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60" r:id="rId1"/>
  </p:sldMasterIdLst>
  <p:notesMasterIdLst>
    <p:notesMasterId r:id="rId72"/>
  </p:notesMasterIdLst>
  <p:sldIdLst>
    <p:sldId id="392" r:id="rId2"/>
    <p:sldId id="256" r:id="rId3"/>
    <p:sldId id="257" r:id="rId4"/>
    <p:sldId id="333" r:id="rId5"/>
    <p:sldId id="332" r:id="rId6"/>
    <p:sldId id="261" r:id="rId7"/>
    <p:sldId id="329" r:id="rId8"/>
    <p:sldId id="328" r:id="rId9"/>
    <p:sldId id="262" r:id="rId10"/>
    <p:sldId id="260" r:id="rId11"/>
    <p:sldId id="334" r:id="rId12"/>
    <p:sldId id="264" r:id="rId13"/>
    <p:sldId id="265" r:id="rId14"/>
    <p:sldId id="335" r:id="rId15"/>
    <p:sldId id="268" r:id="rId16"/>
    <p:sldId id="272" r:id="rId17"/>
    <p:sldId id="273" r:id="rId18"/>
    <p:sldId id="274" r:id="rId19"/>
    <p:sldId id="275" r:id="rId20"/>
    <p:sldId id="386" r:id="rId21"/>
    <p:sldId id="27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91" r:id="rId37"/>
    <p:sldId id="351" r:id="rId38"/>
    <p:sldId id="352" r:id="rId39"/>
    <p:sldId id="353" r:id="rId40"/>
    <p:sldId id="354" r:id="rId41"/>
    <p:sldId id="355" r:id="rId42"/>
    <p:sldId id="356" r:id="rId43"/>
    <p:sldId id="387" r:id="rId44"/>
    <p:sldId id="388" r:id="rId45"/>
    <p:sldId id="359" r:id="rId46"/>
    <p:sldId id="360" r:id="rId47"/>
    <p:sldId id="361" r:id="rId48"/>
    <p:sldId id="362" r:id="rId49"/>
    <p:sldId id="365" r:id="rId50"/>
    <p:sldId id="363" r:id="rId51"/>
    <p:sldId id="364" r:id="rId52"/>
    <p:sldId id="367" r:id="rId53"/>
    <p:sldId id="368" r:id="rId54"/>
    <p:sldId id="369" r:id="rId55"/>
    <p:sldId id="370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  <p:sldId id="380" r:id="rId66"/>
    <p:sldId id="381" r:id="rId67"/>
    <p:sldId id="383" r:id="rId68"/>
    <p:sldId id="382" r:id="rId69"/>
    <p:sldId id="389" r:id="rId70"/>
    <p:sldId id="384" r:id="rId71"/>
  </p:sldIdLst>
  <p:sldSz cx="9144000" cy="6858000" type="screen4x3"/>
  <p:notesSz cx="6858000" cy="9144000"/>
  <p:embeddedFontLst>
    <p:embeddedFont>
      <p:font typeface="나눔스퀘어라운드 Bold" panose="020B0600000101010101" pitchFamily="50" charset="-127"/>
      <p:bold r:id="rId73"/>
    </p:embeddedFont>
    <p:embeddedFont>
      <p:font typeface="나눔스퀘어라운드 ExtraBold" panose="020B0600000101010101" pitchFamily="50" charset="-127"/>
      <p:bold r:id="rId74"/>
    </p:embeddedFont>
    <p:embeddedFont>
      <p:font typeface="나눔스퀘어라운드 Regular" panose="020B0600000101010101" pitchFamily="50" charset="-127"/>
      <p:regular r:id="rId75"/>
    </p:embeddedFont>
    <p:embeddedFont>
      <p:font typeface="맑은 고딕" panose="020B0503020000020004" pitchFamily="50" charset="-127"/>
      <p:regular r:id="rId76"/>
      <p:bold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E95"/>
    <a:srgbClr val="FFFFFF"/>
    <a:srgbClr val="F3ABA7"/>
    <a:srgbClr val="398FDB"/>
    <a:srgbClr val="ACD0F0"/>
    <a:srgbClr val="059D9A"/>
    <a:srgbClr val="BAD8F2"/>
    <a:srgbClr val="D9F1EF"/>
    <a:srgbClr val="AEE4E0"/>
    <a:srgbClr val="0167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5092" autoAdjust="0"/>
  </p:normalViewPr>
  <p:slideViewPr>
    <p:cSldViewPr snapToGrid="0">
      <p:cViewPr varScale="1">
        <p:scale>
          <a:sx n="100" d="100"/>
          <a:sy n="100" d="100"/>
        </p:scale>
        <p:origin x="1194" y="84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8/10/relationships/authors" Target="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DA3F2-C9C9-4A43-A3EE-128E9C8B3CEC}" type="datetimeFigureOut">
              <a:rPr lang="ko-KR" altLang="en-US" smtClean="0"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7A75E-8F30-48DD-A062-A3656CBDADE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738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7A75E-8F30-48DD-A062-A3656CBDADE4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58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7A75E-8F30-48DD-A062-A3656CBDADE4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7340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36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5FFE5E81-BE3A-845A-A499-486820C1DD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730" y="307933"/>
            <a:ext cx="929135" cy="35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11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88">
          <p15:clr>
            <a:srgbClr val="FBAE40"/>
          </p15:clr>
        </p15:guide>
        <p15:guide id="4" pos="272">
          <p15:clr>
            <a:srgbClr val="FBAE40"/>
          </p15:clr>
        </p15:guide>
        <p15:guide id="5" orient="horz" pos="38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A5CAD655-2DAB-10F0-C53C-B119C1A592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730" y="307933"/>
            <a:ext cx="929135" cy="35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81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88">
          <p15:clr>
            <a:srgbClr val="FBAE40"/>
          </p15:clr>
        </p15:guide>
        <p15:guide id="4" pos="272">
          <p15:clr>
            <a:srgbClr val="FBAE40"/>
          </p15:clr>
        </p15:guide>
        <p15:guide id="5" orient="horz" pos="388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EA916803-0A41-5A43-F591-0411C0992A5D}"/>
              </a:ext>
            </a:extLst>
          </p:cNvPr>
          <p:cNvSpPr>
            <a:spLocks noGrp="1"/>
          </p:cNvSpPr>
          <p:nvPr userDrawn="1"/>
        </p:nvSpPr>
        <p:spPr>
          <a:xfrm>
            <a:off x="4499063" y="6483742"/>
            <a:ext cx="14587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900" b="0" smtClean="0">
                <a:ln>
                  <a:solidFill>
                    <a:srgbClr val="B5B5B7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pPr algn="ctr"/>
              <a:t>‹#›</a:t>
            </a:fld>
            <a:endParaRPr lang="ko-KR" altLang="en-US" sz="1000" b="0" dirty="0">
              <a:ln>
                <a:solidFill>
                  <a:srgbClr val="B5B5B7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671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88" userDrawn="1">
          <p15:clr>
            <a:srgbClr val="FBAE40"/>
          </p15:clr>
        </p15:guide>
        <p15:guide id="4" pos="272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7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0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2" r:id="rId4"/>
    <p:sldLayoutId id="2147483675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58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49EB6A-4DD6-9A51-30DE-5F6007A19605}"/>
              </a:ext>
            </a:extLst>
          </p:cNvPr>
          <p:cNvSpPr txBox="1"/>
          <p:nvPr/>
        </p:nvSpPr>
        <p:spPr>
          <a:xfrm>
            <a:off x="234005" y="6205396"/>
            <a:ext cx="2045432" cy="200055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altLang="ko-KR" sz="13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68D5C4"/>
                </a:solidFill>
                <a:latin typeface="나눔스퀘어라운드 Regular" panose="020B0600000101010101" pitchFamily="50" charset="-127"/>
                <a:ea typeface="나눔스퀘어라운드 Regular" panose="020B0600000101010101" pitchFamily="50" charset="-127"/>
              </a:rPr>
              <a:t>2022 </a:t>
            </a:r>
            <a:r>
              <a:rPr lang="ko-KR" altLang="en-US" sz="13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68D5C4"/>
                </a:solidFill>
                <a:latin typeface="나눔스퀘어라운드 Regular" panose="020B0600000101010101" pitchFamily="50" charset="-127"/>
                <a:ea typeface="나눔스퀘어라운드 Regular" panose="020B0600000101010101" pitchFamily="50" charset="-127"/>
              </a:rPr>
              <a:t>개정 교육과정 연수자료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742C05D-882B-9F29-1998-A4B369BF008E}"/>
              </a:ext>
            </a:extLst>
          </p:cNvPr>
          <p:cNvGrpSpPr/>
          <p:nvPr/>
        </p:nvGrpSpPr>
        <p:grpSpPr>
          <a:xfrm>
            <a:off x="676163" y="1334321"/>
            <a:ext cx="4653518" cy="1743761"/>
            <a:chOff x="676163" y="1334321"/>
            <a:chExt cx="4653518" cy="1743761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3CFCF0C-7AD1-6246-A39F-9BB0E33FFF74}"/>
                </a:ext>
              </a:extLst>
            </p:cNvPr>
            <p:cNvGrpSpPr/>
            <p:nvPr/>
          </p:nvGrpSpPr>
          <p:grpSpPr>
            <a:xfrm>
              <a:off x="676163" y="1759547"/>
              <a:ext cx="4653518" cy="1318535"/>
              <a:chOff x="676163" y="1759547"/>
              <a:chExt cx="4653518" cy="1318535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BBED72-5513-FE42-65FE-A6CD24AA2F0B}"/>
                  </a:ext>
                </a:extLst>
              </p:cNvPr>
              <p:cNvSpPr txBox="1"/>
              <p:nvPr/>
            </p:nvSpPr>
            <p:spPr>
              <a:xfrm>
                <a:off x="676163" y="1759547"/>
                <a:ext cx="4651915" cy="6617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43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2022 </a:t>
                </a:r>
                <a:r>
                  <a:rPr lang="ko-KR" altLang="en-US" sz="43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개정 교육과정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5AB626-6AE4-74F1-2130-BB0960F7F1CA}"/>
                  </a:ext>
                </a:extLst>
              </p:cNvPr>
              <p:cNvSpPr txBox="1"/>
              <p:nvPr/>
            </p:nvSpPr>
            <p:spPr>
              <a:xfrm>
                <a:off x="676163" y="2416362"/>
                <a:ext cx="4653518" cy="6617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43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도덕과 교원연수자료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190EC2CA-62C2-436B-AAEE-36C73354BC96}"/>
                </a:ext>
              </a:extLst>
            </p:cNvPr>
            <p:cNvGrpSpPr/>
            <p:nvPr/>
          </p:nvGrpSpPr>
          <p:grpSpPr>
            <a:xfrm>
              <a:off x="712525" y="1334321"/>
              <a:ext cx="1687775" cy="339085"/>
              <a:chOff x="712525" y="1334321"/>
              <a:chExt cx="1687775" cy="339085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4B1AA088-698E-F414-3E47-C169348C17E6}"/>
                  </a:ext>
                </a:extLst>
              </p:cNvPr>
              <p:cNvGrpSpPr/>
              <p:nvPr/>
            </p:nvGrpSpPr>
            <p:grpSpPr>
              <a:xfrm>
                <a:off x="712525" y="1334321"/>
                <a:ext cx="339085" cy="339085"/>
                <a:chOff x="715865" y="1320994"/>
                <a:chExt cx="332404" cy="332404"/>
              </a:xfrm>
            </p:grpSpPr>
            <p:sp>
              <p:nvSpPr>
                <p:cNvPr id="10" name="타원 9">
                  <a:extLst>
                    <a:ext uri="{FF2B5EF4-FFF2-40B4-BE49-F238E27FC236}">
                      <a16:creationId xmlns:a16="http://schemas.microsoft.com/office/drawing/2014/main" id="{AA950180-6305-E5DC-74CE-FC5CC37779E9}"/>
                    </a:ext>
                  </a:extLst>
                </p:cNvPr>
                <p:cNvSpPr/>
                <p:nvPr/>
              </p:nvSpPr>
              <p:spPr>
                <a:xfrm>
                  <a:off x="715865" y="1320994"/>
                  <a:ext cx="332404" cy="332404"/>
                </a:xfrm>
                <a:prstGeom prst="ellipse">
                  <a:avLst/>
                </a:prstGeom>
                <a:solidFill>
                  <a:srgbClr val="019E9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15148C6-D6A1-400B-29EB-930FC4C2BF0D}"/>
                    </a:ext>
                  </a:extLst>
                </p:cNvPr>
                <p:cNvSpPr txBox="1"/>
                <p:nvPr/>
              </p:nvSpPr>
              <p:spPr>
                <a:xfrm>
                  <a:off x="790924" y="1366511"/>
                  <a:ext cx="182284" cy="2413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초</a:t>
                  </a:r>
                  <a:endPara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199D0BFF-3D87-8A8D-4199-BAD94CE35FE7}"/>
                  </a:ext>
                </a:extLst>
              </p:cNvPr>
              <p:cNvGrpSpPr/>
              <p:nvPr/>
            </p:nvGrpSpPr>
            <p:grpSpPr>
              <a:xfrm>
                <a:off x="1112575" y="1334321"/>
                <a:ext cx="1287725" cy="339085"/>
                <a:chOff x="715865" y="1320994"/>
                <a:chExt cx="1262353" cy="332404"/>
              </a:xfrm>
            </p:grpSpPr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BD165011-FED2-4836-88A0-47643EA5E645}"/>
                    </a:ext>
                  </a:extLst>
                </p:cNvPr>
                <p:cNvSpPr/>
                <p:nvPr/>
              </p:nvSpPr>
              <p:spPr>
                <a:xfrm>
                  <a:off x="715865" y="1320994"/>
                  <a:ext cx="1262353" cy="33240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8DE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872B12D-7F3A-8DE9-75D3-3F66C32FE7FD}"/>
                    </a:ext>
                  </a:extLst>
                </p:cNvPr>
                <p:cNvSpPr txBox="1"/>
                <p:nvPr/>
              </p:nvSpPr>
              <p:spPr>
                <a:xfrm>
                  <a:off x="866187" y="1366511"/>
                  <a:ext cx="961709" cy="2413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중학교 공통</a:t>
                  </a:r>
                  <a:endPara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0022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39DB7EC-BAE2-E72A-768E-95679DC01C0F}"/>
              </a:ext>
            </a:extLst>
          </p:cNvPr>
          <p:cNvGrpSpPr/>
          <p:nvPr/>
        </p:nvGrpSpPr>
        <p:grpSpPr>
          <a:xfrm>
            <a:off x="608835" y="1199953"/>
            <a:ext cx="4620390" cy="4602903"/>
            <a:chOff x="618360" y="1199953"/>
            <a:chExt cx="4620390" cy="4602903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5A02423B-F8CB-6A65-3B31-E01593292B4F}"/>
                </a:ext>
              </a:extLst>
            </p:cNvPr>
            <p:cNvSpPr/>
            <p:nvPr/>
          </p:nvSpPr>
          <p:spPr>
            <a:xfrm>
              <a:off x="618361" y="1961877"/>
              <a:ext cx="4620389" cy="3840979"/>
            </a:xfrm>
            <a:prstGeom prst="roundRect">
              <a:avLst>
                <a:gd name="adj" fmla="val 3429"/>
              </a:avLst>
            </a:prstGeom>
            <a:solidFill>
              <a:srgbClr val="DCF0F2"/>
            </a:solidFill>
            <a:ln>
              <a:noFill/>
            </a:ln>
            <a:effectLst>
              <a:innerShdw dist="50800" dir="16200000">
                <a:srgbClr val="016F6A">
                  <a:alpha val="20000"/>
                </a:srgb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00" dirty="0">
                <a:solidFill>
                  <a:srgbClr val="016762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69D1ACE-D018-1705-0A90-23F6C2B759FB}"/>
                </a:ext>
              </a:extLst>
            </p:cNvPr>
            <p:cNvGrpSpPr/>
            <p:nvPr/>
          </p:nvGrpSpPr>
          <p:grpSpPr>
            <a:xfrm>
              <a:off x="727505" y="2602039"/>
              <a:ext cx="4402100" cy="2560649"/>
              <a:chOff x="1005672" y="2588644"/>
              <a:chExt cx="4125128" cy="2638240"/>
            </a:xfrm>
          </p:grpSpPr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A8120161-299D-A94B-7899-73039A8BCC94}"/>
                  </a:ext>
                </a:extLst>
              </p:cNvPr>
              <p:cNvCxnSpPr/>
              <p:nvPr/>
            </p:nvCxnSpPr>
            <p:spPr>
              <a:xfrm>
                <a:off x="1016000" y="2588644"/>
                <a:ext cx="4114800" cy="0"/>
              </a:xfrm>
              <a:prstGeom prst="line">
                <a:avLst/>
              </a:prstGeom>
              <a:ln w="15875">
                <a:solidFill>
                  <a:srgbClr val="0E818E">
                    <a:alpha val="32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7AD9477C-FB61-459C-28F0-5FB9DD8A8F84}"/>
                  </a:ext>
                </a:extLst>
              </p:cNvPr>
              <p:cNvCxnSpPr/>
              <p:nvPr/>
            </p:nvCxnSpPr>
            <p:spPr>
              <a:xfrm>
                <a:off x="1016000" y="3248204"/>
                <a:ext cx="4114800" cy="0"/>
              </a:xfrm>
              <a:prstGeom prst="line">
                <a:avLst/>
              </a:prstGeom>
              <a:ln w="15875">
                <a:solidFill>
                  <a:srgbClr val="0E818E">
                    <a:alpha val="32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7CC651D2-08B1-61B8-B601-2B515EFB2C02}"/>
                  </a:ext>
                </a:extLst>
              </p:cNvPr>
              <p:cNvCxnSpPr/>
              <p:nvPr/>
            </p:nvCxnSpPr>
            <p:spPr>
              <a:xfrm>
                <a:off x="1016000" y="4567324"/>
                <a:ext cx="4114800" cy="0"/>
              </a:xfrm>
              <a:prstGeom prst="line">
                <a:avLst/>
              </a:prstGeom>
              <a:ln w="15875">
                <a:solidFill>
                  <a:srgbClr val="0E818E">
                    <a:alpha val="32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D532277F-1B00-F361-BBB1-9B13358BF3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5672" y="5226884"/>
                <a:ext cx="4114800" cy="0"/>
              </a:xfrm>
              <a:prstGeom prst="line">
                <a:avLst/>
              </a:prstGeom>
              <a:ln w="15875">
                <a:solidFill>
                  <a:srgbClr val="0E818E">
                    <a:alpha val="32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5888706F-F947-6F34-0B7C-C39D043C8F2D}"/>
                  </a:ext>
                </a:extLst>
              </p:cNvPr>
              <p:cNvCxnSpPr/>
              <p:nvPr/>
            </p:nvCxnSpPr>
            <p:spPr>
              <a:xfrm>
                <a:off x="1016000" y="3907764"/>
                <a:ext cx="4114800" cy="0"/>
              </a:xfrm>
              <a:prstGeom prst="line">
                <a:avLst/>
              </a:prstGeom>
              <a:ln w="15875">
                <a:solidFill>
                  <a:srgbClr val="0E818E">
                    <a:alpha val="32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A193338F-DFEF-69EC-D213-DC3930C844C1}"/>
                </a:ext>
              </a:extLst>
            </p:cNvPr>
            <p:cNvGrpSpPr/>
            <p:nvPr/>
          </p:nvGrpSpPr>
          <p:grpSpPr>
            <a:xfrm>
              <a:off x="776944" y="2120953"/>
              <a:ext cx="4308034" cy="3522827"/>
              <a:chOff x="1001154" y="2070153"/>
              <a:chExt cx="4308034" cy="3522827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0E07DA01-DD78-400E-5C67-67FADD63B0F5}"/>
                  </a:ext>
                </a:extLst>
              </p:cNvPr>
              <p:cNvGrpSpPr/>
              <p:nvPr/>
            </p:nvGrpSpPr>
            <p:grpSpPr>
              <a:xfrm>
                <a:off x="1001154" y="2070153"/>
                <a:ext cx="4247120" cy="322014"/>
                <a:chOff x="980499" y="2066370"/>
                <a:chExt cx="4247120" cy="33177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080EE0F-8024-F7A8-FA75-FC79152ADD9F}"/>
                    </a:ext>
                  </a:extLst>
                </p:cNvPr>
                <p:cNvSpPr txBox="1"/>
                <p:nvPr/>
              </p:nvSpPr>
              <p:spPr>
                <a:xfrm>
                  <a:off x="1444532" y="2084802"/>
                  <a:ext cx="3783087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도덕과 선택중심 교육과정 설계의 개요</a:t>
                  </a: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3EC746CC-B644-6F54-E5BE-42FB66900AF7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55B18690-95D7-37C3-558E-F69797A3F412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959A815C-D098-2864-DCD6-C50EA79A12D5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8" y="2091526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Ⅰ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6963D524-AAEC-6771-88BF-D66FF8C53B22}"/>
                  </a:ext>
                </a:extLst>
              </p:cNvPr>
              <p:cNvGrpSpPr/>
              <p:nvPr/>
            </p:nvGrpSpPr>
            <p:grpSpPr>
              <a:xfrm>
                <a:off x="1001154" y="2710317"/>
                <a:ext cx="3025632" cy="322014"/>
                <a:chOff x="980499" y="2066370"/>
                <a:chExt cx="3025632" cy="331771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0EC5990-22F3-CB1A-66C9-51ED19BFFF67}"/>
                    </a:ext>
                  </a:extLst>
                </p:cNvPr>
                <p:cNvSpPr txBox="1"/>
                <p:nvPr/>
              </p:nvSpPr>
              <p:spPr>
                <a:xfrm>
                  <a:off x="1444532" y="2084810"/>
                  <a:ext cx="2561599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도덕과</a:t>
                  </a:r>
                  <a:r>
                    <a:rPr lang="en-US" altLang="ko-KR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(</a:t>
                  </a:r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공통</a:t>
                  </a:r>
                  <a:r>
                    <a:rPr lang="en-US" altLang="ko-KR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) </a:t>
                  </a:r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성격 및 목표</a:t>
                  </a:r>
                </a:p>
              </p:txBody>
            </p:sp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62F2F996-5EDF-0703-F762-B607EE4FA1F5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33" name="사각형: 둥근 모서리 32">
                    <a:extLst>
                      <a:ext uri="{FF2B5EF4-FFF2-40B4-BE49-F238E27FC236}">
                        <a16:creationId xmlns:a16="http://schemas.microsoft.com/office/drawing/2014/main" id="{79E5C7A9-336B-9383-B842-3FC5181B748C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7489B841-06B3-F3B4-717D-EB5AD8F8E9D8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7" y="2091526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3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8E84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Ⅱ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9611A65B-696D-7DCE-E203-A6C594586B60}"/>
                  </a:ext>
                </a:extLst>
              </p:cNvPr>
              <p:cNvGrpSpPr/>
              <p:nvPr/>
            </p:nvGrpSpPr>
            <p:grpSpPr>
              <a:xfrm>
                <a:off x="1001154" y="3350478"/>
                <a:ext cx="2743503" cy="322014"/>
                <a:chOff x="980499" y="2066370"/>
                <a:chExt cx="2743503" cy="331771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C3AE2B4-C012-B59C-504B-A4D24BD38179}"/>
                    </a:ext>
                  </a:extLst>
                </p:cNvPr>
                <p:cNvSpPr txBox="1"/>
                <p:nvPr/>
              </p:nvSpPr>
              <p:spPr>
                <a:xfrm>
                  <a:off x="1444532" y="2084802"/>
                  <a:ext cx="2279470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도덕과</a:t>
                  </a:r>
                  <a:r>
                    <a:rPr lang="en-US" altLang="ko-KR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(</a:t>
                  </a:r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공통</a:t>
                  </a:r>
                  <a:r>
                    <a:rPr lang="en-US" altLang="ko-KR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) </a:t>
                  </a:r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내용 체계</a:t>
                  </a:r>
                </a:p>
              </p:txBody>
            </p: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C334CFB0-ED07-6CC9-B274-092F65EDCD7B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F4324E3C-FA60-356A-FE7E-99C8BB57B31F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82CBC17-F4CF-A549-BEB4-15013203E50D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6" y="2091527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Ⅲ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18F27B8E-F1DC-8541-FEBB-05803A1ADAE7}"/>
                  </a:ext>
                </a:extLst>
              </p:cNvPr>
              <p:cNvGrpSpPr/>
              <p:nvPr/>
            </p:nvGrpSpPr>
            <p:grpSpPr>
              <a:xfrm>
                <a:off x="1001154" y="3990640"/>
                <a:ext cx="4308034" cy="322014"/>
                <a:chOff x="980499" y="2066370"/>
                <a:chExt cx="4308034" cy="33177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9F726109-233B-351E-27FB-04FA39069CBE}"/>
                    </a:ext>
                  </a:extLst>
                </p:cNvPr>
                <p:cNvSpPr txBox="1"/>
                <p:nvPr/>
              </p:nvSpPr>
              <p:spPr>
                <a:xfrm>
                  <a:off x="1444532" y="2084802"/>
                  <a:ext cx="3844001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900" spc="-2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초등학교 도덕과 내용 체계 및 성취기준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446AF827-B038-CD2A-0C69-6E65C20278D1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02E245DB-C2DF-C222-5705-51498F74E203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AFDF4C69-6A2F-EC08-A144-5FD0AAF92E8B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6" y="2091527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3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8E84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Ⅳ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3DBFE79D-7093-0E03-1738-74B45F352733}"/>
                  </a:ext>
                </a:extLst>
              </p:cNvPr>
              <p:cNvGrpSpPr/>
              <p:nvPr/>
            </p:nvGrpSpPr>
            <p:grpSpPr>
              <a:xfrm>
                <a:off x="1001154" y="4630804"/>
                <a:ext cx="4086820" cy="322014"/>
                <a:chOff x="980499" y="2066370"/>
                <a:chExt cx="4086820" cy="331771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CAE9BCF-F120-FFB2-FDAD-95D864F7073B}"/>
                    </a:ext>
                  </a:extLst>
                </p:cNvPr>
                <p:cNvSpPr txBox="1"/>
                <p:nvPr/>
              </p:nvSpPr>
              <p:spPr>
                <a:xfrm>
                  <a:off x="1444532" y="2084810"/>
                  <a:ext cx="3622787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9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중학교 도덕과 내용 체계 및 성취기준</a:t>
                  </a: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FB2B7DAA-231D-75EB-04F7-28C4A78C912B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7B45EEF6-8430-2B1E-DC4A-1AA81D5A61FE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3554ABB4-5575-1235-F92B-1CAE583B4276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5" y="2091527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3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8E84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Ⅴ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93AAC3D3-314D-8F88-2451-36B5E5F437DB}"/>
                  </a:ext>
                </a:extLst>
              </p:cNvPr>
              <p:cNvGrpSpPr/>
              <p:nvPr/>
            </p:nvGrpSpPr>
            <p:grpSpPr>
              <a:xfrm>
                <a:off x="1001154" y="5270966"/>
                <a:ext cx="2366798" cy="322014"/>
                <a:chOff x="980499" y="2066370"/>
                <a:chExt cx="2366798" cy="33177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8826D2D-3C2D-F45E-1D0D-03CFAA29017A}"/>
                    </a:ext>
                  </a:extLst>
                </p:cNvPr>
                <p:cNvSpPr txBox="1"/>
                <p:nvPr/>
              </p:nvSpPr>
              <p:spPr>
                <a:xfrm>
                  <a:off x="1444532" y="2084810"/>
                  <a:ext cx="1902765" cy="3012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교수</a:t>
                  </a:r>
                  <a:r>
                    <a:rPr lang="en-US" altLang="ko-KR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sz="19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및 평가</a:t>
                  </a:r>
                </a:p>
              </p:txBody>
            </p: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2F761999-326B-2FB3-5203-45C96532DF1D}"/>
                    </a:ext>
                  </a:extLst>
                </p:cNvPr>
                <p:cNvGrpSpPr/>
                <p:nvPr/>
              </p:nvGrpSpPr>
              <p:grpSpPr>
                <a:xfrm>
                  <a:off x="980499" y="2066370"/>
                  <a:ext cx="331772" cy="331771"/>
                  <a:chOff x="1001253" y="2068490"/>
                  <a:chExt cx="329550" cy="329549"/>
                </a:xfrm>
              </p:grpSpPr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E6B6DF0D-08D3-50EE-958E-1DCAD08E24E1}"/>
                      </a:ext>
                    </a:extLst>
                  </p:cNvPr>
                  <p:cNvSpPr/>
                  <p:nvPr/>
                </p:nvSpPr>
                <p:spPr>
                  <a:xfrm>
                    <a:off x="1001253" y="2068490"/>
                    <a:ext cx="329550" cy="329549"/>
                  </a:xfrm>
                  <a:prstGeom prst="roundRect">
                    <a:avLst/>
                  </a:prstGeom>
                  <a:solidFill>
                    <a:srgbClr val="00A99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1491EACF-98B8-9BD0-F598-C3AA280F7199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736" y="2091527"/>
                    <a:ext cx="208588" cy="28348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3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8E84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Ⅵ</a:t>
                    </a:r>
                    <a:endParaRPr lang="ko-KR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8FF73C4-CF63-B8A1-2200-8E25ABE06DE3}"/>
                </a:ext>
              </a:extLst>
            </p:cNvPr>
            <p:cNvGrpSpPr/>
            <p:nvPr/>
          </p:nvGrpSpPr>
          <p:grpSpPr>
            <a:xfrm>
              <a:off x="618360" y="1199953"/>
              <a:ext cx="4620389" cy="576007"/>
              <a:chOff x="618360" y="1199953"/>
              <a:chExt cx="4620389" cy="57600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3ED87A98-ADB5-1FF7-626C-7D81908662DE}"/>
                  </a:ext>
                </a:extLst>
              </p:cNvPr>
              <p:cNvGrpSpPr/>
              <p:nvPr/>
            </p:nvGrpSpPr>
            <p:grpSpPr>
              <a:xfrm>
                <a:off x="618360" y="1199953"/>
                <a:ext cx="4620389" cy="576007"/>
                <a:chOff x="896106" y="1082052"/>
                <a:chExt cx="4620389" cy="521452"/>
              </a:xfrm>
            </p:grpSpPr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E34D7F4F-5651-65AA-7D4C-6A520A0B0355}"/>
                    </a:ext>
                  </a:extLst>
                </p:cNvPr>
                <p:cNvSpPr/>
                <p:nvPr/>
              </p:nvSpPr>
              <p:spPr>
                <a:xfrm>
                  <a:off x="896106" y="1082052"/>
                  <a:ext cx="4620389" cy="52145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100000">
                      <a:srgbClr val="3F8DE2"/>
                    </a:gs>
                    <a:gs pos="32000">
                      <a:srgbClr val="019E95"/>
                    </a:gs>
                  </a:gsLst>
                  <a:lin ang="2700000" scaled="0"/>
                </a:gradFill>
                <a:ln w="28575">
                  <a:solidFill>
                    <a:schemeClr val="bg1"/>
                  </a:solidFill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41557343-273F-A5D3-6917-A629DCA007C2}"/>
                    </a:ext>
                  </a:extLst>
                </p:cNvPr>
                <p:cNvSpPr txBox="1"/>
                <p:nvPr/>
              </p:nvSpPr>
              <p:spPr>
                <a:xfrm>
                  <a:off x="2681952" y="1126991"/>
                  <a:ext cx="698302" cy="431574"/>
                </a:xfrm>
                <a:prstGeom prst="round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43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2800" dirty="0">
                      <a:solidFill>
                        <a:schemeClr val="bg1"/>
                      </a:solidFill>
                    </a:rPr>
                    <a:t>목차</a:t>
                  </a:r>
                </a:p>
              </p:txBody>
            </p: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F0861655-7B88-FF19-BA2D-B959431C17BE}"/>
                  </a:ext>
                </a:extLst>
              </p:cNvPr>
              <p:cNvGrpSpPr/>
              <p:nvPr/>
            </p:nvGrpSpPr>
            <p:grpSpPr>
              <a:xfrm>
                <a:off x="856809" y="1446902"/>
                <a:ext cx="4143490" cy="90000"/>
                <a:chOff x="1079940" y="1446902"/>
                <a:chExt cx="4143490" cy="90000"/>
              </a:xfrm>
            </p:grpSpPr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669D41DA-1D9A-F257-DBD4-DB9A3BF2D697}"/>
                    </a:ext>
                  </a:extLst>
                </p:cNvPr>
                <p:cNvSpPr/>
                <p:nvPr/>
              </p:nvSpPr>
              <p:spPr>
                <a:xfrm>
                  <a:off x="1079940" y="1446902"/>
                  <a:ext cx="90000" cy="9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DD6B5817-1421-60D3-95FB-372E3F42B8D3}"/>
                    </a:ext>
                  </a:extLst>
                </p:cNvPr>
                <p:cNvSpPr/>
                <p:nvPr/>
              </p:nvSpPr>
              <p:spPr>
                <a:xfrm>
                  <a:off x="5133430" y="1446902"/>
                  <a:ext cx="90000" cy="9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1057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그룹 77">
            <a:extLst>
              <a:ext uri="{FF2B5EF4-FFF2-40B4-BE49-F238E27FC236}">
                <a16:creationId xmlns:a16="http://schemas.microsoft.com/office/drawing/2014/main" id="{D25F1CD4-3A8B-FDCF-8163-3D1F96C5050C}"/>
              </a:ext>
            </a:extLst>
          </p:cNvPr>
          <p:cNvGrpSpPr/>
          <p:nvPr/>
        </p:nvGrpSpPr>
        <p:grpSpPr>
          <a:xfrm>
            <a:off x="290322" y="297020"/>
            <a:ext cx="6071332" cy="655115"/>
            <a:chOff x="290322" y="297020"/>
            <a:chExt cx="6071332" cy="65511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C4EC224-88B2-B4DD-D83A-221E79897D5A}"/>
                </a:ext>
              </a:extLst>
            </p:cNvPr>
            <p:cNvSpPr txBox="1"/>
            <p:nvPr/>
          </p:nvSpPr>
          <p:spPr>
            <a:xfrm>
              <a:off x="1033272" y="491210"/>
              <a:ext cx="532838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2015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도덕과 교육과정과의 ‘연속성’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D16DD1D-FF52-DBA1-5BDA-E867995D90C4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9AA33D0-85B8-1140-13BC-AB748616EEED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E30251D7-BE8C-23D0-F246-4E13366454EF}"/>
              </a:ext>
            </a:extLst>
          </p:cNvPr>
          <p:cNvGrpSpPr/>
          <p:nvPr/>
        </p:nvGrpSpPr>
        <p:grpSpPr>
          <a:xfrm>
            <a:off x="431800" y="1316205"/>
            <a:ext cx="8280400" cy="774317"/>
            <a:chOff x="431800" y="1280160"/>
            <a:chExt cx="8280400" cy="813816"/>
          </a:xfrm>
        </p:grpSpPr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C6D6F539-CD9C-186D-F734-F789639A9F9E}"/>
                </a:ext>
              </a:extLst>
            </p:cNvPr>
            <p:cNvSpPr/>
            <p:nvPr/>
          </p:nvSpPr>
          <p:spPr>
            <a:xfrm>
              <a:off x="431800" y="1280160"/>
              <a:ext cx="8280400" cy="813816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476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B3538D5-BF30-2633-421C-D15EA733FDC7}"/>
                </a:ext>
              </a:extLst>
            </p:cNvPr>
            <p:cNvSpPr txBox="1"/>
            <p:nvPr/>
          </p:nvSpPr>
          <p:spPr>
            <a:xfrm>
              <a:off x="1291455" y="1381809"/>
              <a:ext cx="6561091" cy="58225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현장에서의 혼란을 최소화하고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직전 교육과정과의 연속성을 고려하여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,</a:t>
              </a:r>
            </a:p>
            <a:p>
              <a:pPr algn="ctr"/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&lt;2022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도덕과 교육과정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&gt;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작성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2CDB2277-5A41-6A71-44FE-16A93CEE046C}"/>
              </a:ext>
            </a:extLst>
          </p:cNvPr>
          <p:cNvGrpSpPr/>
          <p:nvPr/>
        </p:nvGrpSpPr>
        <p:grpSpPr>
          <a:xfrm>
            <a:off x="431800" y="2459191"/>
            <a:ext cx="8280400" cy="3715650"/>
            <a:chOff x="431800" y="2459191"/>
            <a:chExt cx="8280400" cy="371565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D7EFB5E-45B3-3BD0-3A1B-AE57C1953198}"/>
                </a:ext>
              </a:extLst>
            </p:cNvPr>
            <p:cNvGrpSpPr/>
            <p:nvPr/>
          </p:nvGrpSpPr>
          <p:grpSpPr>
            <a:xfrm>
              <a:off x="431800" y="2459191"/>
              <a:ext cx="3411605" cy="1241277"/>
              <a:chOff x="431800" y="2459191"/>
              <a:chExt cx="3411605" cy="1241277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557044F0-7644-C7A0-A0C4-A31B2EA2FD0E}"/>
                  </a:ext>
                </a:extLst>
              </p:cNvPr>
              <p:cNvGrpSpPr/>
              <p:nvPr/>
            </p:nvGrpSpPr>
            <p:grpSpPr>
              <a:xfrm>
                <a:off x="431800" y="2459191"/>
                <a:ext cx="2837086" cy="1241277"/>
                <a:chOff x="431800" y="2497291"/>
                <a:chExt cx="2837086" cy="1241277"/>
              </a:xfrm>
            </p:grpSpPr>
            <p:sp>
              <p:nvSpPr>
                <p:cNvPr id="235" name="사각형: 둥근 모서리 234">
                  <a:extLst>
                    <a:ext uri="{FF2B5EF4-FFF2-40B4-BE49-F238E27FC236}">
                      <a16:creationId xmlns:a16="http://schemas.microsoft.com/office/drawing/2014/main" id="{34F7B065-1A46-2281-0D44-941373EA693F}"/>
                    </a:ext>
                  </a:extLst>
                </p:cNvPr>
                <p:cNvSpPr/>
                <p:nvPr/>
              </p:nvSpPr>
              <p:spPr>
                <a:xfrm>
                  <a:off x="431800" y="2497291"/>
                  <a:ext cx="2818036" cy="1241277"/>
                </a:xfrm>
                <a:prstGeom prst="roundRect">
                  <a:avLst>
                    <a:gd name="adj" fmla="val 7900"/>
                  </a:avLst>
                </a:prstGeom>
                <a:solidFill>
                  <a:srgbClr val="DAF0F0"/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6" name="자유형: 도형 235">
                  <a:extLst>
                    <a:ext uri="{FF2B5EF4-FFF2-40B4-BE49-F238E27FC236}">
                      <a16:creationId xmlns:a16="http://schemas.microsoft.com/office/drawing/2014/main" id="{571301D5-13EC-C2C8-60AA-BFD6BE2528D6}"/>
                    </a:ext>
                  </a:extLst>
                </p:cNvPr>
                <p:cNvSpPr/>
                <p:nvPr/>
              </p:nvSpPr>
              <p:spPr>
                <a:xfrm flipH="1">
                  <a:off x="3009900" y="2852359"/>
                  <a:ext cx="258986" cy="531140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38844737-2261-7A9B-6C17-A6114F5A161A}"/>
                  </a:ext>
                </a:extLst>
              </p:cNvPr>
              <p:cNvGrpSpPr/>
              <p:nvPr/>
            </p:nvGrpSpPr>
            <p:grpSpPr>
              <a:xfrm>
                <a:off x="3050012" y="3016204"/>
                <a:ext cx="793393" cy="352496"/>
                <a:chOff x="3050012" y="3054304"/>
                <a:chExt cx="793393" cy="352496"/>
              </a:xfrm>
            </p:grpSpPr>
            <p:sp>
              <p:nvSpPr>
                <p:cNvPr id="233" name="그래픽 538">
                  <a:extLst>
                    <a:ext uri="{FF2B5EF4-FFF2-40B4-BE49-F238E27FC236}">
                      <a16:creationId xmlns:a16="http://schemas.microsoft.com/office/drawing/2014/main" id="{25441398-C9AB-9FC1-C2D4-BFEDD07027DB}"/>
                    </a:ext>
                  </a:extLst>
                </p:cNvPr>
                <p:cNvSpPr/>
                <p:nvPr/>
              </p:nvSpPr>
              <p:spPr>
                <a:xfrm>
                  <a:off x="3162983" y="3117827"/>
                  <a:ext cx="680422" cy="288973"/>
                </a:xfrm>
                <a:custGeom>
                  <a:avLst/>
                  <a:gdLst>
                    <a:gd name="connsiteX0" fmla="*/ 0 w 2504729"/>
                    <a:gd name="connsiteY0" fmla="*/ 0 h 1410230"/>
                    <a:gd name="connsiteX1" fmla="*/ 964158 w 2504729"/>
                    <a:gd name="connsiteY1" fmla="*/ 0 h 1410230"/>
                    <a:gd name="connsiteX2" fmla="*/ 1186653 w 2504729"/>
                    <a:gd name="connsiteY2" fmla="*/ 92154 h 1410230"/>
                    <a:gd name="connsiteX3" fmla="*/ 2504730 w 2504729"/>
                    <a:gd name="connsiteY3" fmla="*/ 1410231 h 1410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4729" h="1410230">
                      <a:moveTo>
                        <a:pt x="0" y="0"/>
                      </a:moveTo>
                      <a:lnTo>
                        <a:pt x="964158" y="0"/>
                      </a:lnTo>
                      <a:cubicBezTo>
                        <a:pt x="1047618" y="0"/>
                        <a:pt x="1127667" y="33168"/>
                        <a:pt x="1186653" y="92154"/>
                      </a:cubicBezTo>
                      <a:lnTo>
                        <a:pt x="2504730" y="1410231"/>
                      </a:lnTo>
                    </a:path>
                  </a:pathLst>
                </a:custGeom>
                <a:noFill/>
                <a:ln w="15875" cap="flat">
                  <a:solidFill>
                    <a:schemeClr val="bg1">
                      <a:lumMod val="75000"/>
                    </a:schemeClr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4" name="타원 233">
                  <a:extLst>
                    <a:ext uri="{FF2B5EF4-FFF2-40B4-BE49-F238E27FC236}">
                      <a16:creationId xmlns:a16="http://schemas.microsoft.com/office/drawing/2014/main" id="{5170BAEA-E6F7-D2FA-9C02-11870E86A0C9}"/>
                    </a:ext>
                  </a:extLst>
                </p:cNvPr>
                <p:cNvSpPr/>
                <p:nvPr/>
              </p:nvSpPr>
              <p:spPr>
                <a:xfrm>
                  <a:off x="3050012" y="3054304"/>
                  <a:ext cx="127046" cy="127046"/>
                </a:xfrm>
                <a:prstGeom prst="ellipse">
                  <a:avLst/>
                </a:prstGeom>
                <a:solidFill>
                  <a:srgbClr val="019E95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146EF4F-3C48-182A-42B7-5F309891BFAB}"/>
                  </a:ext>
                </a:extLst>
              </p:cNvPr>
              <p:cNvSpPr txBox="1"/>
              <p:nvPr/>
            </p:nvSpPr>
            <p:spPr>
              <a:xfrm>
                <a:off x="675436" y="2667903"/>
                <a:ext cx="233076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다양한 측면에서의 ‘통합성’ 견지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1CD925A-5EE5-1BDF-6E24-3F277B0DCA28}"/>
                  </a:ext>
                </a:extLst>
              </p:cNvPr>
              <p:cNvSpPr txBox="1"/>
              <p:nvPr/>
            </p:nvSpPr>
            <p:spPr>
              <a:xfrm>
                <a:off x="1037714" y="3276313"/>
                <a:ext cx="16062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도덕적 실천 강조 유지</a:t>
                </a:r>
              </a:p>
            </p:txBody>
          </p: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ABA441D6-3C6B-093C-93E2-324F36EFED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3079830"/>
                <a:ext cx="2382151" cy="0"/>
              </a:xfrm>
              <a:prstGeom prst="line">
                <a:avLst/>
              </a:prstGeom>
              <a:ln w="12700">
                <a:solidFill>
                  <a:srgbClr val="019E95">
                    <a:alpha val="31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FFAED633-8D3B-4419-A697-7FABDF171F66}"/>
                </a:ext>
              </a:extLst>
            </p:cNvPr>
            <p:cNvGrpSpPr/>
            <p:nvPr/>
          </p:nvGrpSpPr>
          <p:grpSpPr>
            <a:xfrm>
              <a:off x="3162982" y="4492779"/>
              <a:ext cx="2818036" cy="1682062"/>
              <a:chOff x="3162982" y="4567455"/>
              <a:chExt cx="2818036" cy="1682062"/>
            </a:xfrm>
          </p:grpSpPr>
          <p:sp>
            <p:nvSpPr>
              <p:cNvPr id="217" name="사각형: 둥근 모서리 216">
                <a:extLst>
                  <a:ext uri="{FF2B5EF4-FFF2-40B4-BE49-F238E27FC236}">
                    <a16:creationId xmlns:a16="http://schemas.microsoft.com/office/drawing/2014/main" id="{43E8C0F5-F035-9733-D00F-DC94F6F72543}"/>
                  </a:ext>
                </a:extLst>
              </p:cNvPr>
              <p:cNvSpPr/>
              <p:nvPr/>
            </p:nvSpPr>
            <p:spPr>
              <a:xfrm>
                <a:off x="3162982" y="5008240"/>
                <a:ext cx="2818036" cy="1241277"/>
              </a:xfrm>
              <a:prstGeom prst="roundRect">
                <a:avLst>
                  <a:gd name="adj" fmla="val 7900"/>
                </a:avLst>
              </a:prstGeom>
              <a:solidFill>
                <a:srgbClr val="DFEFF6">
                  <a:alpha val="86000"/>
                </a:srgbClr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0C4E7029-4901-41C8-F288-2FAF1F9D3415}"/>
                  </a:ext>
                </a:extLst>
              </p:cNvPr>
              <p:cNvSpPr/>
              <p:nvPr/>
            </p:nvSpPr>
            <p:spPr>
              <a:xfrm rot="5400000">
                <a:off x="4442507" y="4858023"/>
                <a:ext cx="258986" cy="531140"/>
              </a:xfrm>
              <a:custGeom>
                <a:avLst/>
                <a:gdLst>
                  <a:gd name="connsiteX0" fmla="*/ 0 w 193748"/>
                  <a:gd name="connsiteY0" fmla="*/ 0 h 388138"/>
                  <a:gd name="connsiteX1" fmla="*/ 25118 w 193748"/>
                  <a:gd name="connsiteY1" fmla="*/ 0 h 388138"/>
                  <a:gd name="connsiteX2" fmla="*/ 25118 w 193748"/>
                  <a:gd name="connsiteY2" fmla="*/ 117487 h 388138"/>
                  <a:gd name="connsiteX3" fmla="*/ 63409 w 193748"/>
                  <a:gd name="connsiteY3" fmla="*/ 139646 h 388138"/>
                  <a:gd name="connsiteX4" fmla="*/ 117078 w 193748"/>
                  <a:gd name="connsiteY4" fmla="*/ 117487 h 388138"/>
                  <a:gd name="connsiteX5" fmla="*/ 117078 w 193748"/>
                  <a:gd name="connsiteY5" fmla="*/ 117531 h 388138"/>
                  <a:gd name="connsiteX6" fmla="*/ 193748 w 193748"/>
                  <a:gd name="connsiteY6" fmla="*/ 193581 h 388138"/>
                  <a:gd name="connsiteX7" fmla="*/ 117078 w 193748"/>
                  <a:gd name="connsiteY7" fmla="*/ 270650 h 388138"/>
                  <a:gd name="connsiteX8" fmla="*/ 63409 w 193748"/>
                  <a:gd name="connsiteY8" fmla="*/ 247516 h 388138"/>
                  <a:gd name="connsiteX9" fmla="*/ 25118 w 193748"/>
                  <a:gd name="connsiteY9" fmla="*/ 270650 h 388138"/>
                  <a:gd name="connsiteX10" fmla="*/ 25118 w 193748"/>
                  <a:gd name="connsiteY10" fmla="*/ 388138 h 388138"/>
                  <a:gd name="connsiteX11" fmla="*/ 0 w 193748"/>
                  <a:gd name="connsiteY11" fmla="*/ 388138 h 38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748" h="388138">
                    <a:moveTo>
                      <a:pt x="0" y="0"/>
                    </a:moveTo>
                    <a:lnTo>
                      <a:pt x="25118" y="0"/>
                    </a:lnTo>
                    <a:lnTo>
                      <a:pt x="25118" y="117487"/>
                    </a:lnTo>
                    <a:cubicBezTo>
                      <a:pt x="25118" y="147357"/>
                      <a:pt x="49050" y="152144"/>
                      <a:pt x="63409" y="139646"/>
                    </a:cubicBezTo>
                    <a:cubicBezTo>
                      <a:pt x="76837" y="126174"/>
                      <a:pt x="96027" y="117487"/>
                      <a:pt x="117078" y="117487"/>
                    </a:cubicBezTo>
                    <a:lnTo>
                      <a:pt x="117078" y="117531"/>
                    </a:lnTo>
                    <a:cubicBezTo>
                      <a:pt x="159269" y="117531"/>
                      <a:pt x="193748" y="151213"/>
                      <a:pt x="193748" y="193581"/>
                    </a:cubicBezTo>
                    <a:cubicBezTo>
                      <a:pt x="193748" y="235949"/>
                      <a:pt x="159269" y="270650"/>
                      <a:pt x="117078" y="270650"/>
                    </a:cubicBezTo>
                    <a:cubicBezTo>
                      <a:pt x="96027" y="270650"/>
                      <a:pt x="76837" y="261964"/>
                      <a:pt x="63409" y="247516"/>
                    </a:cubicBezTo>
                    <a:cubicBezTo>
                      <a:pt x="49050" y="235019"/>
                      <a:pt x="25118" y="240780"/>
                      <a:pt x="25118" y="270650"/>
                    </a:cubicBezTo>
                    <a:lnTo>
                      <a:pt x="25118" y="388138"/>
                    </a:lnTo>
                    <a:lnTo>
                      <a:pt x="0" y="388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19" name="그룹 218">
                <a:extLst>
                  <a:ext uri="{FF2B5EF4-FFF2-40B4-BE49-F238E27FC236}">
                    <a16:creationId xmlns:a16="http://schemas.microsoft.com/office/drawing/2014/main" id="{E7BBE615-4F7D-4FC8-5D75-2116F02C0A96}"/>
                  </a:ext>
                </a:extLst>
              </p:cNvPr>
              <p:cNvGrpSpPr/>
              <p:nvPr/>
            </p:nvGrpSpPr>
            <p:grpSpPr>
              <a:xfrm>
                <a:off x="3269338" y="5322938"/>
                <a:ext cx="2605324" cy="799121"/>
                <a:chOff x="586012" y="2772831"/>
                <a:chExt cx="2605324" cy="991715"/>
              </a:xfrm>
            </p:grpSpPr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6C258226-01C6-82B4-3F94-D1DD00B85CB5}"/>
                    </a:ext>
                  </a:extLst>
                </p:cNvPr>
                <p:cNvSpPr txBox="1"/>
                <p:nvPr/>
              </p:nvSpPr>
              <p:spPr>
                <a:xfrm>
                  <a:off x="678408" y="2772831"/>
                  <a:ext cx="2420534" cy="534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내용 구성 원리와 방법의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‘지속성’ </a:t>
                  </a:r>
                  <a:endParaRPr lang="en-US" altLang="ko-KR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필요를 고려</a:t>
                  </a:r>
                </a:p>
              </p:txBody>
            </p: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66D98F35-DF81-6B1A-1A5C-734BCDE5DFA0}"/>
                    </a:ext>
                  </a:extLst>
                </p:cNvPr>
                <p:cNvSpPr txBox="1"/>
                <p:nvPr/>
              </p:nvSpPr>
              <p:spPr>
                <a:xfrm>
                  <a:off x="1003817" y="3497178"/>
                  <a:ext cx="1769715" cy="2673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관계론적 접근 방식 고수</a:t>
                  </a:r>
                </a:p>
              </p:txBody>
            </p:sp>
            <p:cxnSp>
              <p:nvCxnSpPr>
                <p:cNvPr id="224" name="직선 연결선 223">
                  <a:extLst>
                    <a:ext uri="{FF2B5EF4-FFF2-40B4-BE49-F238E27FC236}">
                      <a16:creationId xmlns:a16="http://schemas.microsoft.com/office/drawing/2014/main" id="{B9E259EC-1A2A-FA6F-EB4F-7DEE45A2A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2" y="3392822"/>
                  <a:ext cx="2605324" cy="0"/>
                </a:xfrm>
                <a:prstGeom prst="line">
                  <a:avLst/>
                </a:prstGeom>
                <a:ln w="12700">
                  <a:solidFill>
                    <a:srgbClr val="3390D3">
                      <a:alpha val="31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0" name="직선 연결선 219">
                <a:extLst>
                  <a:ext uri="{FF2B5EF4-FFF2-40B4-BE49-F238E27FC236}">
                    <a16:creationId xmlns:a16="http://schemas.microsoft.com/office/drawing/2014/main" id="{57309882-091F-BD09-EAAE-8BA8826F75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72000" y="4567455"/>
                <a:ext cx="1" cy="519177"/>
              </a:xfrm>
              <a:prstGeom prst="line">
                <a:avLst/>
              </a:pr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</p:cxnSp>
          <p:sp>
            <p:nvSpPr>
              <p:cNvPr id="221" name="타원 220">
                <a:extLst>
                  <a:ext uri="{FF2B5EF4-FFF2-40B4-BE49-F238E27FC236}">
                    <a16:creationId xmlns:a16="http://schemas.microsoft.com/office/drawing/2014/main" id="{0E5DF4D2-4CC4-E374-97B3-CC90984F5BA4}"/>
                  </a:ext>
                </a:extLst>
              </p:cNvPr>
              <p:cNvSpPr/>
              <p:nvPr/>
            </p:nvSpPr>
            <p:spPr>
              <a:xfrm>
                <a:off x="4508477" y="5086632"/>
                <a:ext cx="127046" cy="127046"/>
              </a:xfrm>
              <a:prstGeom prst="ellipse">
                <a:avLst/>
              </a:prstGeom>
              <a:solidFill>
                <a:srgbClr val="3390D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9F38372-BE2B-F03E-2163-2C757057DCB4}"/>
                </a:ext>
              </a:extLst>
            </p:cNvPr>
            <p:cNvGrpSpPr/>
            <p:nvPr/>
          </p:nvGrpSpPr>
          <p:grpSpPr>
            <a:xfrm>
              <a:off x="5300595" y="2459191"/>
              <a:ext cx="3411605" cy="1241277"/>
              <a:chOff x="5300595" y="2459191"/>
              <a:chExt cx="3411605" cy="1241277"/>
            </a:xfrm>
          </p:grpSpPr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B53C9535-4773-EDE0-A4AE-C67D63DFD5FA}"/>
                  </a:ext>
                </a:extLst>
              </p:cNvPr>
              <p:cNvGrpSpPr/>
              <p:nvPr/>
            </p:nvGrpSpPr>
            <p:grpSpPr>
              <a:xfrm>
                <a:off x="5875114" y="2459191"/>
                <a:ext cx="2837086" cy="1241277"/>
                <a:chOff x="5875114" y="2497291"/>
                <a:chExt cx="2837086" cy="1241277"/>
              </a:xfrm>
            </p:grpSpPr>
            <p:grpSp>
              <p:nvGrpSpPr>
                <p:cNvPr id="225" name="그룹 224">
                  <a:extLst>
                    <a:ext uri="{FF2B5EF4-FFF2-40B4-BE49-F238E27FC236}">
                      <a16:creationId xmlns:a16="http://schemas.microsoft.com/office/drawing/2014/main" id="{CE1B18FA-4BBD-37D7-9573-48D4BADAF9B7}"/>
                    </a:ext>
                  </a:extLst>
                </p:cNvPr>
                <p:cNvGrpSpPr/>
                <p:nvPr/>
              </p:nvGrpSpPr>
              <p:grpSpPr>
                <a:xfrm flipH="1">
                  <a:off x="5875114" y="2497291"/>
                  <a:ext cx="2837086" cy="1241277"/>
                  <a:chOff x="431800" y="2497291"/>
                  <a:chExt cx="2837086" cy="1241277"/>
                </a:xfrm>
              </p:grpSpPr>
              <p:sp>
                <p:nvSpPr>
                  <p:cNvPr id="231" name="사각형: 둥근 모서리 230">
                    <a:extLst>
                      <a:ext uri="{FF2B5EF4-FFF2-40B4-BE49-F238E27FC236}">
                        <a16:creationId xmlns:a16="http://schemas.microsoft.com/office/drawing/2014/main" id="{91B0AA35-69C8-A416-725D-AE2F93D0C21B}"/>
                      </a:ext>
                    </a:extLst>
                  </p:cNvPr>
                  <p:cNvSpPr/>
                  <p:nvPr/>
                </p:nvSpPr>
                <p:spPr>
                  <a:xfrm>
                    <a:off x="431800" y="2497291"/>
                    <a:ext cx="2818036" cy="1241277"/>
                  </a:xfrm>
                  <a:prstGeom prst="roundRect">
                    <a:avLst>
                      <a:gd name="adj" fmla="val 7900"/>
                    </a:avLst>
                  </a:prstGeom>
                  <a:solidFill>
                    <a:srgbClr val="109AA7">
                      <a:alpha val="15000"/>
                    </a:srgbClr>
                  </a:solidFill>
                  <a:ln w="22225">
                    <a:solidFill>
                      <a:schemeClr val="bg1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2" name="자유형: 도형 231">
                    <a:extLst>
                      <a:ext uri="{FF2B5EF4-FFF2-40B4-BE49-F238E27FC236}">
                        <a16:creationId xmlns:a16="http://schemas.microsoft.com/office/drawing/2014/main" id="{2E0D4EC5-7DB8-86F0-9684-897DE73E7017}"/>
                      </a:ext>
                    </a:extLst>
                  </p:cNvPr>
                  <p:cNvSpPr/>
                  <p:nvPr/>
                </p:nvSpPr>
                <p:spPr>
                  <a:xfrm flipH="1">
                    <a:off x="3009900" y="2852359"/>
                    <a:ext cx="258986" cy="531140"/>
                  </a:xfrm>
                  <a:custGeom>
                    <a:avLst/>
                    <a:gdLst>
                      <a:gd name="connsiteX0" fmla="*/ 0 w 193748"/>
                      <a:gd name="connsiteY0" fmla="*/ 0 h 388138"/>
                      <a:gd name="connsiteX1" fmla="*/ 25118 w 193748"/>
                      <a:gd name="connsiteY1" fmla="*/ 0 h 388138"/>
                      <a:gd name="connsiteX2" fmla="*/ 25118 w 193748"/>
                      <a:gd name="connsiteY2" fmla="*/ 117487 h 388138"/>
                      <a:gd name="connsiteX3" fmla="*/ 63409 w 193748"/>
                      <a:gd name="connsiteY3" fmla="*/ 139646 h 388138"/>
                      <a:gd name="connsiteX4" fmla="*/ 117078 w 193748"/>
                      <a:gd name="connsiteY4" fmla="*/ 117487 h 388138"/>
                      <a:gd name="connsiteX5" fmla="*/ 117078 w 193748"/>
                      <a:gd name="connsiteY5" fmla="*/ 117531 h 388138"/>
                      <a:gd name="connsiteX6" fmla="*/ 193748 w 193748"/>
                      <a:gd name="connsiteY6" fmla="*/ 193581 h 388138"/>
                      <a:gd name="connsiteX7" fmla="*/ 117078 w 193748"/>
                      <a:gd name="connsiteY7" fmla="*/ 270650 h 388138"/>
                      <a:gd name="connsiteX8" fmla="*/ 63409 w 193748"/>
                      <a:gd name="connsiteY8" fmla="*/ 247516 h 388138"/>
                      <a:gd name="connsiteX9" fmla="*/ 25118 w 193748"/>
                      <a:gd name="connsiteY9" fmla="*/ 270650 h 388138"/>
                      <a:gd name="connsiteX10" fmla="*/ 25118 w 193748"/>
                      <a:gd name="connsiteY10" fmla="*/ 388138 h 388138"/>
                      <a:gd name="connsiteX11" fmla="*/ 0 w 193748"/>
                      <a:gd name="connsiteY11" fmla="*/ 388138 h 38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93748" h="388138">
                        <a:moveTo>
                          <a:pt x="0" y="0"/>
                        </a:moveTo>
                        <a:lnTo>
                          <a:pt x="25118" y="0"/>
                        </a:lnTo>
                        <a:lnTo>
                          <a:pt x="25118" y="117487"/>
                        </a:lnTo>
                        <a:cubicBezTo>
                          <a:pt x="25118" y="147357"/>
                          <a:pt x="49050" y="152144"/>
                          <a:pt x="63409" y="139646"/>
                        </a:cubicBezTo>
                        <a:cubicBezTo>
                          <a:pt x="76837" y="126174"/>
                          <a:pt x="96027" y="117487"/>
                          <a:pt x="117078" y="117487"/>
                        </a:cubicBezTo>
                        <a:lnTo>
                          <a:pt x="117078" y="117531"/>
                        </a:lnTo>
                        <a:cubicBezTo>
                          <a:pt x="159269" y="117531"/>
                          <a:pt x="193748" y="151213"/>
                          <a:pt x="193748" y="193581"/>
                        </a:cubicBezTo>
                        <a:cubicBezTo>
                          <a:pt x="193748" y="235949"/>
                          <a:pt x="159269" y="270650"/>
                          <a:pt x="117078" y="270650"/>
                        </a:cubicBezTo>
                        <a:cubicBezTo>
                          <a:pt x="96027" y="270650"/>
                          <a:pt x="76837" y="261964"/>
                          <a:pt x="63409" y="247516"/>
                        </a:cubicBezTo>
                        <a:cubicBezTo>
                          <a:pt x="49050" y="235019"/>
                          <a:pt x="25118" y="240780"/>
                          <a:pt x="25118" y="270650"/>
                        </a:cubicBezTo>
                        <a:lnTo>
                          <a:pt x="25118" y="388138"/>
                        </a:lnTo>
                        <a:lnTo>
                          <a:pt x="0" y="38813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5955248C-731D-3CEE-F674-17E1720ABE96}"/>
                    </a:ext>
                  </a:extLst>
                </p:cNvPr>
                <p:cNvSpPr txBox="1"/>
                <p:nvPr/>
              </p:nvSpPr>
              <p:spPr>
                <a:xfrm>
                  <a:off x="6887214" y="2604601"/>
                  <a:ext cx="86241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탐구</a:t>
                  </a:r>
                </a:p>
              </p:txBody>
            </p:sp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33C5D580-9F24-A67D-DD73-BF9E456F095D}"/>
                    </a:ext>
                  </a:extLst>
                </p:cNvPr>
                <p:cNvSpPr txBox="1"/>
                <p:nvPr/>
              </p:nvSpPr>
              <p:spPr>
                <a:xfrm>
                  <a:off x="6887214" y="3010207"/>
                  <a:ext cx="86241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윤리적 성찰</a:t>
                  </a: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158A84CA-00EB-E085-8B7A-1E411F83EA8E}"/>
                    </a:ext>
                  </a:extLst>
                </p:cNvPr>
                <p:cNvSpPr txBox="1"/>
                <p:nvPr/>
              </p:nvSpPr>
              <p:spPr>
                <a:xfrm>
                  <a:off x="6619513" y="3415813"/>
                  <a:ext cx="139781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일상의 도덕적 실천</a:t>
                  </a:r>
                </a:p>
              </p:txBody>
            </p:sp>
            <p:cxnSp>
              <p:nvCxnSpPr>
                <p:cNvPr id="229" name="직선 연결선 228">
                  <a:extLst>
                    <a:ext uri="{FF2B5EF4-FFF2-40B4-BE49-F238E27FC236}">
                      <a16:creationId xmlns:a16="http://schemas.microsoft.com/office/drawing/2014/main" id="{CE14D950-0C66-5531-D4F9-6B6032C3D3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6016" y="2915126"/>
                  <a:ext cx="2504813" cy="0"/>
                </a:xfrm>
                <a:prstGeom prst="line">
                  <a:avLst/>
                </a:prstGeom>
                <a:ln w="12700">
                  <a:solidFill>
                    <a:srgbClr val="019E95">
                      <a:alpha val="31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직선 연결선 229">
                  <a:extLst>
                    <a:ext uri="{FF2B5EF4-FFF2-40B4-BE49-F238E27FC236}">
                      <a16:creationId xmlns:a16="http://schemas.microsoft.com/office/drawing/2014/main" id="{B9D48D59-7A9B-6F29-AAD0-73C9D9870D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6016" y="3320732"/>
                  <a:ext cx="2504813" cy="0"/>
                </a:xfrm>
                <a:prstGeom prst="line">
                  <a:avLst/>
                </a:prstGeom>
                <a:ln w="12700">
                  <a:solidFill>
                    <a:srgbClr val="019E95">
                      <a:alpha val="31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A1E58AC6-0843-CC25-2ABC-919CD065EF8E}"/>
                  </a:ext>
                </a:extLst>
              </p:cNvPr>
              <p:cNvGrpSpPr/>
              <p:nvPr/>
            </p:nvGrpSpPr>
            <p:grpSpPr>
              <a:xfrm flipH="1">
                <a:off x="5300595" y="3016204"/>
                <a:ext cx="793393" cy="352496"/>
                <a:chOff x="3050012" y="3054304"/>
                <a:chExt cx="793393" cy="352496"/>
              </a:xfrm>
            </p:grpSpPr>
            <p:sp>
              <p:nvSpPr>
                <p:cNvPr id="215" name="그래픽 538">
                  <a:extLst>
                    <a:ext uri="{FF2B5EF4-FFF2-40B4-BE49-F238E27FC236}">
                      <a16:creationId xmlns:a16="http://schemas.microsoft.com/office/drawing/2014/main" id="{D6CD761F-6345-C509-637B-9208A567401D}"/>
                    </a:ext>
                  </a:extLst>
                </p:cNvPr>
                <p:cNvSpPr/>
                <p:nvPr/>
              </p:nvSpPr>
              <p:spPr>
                <a:xfrm>
                  <a:off x="3162983" y="3117827"/>
                  <a:ext cx="680422" cy="288973"/>
                </a:xfrm>
                <a:custGeom>
                  <a:avLst/>
                  <a:gdLst>
                    <a:gd name="connsiteX0" fmla="*/ 0 w 2504729"/>
                    <a:gd name="connsiteY0" fmla="*/ 0 h 1410230"/>
                    <a:gd name="connsiteX1" fmla="*/ 964158 w 2504729"/>
                    <a:gd name="connsiteY1" fmla="*/ 0 h 1410230"/>
                    <a:gd name="connsiteX2" fmla="*/ 1186653 w 2504729"/>
                    <a:gd name="connsiteY2" fmla="*/ 92154 h 1410230"/>
                    <a:gd name="connsiteX3" fmla="*/ 2504730 w 2504729"/>
                    <a:gd name="connsiteY3" fmla="*/ 1410231 h 1410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4729" h="1410230">
                      <a:moveTo>
                        <a:pt x="0" y="0"/>
                      </a:moveTo>
                      <a:lnTo>
                        <a:pt x="964158" y="0"/>
                      </a:lnTo>
                      <a:cubicBezTo>
                        <a:pt x="1047618" y="0"/>
                        <a:pt x="1127667" y="33168"/>
                        <a:pt x="1186653" y="92154"/>
                      </a:cubicBezTo>
                      <a:lnTo>
                        <a:pt x="2504730" y="1410231"/>
                      </a:lnTo>
                    </a:path>
                  </a:pathLst>
                </a:custGeom>
                <a:noFill/>
                <a:ln w="15875" cap="flat">
                  <a:solidFill>
                    <a:schemeClr val="bg1">
                      <a:lumMod val="75000"/>
                    </a:schemeClr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FA052753-91C0-3F7A-1B65-A7DB1FB15611}"/>
                    </a:ext>
                  </a:extLst>
                </p:cNvPr>
                <p:cNvSpPr/>
                <p:nvPr/>
              </p:nvSpPr>
              <p:spPr>
                <a:xfrm>
                  <a:off x="3050012" y="3054304"/>
                  <a:ext cx="127046" cy="127046"/>
                </a:xfrm>
                <a:prstGeom prst="ellipse">
                  <a:avLst/>
                </a:prstGeom>
                <a:solidFill>
                  <a:srgbClr val="109AA7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378A018B-2649-E375-8BB5-BAFB516E638F}"/>
                </a:ext>
              </a:extLst>
            </p:cNvPr>
            <p:cNvGrpSpPr/>
            <p:nvPr/>
          </p:nvGrpSpPr>
          <p:grpSpPr>
            <a:xfrm>
              <a:off x="3714750" y="2814854"/>
              <a:ext cx="1714501" cy="1714501"/>
              <a:chOff x="3660835" y="2646639"/>
              <a:chExt cx="1822331" cy="1822331"/>
            </a:xfrm>
          </p:grpSpPr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53ADD51B-2AF6-8E2F-7175-0D58560AC35F}"/>
                  </a:ext>
                </a:extLst>
              </p:cNvPr>
              <p:cNvSpPr/>
              <p:nvPr/>
            </p:nvSpPr>
            <p:spPr>
              <a:xfrm>
                <a:off x="3660835" y="2646639"/>
                <a:ext cx="1822331" cy="1822331"/>
              </a:xfrm>
              <a:prstGeom prst="ellipse">
                <a:avLst/>
              </a:prstGeom>
              <a:gradFill>
                <a:gsLst>
                  <a:gs pos="82000">
                    <a:srgbClr val="3F8DE2"/>
                  </a:gs>
                  <a:gs pos="42000">
                    <a:srgbClr val="019E95"/>
                  </a:gs>
                </a:gsLst>
                <a:lin ang="3000000" scaled="0"/>
              </a:gradFill>
              <a:ln w="47625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12" name="그룹 211">
                <a:extLst>
                  <a:ext uri="{FF2B5EF4-FFF2-40B4-BE49-F238E27FC236}">
                    <a16:creationId xmlns:a16="http://schemas.microsoft.com/office/drawing/2014/main" id="{053EAEE6-7BB6-0455-AC5F-52D665EDE0CC}"/>
                  </a:ext>
                </a:extLst>
              </p:cNvPr>
              <p:cNvGrpSpPr/>
              <p:nvPr/>
            </p:nvGrpSpPr>
            <p:grpSpPr>
              <a:xfrm>
                <a:off x="3895725" y="2881529"/>
                <a:ext cx="1352550" cy="1352550"/>
                <a:chOff x="3895725" y="2881529"/>
                <a:chExt cx="1352550" cy="1352550"/>
              </a:xfrm>
            </p:grpSpPr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D65402FC-2EC6-F993-6DDA-622121B2C1FE}"/>
                    </a:ext>
                  </a:extLst>
                </p:cNvPr>
                <p:cNvSpPr/>
                <p:nvPr/>
              </p:nvSpPr>
              <p:spPr>
                <a:xfrm>
                  <a:off x="3895725" y="2881529"/>
                  <a:ext cx="1352550" cy="1352550"/>
                </a:xfrm>
                <a:prstGeom prst="ellipse">
                  <a:avLst/>
                </a:prstGeom>
                <a:solidFill>
                  <a:schemeClr val="bg1"/>
                </a:solidFill>
                <a:ln w="47625" cap="flat">
                  <a:noFill/>
                  <a:prstDash val="solid"/>
                  <a:miter/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2BFC72A3-15C7-51D9-E21A-229ADE1185B9}"/>
                    </a:ext>
                  </a:extLst>
                </p:cNvPr>
                <p:cNvSpPr txBox="1"/>
                <p:nvPr/>
              </p:nvSpPr>
              <p:spPr>
                <a:xfrm>
                  <a:off x="4124750" y="3361524"/>
                  <a:ext cx="894506" cy="392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100000">
                            <a:srgbClr val="3390D3"/>
                          </a:gs>
                          <a:gs pos="12000">
                            <a:srgbClr val="019E95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연속성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87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그룹 77">
            <a:extLst>
              <a:ext uri="{FF2B5EF4-FFF2-40B4-BE49-F238E27FC236}">
                <a16:creationId xmlns:a16="http://schemas.microsoft.com/office/drawing/2014/main" id="{D25F1CD4-3A8B-FDCF-8163-3D1F96C5050C}"/>
              </a:ext>
            </a:extLst>
          </p:cNvPr>
          <p:cNvGrpSpPr/>
          <p:nvPr/>
        </p:nvGrpSpPr>
        <p:grpSpPr>
          <a:xfrm>
            <a:off x="290322" y="297020"/>
            <a:ext cx="6071332" cy="655115"/>
            <a:chOff x="290322" y="297020"/>
            <a:chExt cx="6071332" cy="65511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C4EC224-88B2-B4DD-D83A-221E79897D5A}"/>
                </a:ext>
              </a:extLst>
            </p:cNvPr>
            <p:cNvSpPr txBox="1"/>
            <p:nvPr/>
          </p:nvSpPr>
          <p:spPr>
            <a:xfrm>
              <a:off x="1033272" y="491210"/>
              <a:ext cx="532838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2015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도덕과 교육과정과의 ‘차별점’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D16DD1D-FF52-DBA1-5BDA-E867995D90C4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9AA33D0-85B8-1140-13BC-AB748616EEED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E30251D7-BE8C-23D0-F246-4E13366454EF}"/>
              </a:ext>
            </a:extLst>
          </p:cNvPr>
          <p:cNvGrpSpPr/>
          <p:nvPr/>
        </p:nvGrpSpPr>
        <p:grpSpPr>
          <a:xfrm>
            <a:off x="431800" y="1316205"/>
            <a:ext cx="8280400" cy="774317"/>
            <a:chOff x="431800" y="1280160"/>
            <a:chExt cx="8280400" cy="813816"/>
          </a:xfrm>
        </p:grpSpPr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C6D6F539-CD9C-186D-F734-F789639A9F9E}"/>
                </a:ext>
              </a:extLst>
            </p:cNvPr>
            <p:cNvSpPr/>
            <p:nvPr/>
          </p:nvSpPr>
          <p:spPr>
            <a:xfrm>
              <a:off x="431800" y="1280160"/>
              <a:ext cx="8280400" cy="813816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476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B3538D5-BF30-2633-421C-D15EA733FDC7}"/>
                </a:ext>
              </a:extLst>
            </p:cNvPr>
            <p:cNvSpPr txBox="1"/>
            <p:nvPr/>
          </p:nvSpPr>
          <p:spPr>
            <a:xfrm>
              <a:off x="1506257" y="1410069"/>
              <a:ext cx="613148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&lt;2015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도덕과 교육과정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&gt;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에 대한</a:t>
              </a:r>
              <a:endParaRPr lang="en-US" altLang="ko-KR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비판을 수용하여 이론과 실제적인 측면 모두에서 내용의 변화 시도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7093578-5A2C-D6DE-329E-382B3552A8C9}"/>
              </a:ext>
            </a:extLst>
          </p:cNvPr>
          <p:cNvGrpSpPr/>
          <p:nvPr/>
        </p:nvGrpSpPr>
        <p:grpSpPr>
          <a:xfrm>
            <a:off x="431800" y="2459191"/>
            <a:ext cx="8280400" cy="3715650"/>
            <a:chOff x="431800" y="2459191"/>
            <a:chExt cx="8280400" cy="3715650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557044F0-7644-C7A0-A0C4-A31B2EA2FD0E}"/>
                </a:ext>
              </a:extLst>
            </p:cNvPr>
            <p:cNvGrpSpPr/>
            <p:nvPr/>
          </p:nvGrpSpPr>
          <p:grpSpPr>
            <a:xfrm>
              <a:off x="431800" y="2459191"/>
              <a:ext cx="2837086" cy="1241277"/>
              <a:chOff x="431800" y="2497291"/>
              <a:chExt cx="2837086" cy="1241277"/>
            </a:xfrm>
          </p:grpSpPr>
          <p:sp>
            <p:nvSpPr>
              <p:cNvPr id="235" name="사각형: 둥근 모서리 234">
                <a:extLst>
                  <a:ext uri="{FF2B5EF4-FFF2-40B4-BE49-F238E27FC236}">
                    <a16:creationId xmlns:a16="http://schemas.microsoft.com/office/drawing/2014/main" id="{34F7B065-1A46-2281-0D44-941373EA693F}"/>
                  </a:ext>
                </a:extLst>
              </p:cNvPr>
              <p:cNvSpPr/>
              <p:nvPr/>
            </p:nvSpPr>
            <p:spPr>
              <a:xfrm>
                <a:off x="431800" y="2497291"/>
                <a:ext cx="2818036" cy="1241277"/>
              </a:xfrm>
              <a:prstGeom prst="roundRect">
                <a:avLst>
                  <a:gd name="adj" fmla="val 7900"/>
                </a:avLst>
              </a:prstGeom>
              <a:solidFill>
                <a:srgbClr val="DAF0F0"/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6" name="자유형: 도형 235">
                <a:extLst>
                  <a:ext uri="{FF2B5EF4-FFF2-40B4-BE49-F238E27FC236}">
                    <a16:creationId xmlns:a16="http://schemas.microsoft.com/office/drawing/2014/main" id="{571301D5-13EC-C2C8-60AA-BFD6BE2528D6}"/>
                  </a:ext>
                </a:extLst>
              </p:cNvPr>
              <p:cNvSpPr/>
              <p:nvPr/>
            </p:nvSpPr>
            <p:spPr>
              <a:xfrm flipH="1">
                <a:off x="3009900" y="2852359"/>
                <a:ext cx="258986" cy="531140"/>
              </a:xfrm>
              <a:custGeom>
                <a:avLst/>
                <a:gdLst>
                  <a:gd name="connsiteX0" fmla="*/ 0 w 193748"/>
                  <a:gd name="connsiteY0" fmla="*/ 0 h 388138"/>
                  <a:gd name="connsiteX1" fmla="*/ 25118 w 193748"/>
                  <a:gd name="connsiteY1" fmla="*/ 0 h 388138"/>
                  <a:gd name="connsiteX2" fmla="*/ 25118 w 193748"/>
                  <a:gd name="connsiteY2" fmla="*/ 117487 h 388138"/>
                  <a:gd name="connsiteX3" fmla="*/ 63409 w 193748"/>
                  <a:gd name="connsiteY3" fmla="*/ 139646 h 388138"/>
                  <a:gd name="connsiteX4" fmla="*/ 117078 w 193748"/>
                  <a:gd name="connsiteY4" fmla="*/ 117487 h 388138"/>
                  <a:gd name="connsiteX5" fmla="*/ 117078 w 193748"/>
                  <a:gd name="connsiteY5" fmla="*/ 117531 h 388138"/>
                  <a:gd name="connsiteX6" fmla="*/ 193748 w 193748"/>
                  <a:gd name="connsiteY6" fmla="*/ 193581 h 388138"/>
                  <a:gd name="connsiteX7" fmla="*/ 117078 w 193748"/>
                  <a:gd name="connsiteY7" fmla="*/ 270650 h 388138"/>
                  <a:gd name="connsiteX8" fmla="*/ 63409 w 193748"/>
                  <a:gd name="connsiteY8" fmla="*/ 247516 h 388138"/>
                  <a:gd name="connsiteX9" fmla="*/ 25118 w 193748"/>
                  <a:gd name="connsiteY9" fmla="*/ 270650 h 388138"/>
                  <a:gd name="connsiteX10" fmla="*/ 25118 w 193748"/>
                  <a:gd name="connsiteY10" fmla="*/ 388138 h 388138"/>
                  <a:gd name="connsiteX11" fmla="*/ 0 w 193748"/>
                  <a:gd name="connsiteY11" fmla="*/ 388138 h 38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748" h="388138">
                    <a:moveTo>
                      <a:pt x="0" y="0"/>
                    </a:moveTo>
                    <a:lnTo>
                      <a:pt x="25118" y="0"/>
                    </a:lnTo>
                    <a:lnTo>
                      <a:pt x="25118" y="117487"/>
                    </a:lnTo>
                    <a:cubicBezTo>
                      <a:pt x="25118" y="147357"/>
                      <a:pt x="49050" y="152144"/>
                      <a:pt x="63409" y="139646"/>
                    </a:cubicBezTo>
                    <a:cubicBezTo>
                      <a:pt x="76837" y="126174"/>
                      <a:pt x="96027" y="117487"/>
                      <a:pt x="117078" y="117487"/>
                    </a:cubicBezTo>
                    <a:lnTo>
                      <a:pt x="117078" y="117531"/>
                    </a:lnTo>
                    <a:cubicBezTo>
                      <a:pt x="159269" y="117531"/>
                      <a:pt x="193748" y="151213"/>
                      <a:pt x="193748" y="193581"/>
                    </a:cubicBezTo>
                    <a:cubicBezTo>
                      <a:pt x="193748" y="235949"/>
                      <a:pt x="159269" y="270650"/>
                      <a:pt x="117078" y="270650"/>
                    </a:cubicBezTo>
                    <a:cubicBezTo>
                      <a:pt x="96027" y="270650"/>
                      <a:pt x="76837" y="261964"/>
                      <a:pt x="63409" y="247516"/>
                    </a:cubicBezTo>
                    <a:cubicBezTo>
                      <a:pt x="49050" y="235019"/>
                      <a:pt x="25118" y="240780"/>
                      <a:pt x="25118" y="270650"/>
                    </a:cubicBezTo>
                    <a:lnTo>
                      <a:pt x="25118" y="388138"/>
                    </a:lnTo>
                    <a:lnTo>
                      <a:pt x="0" y="388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38844737-2261-7A9B-6C17-A6114F5A161A}"/>
                </a:ext>
              </a:extLst>
            </p:cNvPr>
            <p:cNvGrpSpPr/>
            <p:nvPr/>
          </p:nvGrpSpPr>
          <p:grpSpPr>
            <a:xfrm>
              <a:off x="3050012" y="3016204"/>
              <a:ext cx="793393" cy="352496"/>
              <a:chOff x="3050012" y="3054304"/>
              <a:chExt cx="793393" cy="352496"/>
            </a:xfrm>
          </p:grpSpPr>
          <p:sp>
            <p:nvSpPr>
              <p:cNvPr id="233" name="그래픽 538">
                <a:extLst>
                  <a:ext uri="{FF2B5EF4-FFF2-40B4-BE49-F238E27FC236}">
                    <a16:creationId xmlns:a16="http://schemas.microsoft.com/office/drawing/2014/main" id="{25441398-C9AB-9FC1-C2D4-BFEDD07027DB}"/>
                  </a:ext>
                </a:extLst>
              </p:cNvPr>
              <p:cNvSpPr/>
              <p:nvPr/>
            </p:nvSpPr>
            <p:spPr>
              <a:xfrm>
                <a:off x="3162983" y="3117827"/>
                <a:ext cx="680422" cy="288973"/>
              </a:xfrm>
              <a:custGeom>
                <a:avLst/>
                <a:gdLst>
                  <a:gd name="connsiteX0" fmla="*/ 0 w 2504729"/>
                  <a:gd name="connsiteY0" fmla="*/ 0 h 1410230"/>
                  <a:gd name="connsiteX1" fmla="*/ 964158 w 2504729"/>
                  <a:gd name="connsiteY1" fmla="*/ 0 h 1410230"/>
                  <a:gd name="connsiteX2" fmla="*/ 1186653 w 2504729"/>
                  <a:gd name="connsiteY2" fmla="*/ 92154 h 1410230"/>
                  <a:gd name="connsiteX3" fmla="*/ 2504730 w 2504729"/>
                  <a:gd name="connsiteY3" fmla="*/ 1410231 h 1410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4729" h="1410230">
                    <a:moveTo>
                      <a:pt x="0" y="0"/>
                    </a:moveTo>
                    <a:lnTo>
                      <a:pt x="964158" y="0"/>
                    </a:lnTo>
                    <a:cubicBezTo>
                      <a:pt x="1047618" y="0"/>
                      <a:pt x="1127667" y="33168"/>
                      <a:pt x="1186653" y="92154"/>
                    </a:cubicBezTo>
                    <a:lnTo>
                      <a:pt x="2504730" y="1410231"/>
                    </a:lnTo>
                  </a:path>
                </a:pathLst>
              </a:cu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타원 233">
                <a:extLst>
                  <a:ext uri="{FF2B5EF4-FFF2-40B4-BE49-F238E27FC236}">
                    <a16:creationId xmlns:a16="http://schemas.microsoft.com/office/drawing/2014/main" id="{5170BAEA-E6F7-D2FA-9C02-11870E86A0C9}"/>
                  </a:ext>
                </a:extLst>
              </p:cNvPr>
              <p:cNvSpPr/>
              <p:nvPr/>
            </p:nvSpPr>
            <p:spPr>
              <a:xfrm>
                <a:off x="3050012" y="3054304"/>
                <a:ext cx="127046" cy="127046"/>
              </a:xfrm>
              <a:prstGeom prst="ellipse">
                <a:avLst/>
              </a:prstGeom>
              <a:solidFill>
                <a:srgbClr val="019E9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146EF4F-3C48-182A-42B7-5F309891BFAB}"/>
                </a:ext>
              </a:extLst>
            </p:cNvPr>
            <p:cNvSpPr txBox="1"/>
            <p:nvPr/>
          </p:nvSpPr>
          <p:spPr>
            <a:xfrm>
              <a:off x="915085" y="2560182"/>
              <a:ext cx="185146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초</a:t>
              </a:r>
              <a:r>
                <a:rPr lang="en-US" altLang="ko-KR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중학교 내용체계표의</a:t>
              </a:r>
              <a:endParaRPr lang="en-US" altLang="ko-KR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통합적 제시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1CD925A-5EE5-1BDF-6E24-3F277B0DCA28}"/>
                </a:ext>
              </a:extLst>
            </p:cNvPr>
            <p:cNvSpPr txBox="1"/>
            <p:nvPr/>
          </p:nvSpPr>
          <p:spPr>
            <a:xfrm>
              <a:off x="978403" y="3168592"/>
              <a:ext cx="1724831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중학교에 윤리학적 내용</a:t>
              </a:r>
              <a:endParaRPr lang="en-US" altLang="ko-KR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도입 시도</a:t>
              </a:r>
            </a:p>
          </p:txBody>
        </p: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ABA441D6-3C6B-093C-93E2-324F36EFED15}"/>
                </a:ext>
              </a:extLst>
            </p:cNvPr>
            <p:cNvCxnSpPr>
              <a:cxnSpLocks/>
            </p:cNvCxnSpPr>
            <p:nvPr/>
          </p:nvCxnSpPr>
          <p:spPr>
            <a:xfrm>
              <a:off x="545199" y="3079830"/>
              <a:ext cx="2382151" cy="0"/>
            </a:xfrm>
            <a:prstGeom prst="line">
              <a:avLst/>
            </a:prstGeom>
            <a:ln w="12700">
              <a:solidFill>
                <a:srgbClr val="019E95">
                  <a:alpha val="3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53C9535-4773-EDE0-A4AE-C67D63DFD5FA}"/>
                </a:ext>
              </a:extLst>
            </p:cNvPr>
            <p:cNvGrpSpPr/>
            <p:nvPr/>
          </p:nvGrpSpPr>
          <p:grpSpPr>
            <a:xfrm>
              <a:off x="5875114" y="2459191"/>
              <a:ext cx="2837086" cy="1241277"/>
              <a:chOff x="5875114" y="2497291"/>
              <a:chExt cx="2837086" cy="1241277"/>
            </a:xfrm>
          </p:grpSpPr>
          <p:grpSp>
            <p:nvGrpSpPr>
              <p:cNvPr id="225" name="그룹 224">
                <a:extLst>
                  <a:ext uri="{FF2B5EF4-FFF2-40B4-BE49-F238E27FC236}">
                    <a16:creationId xmlns:a16="http://schemas.microsoft.com/office/drawing/2014/main" id="{CE1B18FA-4BBD-37D7-9573-48D4BADAF9B7}"/>
                  </a:ext>
                </a:extLst>
              </p:cNvPr>
              <p:cNvGrpSpPr/>
              <p:nvPr/>
            </p:nvGrpSpPr>
            <p:grpSpPr>
              <a:xfrm flipH="1">
                <a:off x="5875114" y="2497291"/>
                <a:ext cx="2837086" cy="1241277"/>
                <a:chOff x="431800" y="2497291"/>
                <a:chExt cx="2837086" cy="1241277"/>
              </a:xfrm>
            </p:grpSpPr>
            <p:sp>
              <p:nvSpPr>
                <p:cNvPr id="231" name="사각형: 둥근 모서리 230">
                  <a:extLst>
                    <a:ext uri="{FF2B5EF4-FFF2-40B4-BE49-F238E27FC236}">
                      <a16:creationId xmlns:a16="http://schemas.microsoft.com/office/drawing/2014/main" id="{91B0AA35-69C8-A416-725D-AE2F93D0C21B}"/>
                    </a:ext>
                  </a:extLst>
                </p:cNvPr>
                <p:cNvSpPr/>
                <p:nvPr/>
              </p:nvSpPr>
              <p:spPr>
                <a:xfrm>
                  <a:off x="431800" y="2497291"/>
                  <a:ext cx="2818036" cy="1241277"/>
                </a:xfrm>
                <a:prstGeom prst="roundRect">
                  <a:avLst>
                    <a:gd name="adj" fmla="val 7900"/>
                  </a:avLst>
                </a:prstGeom>
                <a:solidFill>
                  <a:srgbClr val="109AA7">
                    <a:alpha val="15000"/>
                  </a:srgbClr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2" name="자유형: 도형 231">
                  <a:extLst>
                    <a:ext uri="{FF2B5EF4-FFF2-40B4-BE49-F238E27FC236}">
                      <a16:creationId xmlns:a16="http://schemas.microsoft.com/office/drawing/2014/main" id="{2E0D4EC5-7DB8-86F0-9684-897DE73E7017}"/>
                    </a:ext>
                  </a:extLst>
                </p:cNvPr>
                <p:cNvSpPr/>
                <p:nvPr/>
              </p:nvSpPr>
              <p:spPr>
                <a:xfrm flipH="1">
                  <a:off x="3009900" y="2852359"/>
                  <a:ext cx="258986" cy="531140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5955248C-731D-3CEE-F674-17E1720ABE96}"/>
                  </a:ext>
                </a:extLst>
              </p:cNvPr>
              <p:cNvSpPr txBox="1"/>
              <p:nvPr/>
            </p:nvSpPr>
            <p:spPr>
              <a:xfrm>
                <a:off x="6601880" y="2604601"/>
                <a:ext cx="14330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총론’의 변화와 연계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33C5D580-9F24-A67D-DD73-BF9E456F095D}"/>
                  </a:ext>
                </a:extLst>
              </p:cNvPr>
              <p:cNvSpPr txBox="1"/>
              <p:nvPr/>
            </p:nvSpPr>
            <p:spPr>
              <a:xfrm>
                <a:off x="6411123" y="3010207"/>
                <a:ext cx="18145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과목명 변화 및 과목 신설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158A84CA-00EB-E085-8B7A-1E411F83EA8E}"/>
                  </a:ext>
                </a:extLst>
              </p:cNvPr>
              <p:cNvSpPr txBox="1"/>
              <p:nvPr/>
            </p:nvSpPr>
            <p:spPr>
              <a:xfrm>
                <a:off x="6247617" y="3415813"/>
                <a:ext cx="21416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영역 변화에 따른 과목 재배치</a:t>
                </a:r>
              </a:p>
            </p:txBody>
          </p:sp>
          <p:cxnSp>
            <p:nvCxnSpPr>
              <p:cNvPr id="229" name="직선 연결선 228">
                <a:extLst>
                  <a:ext uri="{FF2B5EF4-FFF2-40B4-BE49-F238E27FC236}">
                    <a16:creationId xmlns:a16="http://schemas.microsoft.com/office/drawing/2014/main" id="{CE14D950-0C66-5531-D4F9-6B6032C3D3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66016" y="2915126"/>
                <a:ext cx="2504813" cy="0"/>
              </a:xfrm>
              <a:prstGeom prst="line">
                <a:avLst/>
              </a:prstGeom>
              <a:ln w="12700">
                <a:solidFill>
                  <a:srgbClr val="019E95">
                    <a:alpha val="31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직선 연결선 229">
                <a:extLst>
                  <a:ext uri="{FF2B5EF4-FFF2-40B4-BE49-F238E27FC236}">
                    <a16:creationId xmlns:a16="http://schemas.microsoft.com/office/drawing/2014/main" id="{B9D48D59-7A9B-6F29-AAD0-73C9D9870D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66016" y="3320732"/>
                <a:ext cx="2504813" cy="0"/>
              </a:xfrm>
              <a:prstGeom prst="line">
                <a:avLst/>
              </a:prstGeom>
              <a:ln w="12700">
                <a:solidFill>
                  <a:srgbClr val="019E95">
                    <a:alpha val="31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FFAED633-8D3B-4419-A697-7FABDF171F66}"/>
                </a:ext>
              </a:extLst>
            </p:cNvPr>
            <p:cNvGrpSpPr/>
            <p:nvPr/>
          </p:nvGrpSpPr>
          <p:grpSpPr>
            <a:xfrm>
              <a:off x="3162982" y="4492779"/>
              <a:ext cx="2818036" cy="1682062"/>
              <a:chOff x="3162982" y="4567455"/>
              <a:chExt cx="2818036" cy="1682062"/>
            </a:xfrm>
          </p:grpSpPr>
          <p:sp>
            <p:nvSpPr>
              <p:cNvPr id="217" name="사각형: 둥근 모서리 216">
                <a:extLst>
                  <a:ext uri="{FF2B5EF4-FFF2-40B4-BE49-F238E27FC236}">
                    <a16:creationId xmlns:a16="http://schemas.microsoft.com/office/drawing/2014/main" id="{43E8C0F5-F035-9733-D00F-DC94F6F72543}"/>
                  </a:ext>
                </a:extLst>
              </p:cNvPr>
              <p:cNvSpPr/>
              <p:nvPr/>
            </p:nvSpPr>
            <p:spPr>
              <a:xfrm>
                <a:off x="3162982" y="5008240"/>
                <a:ext cx="2818036" cy="1241277"/>
              </a:xfrm>
              <a:prstGeom prst="roundRect">
                <a:avLst>
                  <a:gd name="adj" fmla="val 7900"/>
                </a:avLst>
              </a:prstGeom>
              <a:solidFill>
                <a:srgbClr val="DFEFF6">
                  <a:alpha val="86000"/>
                </a:srgbClr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0C4E7029-4901-41C8-F288-2FAF1F9D3415}"/>
                  </a:ext>
                </a:extLst>
              </p:cNvPr>
              <p:cNvSpPr/>
              <p:nvPr/>
            </p:nvSpPr>
            <p:spPr>
              <a:xfrm rot="5400000">
                <a:off x="4442507" y="4858023"/>
                <a:ext cx="258986" cy="531140"/>
              </a:xfrm>
              <a:custGeom>
                <a:avLst/>
                <a:gdLst>
                  <a:gd name="connsiteX0" fmla="*/ 0 w 193748"/>
                  <a:gd name="connsiteY0" fmla="*/ 0 h 388138"/>
                  <a:gd name="connsiteX1" fmla="*/ 25118 w 193748"/>
                  <a:gd name="connsiteY1" fmla="*/ 0 h 388138"/>
                  <a:gd name="connsiteX2" fmla="*/ 25118 w 193748"/>
                  <a:gd name="connsiteY2" fmla="*/ 117487 h 388138"/>
                  <a:gd name="connsiteX3" fmla="*/ 63409 w 193748"/>
                  <a:gd name="connsiteY3" fmla="*/ 139646 h 388138"/>
                  <a:gd name="connsiteX4" fmla="*/ 117078 w 193748"/>
                  <a:gd name="connsiteY4" fmla="*/ 117487 h 388138"/>
                  <a:gd name="connsiteX5" fmla="*/ 117078 w 193748"/>
                  <a:gd name="connsiteY5" fmla="*/ 117531 h 388138"/>
                  <a:gd name="connsiteX6" fmla="*/ 193748 w 193748"/>
                  <a:gd name="connsiteY6" fmla="*/ 193581 h 388138"/>
                  <a:gd name="connsiteX7" fmla="*/ 117078 w 193748"/>
                  <a:gd name="connsiteY7" fmla="*/ 270650 h 388138"/>
                  <a:gd name="connsiteX8" fmla="*/ 63409 w 193748"/>
                  <a:gd name="connsiteY8" fmla="*/ 247516 h 388138"/>
                  <a:gd name="connsiteX9" fmla="*/ 25118 w 193748"/>
                  <a:gd name="connsiteY9" fmla="*/ 270650 h 388138"/>
                  <a:gd name="connsiteX10" fmla="*/ 25118 w 193748"/>
                  <a:gd name="connsiteY10" fmla="*/ 388138 h 388138"/>
                  <a:gd name="connsiteX11" fmla="*/ 0 w 193748"/>
                  <a:gd name="connsiteY11" fmla="*/ 388138 h 38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748" h="388138">
                    <a:moveTo>
                      <a:pt x="0" y="0"/>
                    </a:moveTo>
                    <a:lnTo>
                      <a:pt x="25118" y="0"/>
                    </a:lnTo>
                    <a:lnTo>
                      <a:pt x="25118" y="117487"/>
                    </a:lnTo>
                    <a:cubicBezTo>
                      <a:pt x="25118" y="147357"/>
                      <a:pt x="49050" y="152144"/>
                      <a:pt x="63409" y="139646"/>
                    </a:cubicBezTo>
                    <a:cubicBezTo>
                      <a:pt x="76837" y="126174"/>
                      <a:pt x="96027" y="117487"/>
                      <a:pt x="117078" y="117487"/>
                    </a:cubicBezTo>
                    <a:lnTo>
                      <a:pt x="117078" y="117531"/>
                    </a:lnTo>
                    <a:cubicBezTo>
                      <a:pt x="159269" y="117531"/>
                      <a:pt x="193748" y="151213"/>
                      <a:pt x="193748" y="193581"/>
                    </a:cubicBezTo>
                    <a:cubicBezTo>
                      <a:pt x="193748" y="235949"/>
                      <a:pt x="159269" y="270650"/>
                      <a:pt x="117078" y="270650"/>
                    </a:cubicBezTo>
                    <a:cubicBezTo>
                      <a:pt x="96027" y="270650"/>
                      <a:pt x="76837" y="261964"/>
                      <a:pt x="63409" y="247516"/>
                    </a:cubicBezTo>
                    <a:cubicBezTo>
                      <a:pt x="49050" y="235019"/>
                      <a:pt x="25118" y="240780"/>
                      <a:pt x="25118" y="270650"/>
                    </a:cubicBezTo>
                    <a:lnTo>
                      <a:pt x="25118" y="388138"/>
                    </a:lnTo>
                    <a:lnTo>
                      <a:pt x="0" y="388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19" name="그룹 218">
                <a:extLst>
                  <a:ext uri="{FF2B5EF4-FFF2-40B4-BE49-F238E27FC236}">
                    <a16:creationId xmlns:a16="http://schemas.microsoft.com/office/drawing/2014/main" id="{E7BBE615-4F7D-4FC8-5D75-2116F02C0A96}"/>
                  </a:ext>
                </a:extLst>
              </p:cNvPr>
              <p:cNvGrpSpPr/>
              <p:nvPr/>
            </p:nvGrpSpPr>
            <p:grpSpPr>
              <a:xfrm>
                <a:off x="3269338" y="5352598"/>
                <a:ext cx="2605324" cy="800980"/>
                <a:chOff x="586012" y="2809644"/>
                <a:chExt cx="2605324" cy="994022"/>
              </a:xfrm>
            </p:grpSpPr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6C258226-01C6-82B4-3F94-D1DD00B85CB5}"/>
                    </a:ext>
                  </a:extLst>
                </p:cNvPr>
                <p:cNvSpPr txBox="1"/>
                <p:nvPr/>
              </p:nvSpPr>
              <p:spPr>
                <a:xfrm>
                  <a:off x="1026259" y="2809644"/>
                  <a:ext cx="1724832" cy="2673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가치관계 확장법의 변화</a:t>
                  </a:r>
                </a:p>
              </p:txBody>
            </p: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66D98F35-DF81-6B1A-1A5C-734BCDE5DFA0}"/>
                    </a:ext>
                  </a:extLst>
                </p:cNvPr>
                <p:cNvSpPr txBox="1"/>
                <p:nvPr/>
              </p:nvSpPr>
              <p:spPr>
                <a:xfrm>
                  <a:off x="886797" y="3268932"/>
                  <a:ext cx="2003754" cy="534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관계의 확장이</a:t>
                  </a:r>
                  <a:endParaRPr lang="en-US" altLang="ko-KR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다시 ‘자신과의 관계’로 순환</a:t>
                  </a:r>
                </a:p>
              </p:txBody>
            </p:sp>
            <p:cxnSp>
              <p:nvCxnSpPr>
                <p:cNvPr id="224" name="직선 연결선 223">
                  <a:extLst>
                    <a:ext uri="{FF2B5EF4-FFF2-40B4-BE49-F238E27FC236}">
                      <a16:creationId xmlns:a16="http://schemas.microsoft.com/office/drawing/2014/main" id="{B9E259EC-1A2A-FA6F-EB4F-7DEE45A2A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2" y="3187587"/>
                  <a:ext cx="2605324" cy="0"/>
                </a:xfrm>
                <a:prstGeom prst="line">
                  <a:avLst/>
                </a:prstGeom>
                <a:ln w="12700">
                  <a:solidFill>
                    <a:srgbClr val="3390D3">
                      <a:alpha val="31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0" name="직선 연결선 219">
                <a:extLst>
                  <a:ext uri="{FF2B5EF4-FFF2-40B4-BE49-F238E27FC236}">
                    <a16:creationId xmlns:a16="http://schemas.microsoft.com/office/drawing/2014/main" id="{57309882-091F-BD09-EAAE-8BA8826F75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72000" y="4567455"/>
                <a:ext cx="1" cy="519177"/>
              </a:xfrm>
              <a:prstGeom prst="line">
                <a:avLst/>
              </a:pr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</p:cxnSp>
          <p:sp>
            <p:nvSpPr>
              <p:cNvPr id="221" name="타원 220">
                <a:extLst>
                  <a:ext uri="{FF2B5EF4-FFF2-40B4-BE49-F238E27FC236}">
                    <a16:creationId xmlns:a16="http://schemas.microsoft.com/office/drawing/2014/main" id="{0E5DF4D2-4CC4-E374-97B3-CC90984F5BA4}"/>
                  </a:ext>
                </a:extLst>
              </p:cNvPr>
              <p:cNvSpPr/>
              <p:nvPr/>
            </p:nvSpPr>
            <p:spPr>
              <a:xfrm>
                <a:off x="4508477" y="5086632"/>
                <a:ext cx="127046" cy="127046"/>
              </a:xfrm>
              <a:prstGeom prst="ellipse">
                <a:avLst/>
              </a:prstGeom>
              <a:solidFill>
                <a:srgbClr val="3390D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A1E58AC6-0843-CC25-2ABC-919CD065EF8E}"/>
                </a:ext>
              </a:extLst>
            </p:cNvPr>
            <p:cNvGrpSpPr/>
            <p:nvPr/>
          </p:nvGrpSpPr>
          <p:grpSpPr>
            <a:xfrm flipH="1">
              <a:off x="5300595" y="3016204"/>
              <a:ext cx="793393" cy="352496"/>
              <a:chOff x="3050012" y="3054304"/>
              <a:chExt cx="793393" cy="352496"/>
            </a:xfrm>
          </p:grpSpPr>
          <p:sp>
            <p:nvSpPr>
              <p:cNvPr id="215" name="그래픽 538">
                <a:extLst>
                  <a:ext uri="{FF2B5EF4-FFF2-40B4-BE49-F238E27FC236}">
                    <a16:creationId xmlns:a16="http://schemas.microsoft.com/office/drawing/2014/main" id="{D6CD761F-6345-C509-637B-9208A567401D}"/>
                  </a:ext>
                </a:extLst>
              </p:cNvPr>
              <p:cNvSpPr/>
              <p:nvPr/>
            </p:nvSpPr>
            <p:spPr>
              <a:xfrm>
                <a:off x="3162983" y="3117827"/>
                <a:ext cx="680422" cy="288973"/>
              </a:xfrm>
              <a:custGeom>
                <a:avLst/>
                <a:gdLst>
                  <a:gd name="connsiteX0" fmla="*/ 0 w 2504729"/>
                  <a:gd name="connsiteY0" fmla="*/ 0 h 1410230"/>
                  <a:gd name="connsiteX1" fmla="*/ 964158 w 2504729"/>
                  <a:gd name="connsiteY1" fmla="*/ 0 h 1410230"/>
                  <a:gd name="connsiteX2" fmla="*/ 1186653 w 2504729"/>
                  <a:gd name="connsiteY2" fmla="*/ 92154 h 1410230"/>
                  <a:gd name="connsiteX3" fmla="*/ 2504730 w 2504729"/>
                  <a:gd name="connsiteY3" fmla="*/ 1410231 h 1410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4729" h="1410230">
                    <a:moveTo>
                      <a:pt x="0" y="0"/>
                    </a:moveTo>
                    <a:lnTo>
                      <a:pt x="964158" y="0"/>
                    </a:lnTo>
                    <a:cubicBezTo>
                      <a:pt x="1047618" y="0"/>
                      <a:pt x="1127667" y="33168"/>
                      <a:pt x="1186653" y="92154"/>
                    </a:cubicBezTo>
                    <a:lnTo>
                      <a:pt x="2504730" y="1410231"/>
                    </a:lnTo>
                  </a:path>
                </a:pathLst>
              </a:cu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타원 215">
                <a:extLst>
                  <a:ext uri="{FF2B5EF4-FFF2-40B4-BE49-F238E27FC236}">
                    <a16:creationId xmlns:a16="http://schemas.microsoft.com/office/drawing/2014/main" id="{FA052753-91C0-3F7A-1B65-A7DB1FB15611}"/>
                  </a:ext>
                </a:extLst>
              </p:cNvPr>
              <p:cNvSpPr/>
              <p:nvPr/>
            </p:nvSpPr>
            <p:spPr>
              <a:xfrm>
                <a:off x="3050012" y="3054304"/>
                <a:ext cx="127046" cy="127046"/>
              </a:xfrm>
              <a:prstGeom prst="ellipse">
                <a:avLst/>
              </a:prstGeom>
              <a:solidFill>
                <a:srgbClr val="109AA7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378A018B-2649-E375-8BB5-BAFB516E638F}"/>
                </a:ext>
              </a:extLst>
            </p:cNvPr>
            <p:cNvGrpSpPr/>
            <p:nvPr/>
          </p:nvGrpSpPr>
          <p:grpSpPr>
            <a:xfrm>
              <a:off x="3714750" y="2814854"/>
              <a:ext cx="1714501" cy="1714501"/>
              <a:chOff x="3660835" y="2646639"/>
              <a:chExt cx="1822331" cy="1822331"/>
            </a:xfrm>
          </p:grpSpPr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53ADD51B-2AF6-8E2F-7175-0D58560AC35F}"/>
                  </a:ext>
                </a:extLst>
              </p:cNvPr>
              <p:cNvSpPr/>
              <p:nvPr/>
            </p:nvSpPr>
            <p:spPr>
              <a:xfrm>
                <a:off x="3660835" y="2646639"/>
                <a:ext cx="1822331" cy="1822331"/>
              </a:xfrm>
              <a:prstGeom prst="ellipse">
                <a:avLst/>
              </a:prstGeom>
              <a:gradFill>
                <a:gsLst>
                  <a:gs pos="82000">
                    <a:srgbClr val="3F8DE2"/>
                  </a:gs>
                  <a:gs pos="42000">
                    <a:srgbClr val="019E95"/>
                  </a:gs>
                </a:gsLst>
                <a:lin ang="3000000" scaled="0"/>
              </a:gradFill>
              <a:ln w="47625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12" name="그룹 211">
                <a:extLst>
                  <a:ext uri="{FF2B5EF4-FFF2-40B4-BE49-F238E27FC236}">
                    <a16:creationId xmlns:a16="http://schemas.microsoft.com/office/drawing/2014/main" id="{053EAEE6-7BB6-0455-AC5F-52D665EDE0CC}"/>
                  </a:ext>
                </a:extLst>
              </p:cNvPr>
              <p:cNvGrpSpPr/>
              <p:nvPr/>
            </p:nvGrpSpPr>
            <p:grpSpPr>
              <a:xfrm>
                <a:off x="3895725" y="2881529"/>
                <a:ext cx="1352550" cy="1352550"/>
                <a:chOff x="3895725" y="2881529"/>
                <a:chExt cx="1352550" cy="1352550"/>
              </a:xfrm>
            </p:grpSpPr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D65402FC-2EC6-F993-6DDA-622121B2C1FE}"/>
                    </a:ext>
                  </a:extLst>
                </p:cNvPr>
                <p:cNvSpPr/>
                <p:nvPr/>
              </p:nvSpPr>
              <p:spPr>
                <a:xfrm>
                  <a:off x="3895725" y="2881529"/>
                  <a:ext cx="1352550" cy="1352550"/>
                </a:xfrm>
                <a:prstGeom prst="ellipse">
                  <a:avLst/>
                </a:prstGeom>
                <a:solidFill>
                  <a:schemeClr val="bg1"/>
                </a:solidFill>
                <a:ln w="47625" cap="flat">
                  <a:noFill/>
                  <a:prstDash val="solid"/>
                  <a:miter/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2BFC72A3-15C7-51D9-E21A-229ADE1185B9}"/>
                    </a:ext>
                  </a:extLst>
                </p:cNvPr>
                <p:cNvSpPr txBox="1"/>
                <p:nvPr/>
              </p:nvSpPr>
              <p:spPr>
                <a:xfrm>
                  <a:off x="4124750" y="3361524"/>
                  <a:ext cx="894506" cy="392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100000">
                            <a:srgbClr val="3390D3"/>
                          </a:gs>
                          <a:gs pos="12000">
                            <a:srgbClr val="019E95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차별점</a:t>
                  </a:r>
                </a:p>
              </p:txBody>
            </p:sp>
          </p:grpSp>
        </p:grp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716B1624-91B8-314D-2A7C-E9D9B35D5E15}"/>
                </a:ext>
              </a:extLst>
            </p:cNvPr>
            <p:cNvGrpSpPr/>
            <p:nvPr/>
          </p:nvGrpSpPr>
          <p:grpSpPr>
            <a:xfrm>
              <a:off x="6285212" y="3591372"/>
              <a:ext cx="2426988" cy="1402163"/>
              <a:chOff x="6285212" y="3648522"/>
              <a:chExt cx="2426988" cy="1402163"/>
            </a:xfrm>
          </p:grpSpPr>
          <p:grpSp>
            <p:nvGrpSpPr>
              <p:cNvPr id="96" name="그룹 95">
                <a:extLst>
                  <a:ext uri="{FF2B5EF4-FFF2-40B4-BE49-F238E27FC236}">
                    <a16:creationId xmlns:a16="http://schemas.microsoft.com/office/drawing/2014/main" id="{8BA165F8-E78A-B284-7D35-6BC8D7DC99BD}"/>
                  </a:ext>
                </a:extLst>
              </p:cNvPr>
              <p:cNvGrpSpPr/>
              <p:nvPr/>
            </p:nvGrpSpPr>
            <p:grpSpPr>
              <a:xfrm rot="2491458">
                <a:off x="6449179" y="3886061"/>
                <a:ext cx="871989" cy="381002"/>
                <a:chOff x="2481262" y="2700535"/>
                <a:chExt cx="4180807" cy="1458475"/>
              </a:xfrm>
              <a:solidFill>
                <a:srgbClr val="3C8EDE"/>
              </a:solidFill>
            </p:grpSpPr>
            <p:grpSp>
              <p:nvGrpSpPr>
                <p:cNvPr id="107" name="그래픽 382">
                  <a:extLst>
                    <a:ext uri="{FF2B5EF4-FFF2-40B4-BE49-F238E27FC236}">
                      <a16:creationId xmlns:a16="http://schemas.microsoft.com/office/drawing/2014/main" id="{675FCB9B-227B-5B73-B9DF-C72DB4CFDD98}"/>
                    </a:ext>
                  </a:extLst>
                </p:cNvPr>
                <p:cNvGrpSpPr/>
                <p:nvPr/>
              </p:nvGrpSpPr>
              <p:grpSpPr>
                <a:xfrm>
                  <a:off x="2481262" y="2700535"/>
                  <a:ext cx="4124190" cy="1448077"/>
                  <a:chOff x="2481262" y="2700535"/>
                  <a:chExt cx="4124190" cy="1448077"/>
                </a:xfrm>
                <a:grpFill/>
              </p:grpSpPr>
              <p:sp>
                <p:nvSpPr>
                  <p:cNvPr id="160" name="자유형: 도형 159">
                    <a:extLst>
                      <a:ext uri="{FF2B5EF4-FFF2-40B4-BE49-F238E27FC236}">
                        <a16:creationId xmlns:a16="http://schemas.microsoft.com/office/drawing/2014/main" id="{B49CCF22-1F6F-EF60-6BCE-EAFF31683277}"/>
                      </a:ext>
                    </a:extLst>
                  </p:cNvPr>
                  <p:cNvSpPr/>
                  <p:nvPr/>
                </p:nvSpPr>
                <p:spPr>
                  <a:xfrm>
                    <a:off x="6594633" y="3538788"/>
                    <a:ext cx="10818" cy="17369"/>
                  </a:xfrm>
                  <a:custGeom>
                    <a:avLst/>
                    <a:gdLst>
                      <a:gd name="connsiteX0" fmla="*/ 10573 w 10818"/>
                      <a:gd name="connsiteY0" fmla="*/ 2892 h 17369"/>
                      <a:gd name="connsiteX1" fmla="*/ 571 w 10818"/>
                      <a:gd name="connsiteY1" fmla="*/ 7178 h 17369"/>
                      <a:gd name="connsiteX2" fmla="*/ 0 w 10818"/>
                      <a:gd name="connsiteY2" fmla="*/ 17370 h 17369"/>
                      <a:gd name="connsiteX3" fmla="*/ 10573 w 10818"/>
                      <a:gd name="connsiteY3" fmla="*/ 2987 h 17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18" h="17369">
                        <a:moveTo>
                          <a:pt x="10573" y="2892"/>
                        </a:moveTo>
                        <a:cubicBezTo>
                          <a:pt x="11906" y="-1299"/>
                          <a:pt x="7715" y="-1775"/>
                          <a:pt x="571" y="7178"/>
                        </a:cubicBezTo>
                        <a:lnTo>
                          <a:pt x="0" y="17370"/>
                        </a:lnTo>
                        <a:lnTo>
                          <a:pt x="10573" y="2987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0E662925-3BE3-B290-8DAC-5F3D405C3F32}"/>
                      </a:ext>
                    </a:extLst>
                  </p:cNvPr>
                  <p:cNvSpPr/>
                  <p:nvPr/>
                </p:nvSpPr>
                <p:spPr>
                  <a:xfrm>
                    <a:off x="6536465" y="3555682"/>
                    <a:ext cx="47595" cy="60209"/>
                  </a:xfrm>
                  <a:custGeom>
                    <a:avLst/>
                    <a:gdLst>
                      <a:gd name="connsiteX0" fmla="*/ 8924 w 47595"/>
                      <a:gd name="connsiteY0" fmla="*/ 35623 h 60209"/>
                      <a:gd name="connsiteX1" fmla="*/ 637 w 47595"/>
                      <a:gd name="connsiteY1" fmla="*/ 53054 h 60209"/>
                      <a:gd name="connsiteX2" fmla="*/ 5114 w 47595"/>
                      <a:gd name="connsiteY2" fmla="*/ 60007 h 60209"/>
                      <a:gd name="connsiteX3" fmla="*/ 18449 w 47595"/>
                      <a:gd name="connsiteY3" fmla="*/ 30099 h 60209"/>
                      <a:gd name="connsiteX4" fmla="*/ 33593 w 47595"/>
                      <a:gd name="connsiteY4" fmla="*/ 19526 h 60209"/>
                      <a:gd name="connsiteX5" fmla="*/ 47595 w 47595"/>
                      <a:gd name="connsiteY5" fmla="*/ 0 h 60209"/>
                      <a:gd name="connsiteX6" fmla="*/ 11400 w 47595"/>
                      <a:gd name="connsiteY6" fmla="*/ 39148 h 60209"/>
                      <a:gd name="connsiteX7" fmla="*/ 8924 w 47595"/>
                      <a:gd name="connsiteY7" fmla="*/ 35623 h 6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595" h="60209">
                        <a:moveTo>
                          <a:pt x="8924" y="35623"/>
                        </a:moveTo>
                        <a:cubicBezTo>
                          <a:pt x="5685" y="41815"/>
                          <a:pt x="2161" y="48387"/>
                          <a:pt x="637" y="53054"/>
                        </a:cubicBezTo>
                        <a:cubicBezTo>
                          <a:pt x="-792" y="57912"/>
                          <a:pt x="-30" y="61055"/>
                          <a:pt x="5114" y="60007"/>
                        </a:cubicBezTo>
                        <a:cubicBezTo>
                          <a:pt x="10543" y="46672"/>
                          <a:pt x="14163" y="45625"/>
                          <a:pt x="18449" y="30099"/>
                        </a:cubicBezTo>
                        <a:cubicBezTo>
                          <a:pt x="25497" y="21050"/>
                          <a:pt x="33213" y="16573"/>
                          <a:pt x="33593" y="19526"/>
                        </a:cubicBezTo>
                        <a:cubicBezTo>
                          <a:pt x="35117" y="15430"/>
                          <a:pt x="46452" y="7144"/>
                          <a:pt x="47595" y="0"/>
                        </a:cubicBezTo>
                        <a:cubicBezTo>
                          <a:pt x="33975" y="7906"/>
                          <a:pt x="21497" y="21717"/>
                          <a:pt x="11400" y="39148"/>
                        </a:cubicBezTo>
                        <a:cubicBezTo>
                          <a:pt x="7590" y="41338"/>
                          <a:pt x="9114" y="37147"/>
                          <a:pt x="8924" y="3562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2" name="자유형: 도형 161">
                    <a:extLst>
                      <a:ext uri="{FF2B5EF4-FFF2-40B4-BE49-F238E27FC236}">
                        <a16:creationId xmlns:a16="http://schemas.microsoft.com/office/drawing/2014/main" id="{2D386876-7D0E-2D8B-EA18-DAC4C92D70E0}"/>
                      </a:ext>
                    </a:extLst>
                  </p:cNvPr>
                  <p:cNvSpPr/>
                  <p:nvPr/>
                </p:nvSpPr>
                <p:spPr>
                  <a:xfrm>
                    <a:off x="5562028" y="4062792"/>
                    <a:ext cx="7143" cy="762"/>
                  </a:xfrm>
                  <a:custGeom>
                    <a:avLst/>
                    <a:gdLst>
                      <a:gd name="connsiteX0" fmla="*/ 0 w 7143"/>
                      <a:gd name="connsiteY0" fmla="*/ 762 h 762"/>
                      <a:gd name="connsiteX1" fmla="*/ 7144 w 7143"/>
                      <a:gd name="connsiteY1" fmla="*/ 0 h 762"/>
                      <a:gd name="connsiteX2" fmla="*/ 0 w 7143"/>
                      <a:gd name="connsiteY2" fmla="*/ 762 h 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143" h="762">
                        <a:moveTo>
                          <a:pt x="0" y="762"/>
                        </a:moveTo>
                        <a:lnTo>
                          <a:pt x="7144" y="0"/>
                        </a:lnTo>
                        <a:cubicBezTo>
                          <a:pt x="5144" y="0"/>
                          <a:pt x="2762" y="286"/>
                          <a:pt x="0" y="76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자유형: 도형 162">
                    <a:extLst>
                      <a:ext uri="{FF2B5EF4-FFF2-40B4-BE49-F238E27FC236}">
                        <a16:creationId xmlns:a16="http://schemas.microsoft.com/office/drawing/2014/main" id="{271482CF-14C1-63C9-343C-6E1E2961CEA3}"/>
                      </a:ext>
                    </a:extLst>
                  </p:cNvPr>
                  <p:cNvSpPr/>
                  <p:nvPr/>
                </p:nvSpPr>
                <p:spPr>
                  <a:xfrm>
                    <a:off x="4880793" y="4118228"/>
                    <a:ext cx="7912" cy="1047"/>
                  </a:xfrm>
                  <a:custGeom>
                    <a:avLst/>
                    <a:gdLst>
                      <a:gd name="connsiteX0" fmla="*/ 197 w 7912"/>
                      <a:gd name="connsiteY0" fmla="*/ 1048 h 1047"/>
                      <a:gd name="connsiteX1" fmla="*/ 7912 w 7912"/>
                      <a:gd name="connsiteY1" fmla="*/ 0 h 1047"/>
                      <a:gd name="connsiteX2" fmla="*/ 197 w 7912"/>
                      <a:gd name="connsiteY2" fmla="*/ 1048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912" h="1047">
                        <a:moveTo>
                          <a:pt x="197" y="1048"/>
                        </a:moveTo>
                        <a:cubicBezTo>
                          <a:pt x="5436" y="1048"/>
                          <a:pt x="7626" y="476"/>
                          <a:pt x="7912" y="0"/>
                        </a:cubicBezTo>
                        <a:cubicBezTo>
                          <a:pt x="3054" y="286"/>
                          <a:pt x="-946" y="476"/>
                          <a:pt x="197" y="1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4" name="자유형: 도형 163">
                    <a:extLst>
                      <a:ext uri="{FF2B5EF4-FFF2-40B4-BE49-F238E27FC236}">
                        <a16:creationId xmlns:a16="http://schemas.microsoft.com/office/drawing/2014/main" id="{ACB85620-40BC-A310-649A-06EA9E017268}"/>
                      </a:ext>
                    </a:extLst>
                  </p:cNvPr>
                  <p:cNvSpPr/>
                  <p:nvPr/>
                </p:nvSpPr>
                <p:spPr>
                  <a:xfrm>
                    <a:off x="4765642" y="4103111"/>
                    <a:ext cx="6762" cy="1305"/>
                  </a:xfrm>
                  <a:custGeom>
                    <a:avLst/>
                    <a:gdLst>
                      <a:gd name="connsiteX0" fmla="*/ 0 w 6762"/>
                      <a:gd name="connsiteY0" fmla="*/ 67 h 1305"/>
                      <a:gd name="connsiteX1" fmla="*/ 6763 w 6762"/>
                      <a:gd name="connsiteY1" fmla="*/ 1305 h 1305"/>
                      <a:gd name="connsiteX2" fmla="*/ 0 w 6762"/>
                      <a:gd name="connsiteY2" fmla="*/ 67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762" h="1305">
                        <a:moveTo>
                          <a:pt x="0" y="67"/>
                        </a:moveTo>
                        <a:cubicBezTo>
                          <a:pt x="2476" y="543"/>
                          <a:pt x="4572" y="829"/>
                          <a:pt x="6763" y="1305"/>
                        </a:cubicBezTo>
                        <a:cubicBezTo>
                          <a:pt x="4191" y="448"/>
                          <a:pt x="1619" y="-219"/>
                          <a:pt x="0" y="6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5" name="자유형: 도형 164">
                    <a:extLst>
                      <a:ext uri="{FF2B5EF4-FFF2-40B4-BE49-F238E27FC236}">
                        <a16:creationId xmlns:a16="http://schemas.microsoft.com/office/drawing/2014/main" id="{9D3DA02F-BD14-20C1-0976-E79C2DACB09F}"/>
                      </a:ext>
                    </a:extLst>
                  </p:cNvPr>
                  <p:cNvSpPr/>
                  <p:nvPr/>
                </p:nvSpPr>
                <p:spPr>
                  <a:xfrm>
                    <a:off x="5543689" y="4063554"/>
                    <a:ext cx="18338" cy="2701"/>
                  </a:xfrm>
                  <a:custGeom>
                    <a:avLst/>
                    <a:gdLst>
                      <a:gd name="connsiteX0" fmla="*/ 18338 w 18338"/>
                      <a:gd name="connsiteY0" fmla="*/ 0 h 2701"/>
                      <a:gd name="connsiteX1" fmla="*/ 50 w 18338"/>
                      <a:gd name="connsiteY1" fmla="*/ 1810 h 2701"/>
                      <a:gd name="connsiteX2" fmla="*/ 18338 w 18338"/>
                      <a:gd name="connsiteY2" fmla="*/ 0 h 2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338" h="2701">
                        <a:moveTo>
                          <a:pt x="18338" y="0"/>
                        </a:moveTo>
                        <a:lnTo>
                          <a:pt x="50" y="1810"/>
                        </a:lnTo>
                        <a:cubicBezTo>
                          <a:pt x="-807" y="4096"/>
                          <a:pt x="9480" y="1429"/>
                          <a:pt x="183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6" name="자유형: 도형 165">
                    <a:extLst>
                      <a:ext uri="{FF2B5EF4-FFF2-40B4-BE49-F238E27FC236}">
                        <a16:creationId xmlns:a16="http://schemas.microsoft.com/office/drawing/2014/main" id="{F6012204-123C-BD73-45EB-AF1E436F5B77}"/>
                      </a:ext>
                    </a:extLst>
                  </p:cNvPr>
                  <p:cNvSpPr/>
                  <p:nvPr/>
                </p:nvSpPr>
                <p:spPr>
                  <a:xfrm>
                    <a:off x="6442614" y="3699223"/>
                    <a:ext cx="6857" cy="7810"/>
                  </a:xfrm>
                  <a:custGeom>
                    <a:avLst/>
                    <a:gdLst>
                      <a:gd name="connsiteX0" fmla="*/ 190 w 6857"/>
                      <a:gd name="connsiteY0" fmla="*/ 7810 h 7810"/>
                      <a:gd name="connsiteX1" fmla="*/ 6858 w 6857"/>
                      <a:gd name="connsiteY1" fmla="*/ 0 h 7810"/>
                      <a:gd name="connsiteX2" fmla="*/ 0 w 6857"/>
                      <a:gd name="connsiteY2" fmla="*/ 6572 h 7810"/>
                      <a:gd name="connsiteX3" fmla="*/ 190 w 6857"/>
                      <a:gd name="connsiteY3" fmla="*/ 7715 h 7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57" h="7810">
                        <a:moveTo>
                          <a:pt x="190" y="7810"/>
                        </a:moveTo>
                        <a:cubicBezTo>
                          <a:pt x="2953" y="5048"/>
                          <a:pt x="5048" y="2572"/>
                          <a:pt x="6858" y="0"/>
                        </a:cubicBezTo>
                        <a:cubicBezTo>
                          <a:pt x="4572" y="2191"/>
                          <a:pt x="2286" y="4381"/>
                          <a:pt x="0" y="6572"/>
                        </a:cubicBezTo>
                        <a:cubicBezTo>
                          <a:pt x="0" y="6953"/>
                          <a:pt x="190" y="7239"/>
                          <a:pt x="190" y="7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7" name="자유형: 도형 166">
                    <a:extLst>
                      <a:ext uri="{FF2B5EF4-FFF2-40B4-BE49-F238E27FC236}">
                        <a16:creationId xmlns:a16="http://schemas.microsoft.com/office/drawing/2014/main" id="{7900F5CA-7464-4065-0CFB-F5D61E924FBF}"/>
                      </a:ext>
                    </a:extLst>
                  </p:cNvPr>
                  <p:cNvSpPr/>
                  <p:nvPr/>
                </p:nvSpPr>
                <p:spPr>
                  <a:xfrm>
                    <a:off x="5852635" y="3977163"/>
                    <a:ext cx="8953" cy="5429"/>
                  </a:xfrm>
                  <a:custGeom>
                    <a:avLst/>
                    <a:gdLst>
                      <a:gd name="connsiteX0" fmla="*/ 0 w 8953"/>
                      <a:gd name="connsiteY0" fmla="*/ 5429 h 5429"/>
                      <a:gd name="connsiteX1" fmla="*/ 5334 w 8953"/>
                      <a:gd name="connsiteY1" fmla="*/ 3810 h 5429"/>
                      <a:gd name="connsiteX2" fmla="*/ 8954 w 8953"/>
                      <a:gd name="connsiteY2" fmla="*/ 0 h 5429"/>
                      <a:gd name="connsiteX3" fmla="*/ 95 w 8953"/>
                      <a:gd name="connsiteY3" fmla="*/ 5429 h 5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3" h="5429">
                        <a:moveTo>
                          <a:pt x="0" y="5429"/>
                        </a:moveTo>
                        <a:lnTo>
                          <a:pt x="5334" y="3810"/>
                        </a:lnTo>
                        <a:cubicBezTo>
                          <a:pt x="6667" y="2667"/>
                          <a:pt x="7906" y="1333"/>
                          <a:pt x="8954" y="0"/>
                        </a:cubicBezTo>
                        <a:lnTo>
                          <a:pt x="95" y="5429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8" name="자유형: 도형 167">
                    <a:extLst>
                      <a:ext uri="{FF2B5EF4-FFF2-40B4-BE49-F238E27FC236}">
                        <a16:creationId xmlns:a16="http://schemas.microsoft.com/office/drawing/2014/main" id="{DFC91B34-1C13-1C02-2CA9-DE271BAC64C6}"/>
                      </a:ext>
                    </a:extLst>
                  </p:cNvPr>
                  <p:cNvSpPr/>
                  <p:nvPr/>
                </p:nvSpPr>
                <p:spPr>
                  <a:xfrm>
                    <a:off x="6062471" y="3898772"/>
                    <a:ext cx="8953" cy="10572"/>
                  </a:xfrm>
                  <a:custGeom>
                    <a:avLst/>
                    <a:gdLst>
                      <a:gd name="connsiteX0" fmla="*/ 5239 w 8953"/>
                      <a:gd name="connsiteY0" fmla="*/ 0 h 10572"/>
                      <a:gd name="connsiteX1" fmla="*/ 0 w 8953"/>
                      <a:gd name="connsiteY1" fmla="*/ 10573 h 10572"/>
                      <a:gd name="connsiteX2" fmla="*/ 8954 w 8953"/>
                      <a:gd name="connsiteY2" fmla="*/ 2572 h 10572"/>
                      <a:gd name="connsiteX3" fmla="*/ 5239 w 8953"/>
                      <a:gd name="connsiteY3" fmla="*/ 95 h 1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3" h="10572">
                        <a:moveTo>
                          <a:pt x="5239" y="0"/>
                        </a:moveTo>
                        <a:cubicBezTo>
                          <a:pt x="381" y="1905"/>
                          <a:pt x="952" y="7525"/>
                          <a:pt x="0" y="10573"/>
                        </a:cubicBezTo>
                        <a:cubicBezTo>
                          <a:pt x="1810" y="7334"/>
                          <a:pt x="4858" y="4763"/>
                          <a:pt x="8954" y="2572"/>
                        </a:cubicBezTo>
                        <a:cubicBezTo>
                          <a:pt x="8572" y="1619"/>
                          <a:pt x="7525" y="762"/>
                          <a:pt x="5239" y="9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9" name="자유형: 도형 168">
                    <a:extLst>
                      <a:ext uri="{FF2B5EF4-FFF2-40B4-BE49-F238E27FC236}">
                        <a16:creationId xmlns:a16="http://schemas.microsoft.com/office/drawing/2014/main" id="{E4339732-349D-9D93-ADAA-5D13E599714E}"/>
                      </a:ext>
                    </a:extLst>
                  </p:cNvPr>
                  <p:cNvSpPr/>
                  <p:nvPr/>
                </p:nvSpPr>
                <p:spPr>
                  <a:xfrm>
                    <a:off x="6388321" y="3717987"/>
                    <a:ext cx="4762" cy="4476"/>
                  </a:xfrm>
                  <a:custGeom>
                    <a:avLst/>
                    <a:gdLst>
                      <a:gd name="connsiteX0" fmla="*/ 0 w 4762"/>
                      <a:gd name="connsiteY0" fmla="*/ 4477 h 4476"/>
                      <a:gd name="connsiteX1" fmla="*/ 4763 w 4762"/>
                      <a:gd name="connsiteY1" fmla="*/ 0 h 4476"/>
                      <a:gd name="connsiteX2" fmla="*/ 0 w 4762"/>
                      <a:gd name="connsiteY2" fmla="*/ 4477 h 4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762" h="4476">
                        <a:moveTo>
                          <a:pt x="0" y="4477"/>
                        </a:moveTo>
                        <a:lnTo>
                          <a:pt x="4763" y="0"/>
                        </a:lnTo>
                        <a:cubicBezTo>
                          <a:pt x="3524" y="1143"/>
                          <a:pt x="1429" y="3143"/>
                          <a:pt x="0" y="447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0" name="자유형: 도형 169">
                    <a:extLst>
                      <a:ext uri="{FF2B5EF4-FFF2-40B4-BE49-F238E27FC236}">
                        <a16:creationId xmlns:a16="http://schemas.microsoft.com/office/drawing/2014/main" id="{AE1214EF-3B31-4636-9B51-4E7A0BB8105D}"/>
                      </a:ext>
                    </a:extLst>
                  </p:cNvPr>
                  <p:cNvSpPr/>
                  <p:nvPr/>
                </p:nvSpPr>
                <p:spPr>
                  <a:xfrm>
                    <a:off x="5690805" y="4026121"/>
                    <a:ext cx="2476" cy="1333"/>
                  </a:xfrm>
                  <a:custGeom>
                    <a:avLst/>
                    <a:gdLst>
                      <a:gd name="connsiteX0" fmla="*/ 2477 w 2476"/>
                      <a:gd name="connsiteY0" fmla="*/ 1333 h 1333"/>
                      <a:gd name="connsiteX1" fmla="*/ 0 w 2476"/>
                      <a:gd name="connsiteY1" fmla="*/ 0 h 1333"/>
                      <a:gd name="connsiteX2" fmla="*/ 2477 w 2476"/>
                      <a:gd name="connsiteY2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76" h="1333">
                        <a:moveTo>
                          <a:pt x="2477" y="1333"/>
                        </a:moveTo>
                        <a:cubicBezTo>
                          <a:pt x="1905" y="667"/>
                          <a:pt x="953" y="191"/>
                          <a:pt x="0" y="0"/>
                        </a:cubicBezTo>
                        <a:cubicBezTo>
                          <a:pt x="191" y="667"/>
                          <a:pt x="1143" y="1048"/>
                          <a:pt x="2477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1" name="자유형: 도형 170">
                    <a:extLst>
                      <a:ext uri="{FF2B5EF4-FFF2-40B4-BE49-F238E27FC236}">
                        <a16:creationId xmlns:a16="http://schemas.microsoft.com/office/drawing/2014/main" id="{C12E159A-C74B-D866-6D57-A63B6C57952B}"/>
                      </a:ext>
                    </a:extLst>
                  </p:cNvPr>
                  <p:cNvSpPr/>
                  <p:nvPr/>
                </p:nvSpPr>
                <p:spPr>
                  <a:xfrm>
                    <a:off x="2481262" y="2955112"/>
                    <a:ext cx="952" cy="1256"/>
                  </a:xfrm>
                  <a:custGeom>
                    <a:avLst/>
                    <a:gdLst>
                      <a:gd name="connsiteX0" fmla="*/ 0 w 952"/>
                      <a:gd name="connsiteY0" fmla="*/ 1256 h 1256"/>
                      <a:gd name="connsiteX1" fmla="*/ 953 w 952"/>
                      <a:gd name="connsiteY1" fmla="*/ 1256 h 1256"/>
                      <a:gd name="connsiteX2" fmla="*/ 0 w 952"/>
                      <a:gd name="connsiteY2" fmla="*/ 1256 h 1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" h="1256">
                        <a:moveTo>
                          <a:pt x="0" y="1256"/>
                        </a:moveTo>
                        <a:cubicBezTo>
                          <a:pt x="0" y="1256"/>
                          <a:pt x="667" y="1256"/>
                          <a:pt x="953" y="1256"/>
                        </a:cubicBezTo>
                        <a:cubicBezTo>
                          <a:pt x="476" y="-172"/>
                          <a:pt x="95" y="-649"/>
                          <a:pt x="0" y="125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2" name="자유형: 도형 171">
                    <a:extLst>
                      <a:ext uri="{FF2B5EF4-FFF2-40B4-BE49-F238E27FC236}">
                        <a16:creationId xmlns:a16="http://schemas.microsoft.com/office/drawing/2014/main" id="{41E3C53F-CCB2-6A0F-56F8-29209CBA0719}"/>
                      </a:ext>
                    </a:extLst>
                  </p:cNvPr>
                  <p:cNvSpPr/>
                  <p:nvPr/>
                </p:nvSpPr>
                <p:spPr>
                  <a:xfrm>
                    <a:off x="2595276" y="2709480"/>
                    <a:ext cx="2095" cy="5619"/>
                  </a:xfrm>
                  <a:custGeom>
                    <a:avLst/>
                    <a:gdLst>
                      <a:gd name="connsiteX0" fmla="*/ 2095 w 2095"/>
                      <a:gd name="connsiteY0" fmla="*/ 0 h 5619"/>
                      <a:gd name="connsiteX1" fmla="*/ 0 w 2095"/>
                      <a:gd name="connsiteY1" fmla="*/ 3048 h 5619"/>
                      <a:gd name="connsiteX2" fmla="*/ 1810 w 2095"/>
                      <a:gd name="connsiteY2" fmla="*/ 5620 h 5619"/>
                      <a:gd name="connsiteX3" fmla="*/ 2095 w 2095"/>
                      <a:gd name="connsiteY3" fmla="*/ 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5619">
                        <a:moveTo>
                          <a:pt x="2095" y="0"/>
                        </a:moveTo>
                        <a:lnTo>
                          <a:pt x="0" y="3048"/>
                        </a:lnTo>
                        <a:cubicBezTo>
                          <a:pt x="571" y="4001"/>
                          <a:pt x="1048" y="4953"/>
                          <a:pt x="1810" y="5620"/>
                        </a:cubicBezTo>
                        <a:lnTo>
                          <a:pt x="2095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3" name="자유형: 도형 172">
                    <a:extLst>
                      <a:ext uri="{FF2B5EF4-FFF2-40B4-BE49-F238E27FC236}">
                        <a16:creationId xmlns:a16="http://schemas.microsoft.com/office/drawing/2014/main" id="{32BE4918-7DBC-BDF1-6C99-26951D7A0307}"/>
                      </a:ext>
                    </a:extLst>
                  </p:cNvPr>
                  <p:cNvSpPr/>
                  <p:nvPr/>
                </p:nvSpPr>
                <p:spPr>
                  <a:xfrm>
                    <a:off x="4559045" y="4058411"/>
                    <a:ext cx="3902" cy="769"/>
                  </a:xfrm>
                  <a:custGeom>
                    <a:avLst/>
                    <a:gdLst>
                      <a:gd name="connsiteX0" fmla="*/ 0 w 3902"/>
                      <a:gd name="connsiteY0" fmla="*/ 0 h 769"/>
                      <a:gd name="connsiteX1" fmla="*/ 857 w 3902"/>
                      <a:gd name="connsiteY1" fmla="*/ 381 h 769"/>
                      <a:gd name="connsiteX2" fmla="*/ 0 w 3902"/>
                      <a:gd name="connsiteY2" fmla="*/ 0 h 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02" h="769">
                        <a:moveTo>
                          <a:pt x="0" y="0"/>
                        </a:moveTo>
                        <a:cubicBezTo>
                          <a:pt x="0" y="0"/>
                          <a:pt x="476" y="191"/>
                          <a:pt x="857" y="381"/>
                        </a:cubicBezTo>
                        <a:cubicBezTo>
                          <a:pt x="6382" y="1238"/>
                          <a:pt x="3334" y="4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4" name="자유형: 도형 173">
                    <a:extLst>
                      <a:ext uri="{FF2B5EF4-FFF2-40B4-BE49-F238E27FC236}">
                        <a16:creationId xmlns:a16="http://schemas.microsoft.com/office/drawing/2014/main" id="{316D8E95-2CA2-6974-C868-0B645154AA0F}"/>
                      </a:ext>
                    </a:extLst>
                  </p:cNvPr>
                  <p:cNvSpPr/>
                  <p:nvPr/>
                </p:nvSpPr>
                <p:spPr>
                  <a:xfrm>
                    <a:off x="4347991" y="2816637"/>
                    <a:ext cx="23315" cy="9334"/>
                  </a:xfrm>
                  <a:custGeom>
                    <a:avLst/>
                    <a:gdLst>
                      <a:gd name="connsiteX0" fmla="*/ 8362 w 23315"/>
                      <a:gd name="connsiteY0" fmla="*/ 9334 h 9334"/>
                      <a:gd name="connsiteX1" fmla="*/ 15315 w 23315"/>
                      <a:gd name="connsiteY1" fmla="*/ 0 h 9334"/>
                      <a:gd name="connsiteX2" fmla="*/ 3885 w 23315"/>
                      <a:gd name="connsiteY2" fmla="*/ 667 h 9334"/>
                      <a:gd name="connsiteX3" fmla="*/ 8266 w 23315"/>
                      <a:gd name="connsiteY3" fmla="*/ 9334 h 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15" h="9334">
                        <a:moveTo>
                          <a:pt x="8362" y="9334"/>
                        </a:moveTo>
                        <a:cubicBezTo>
                          <a:pt x="-8974" y="-4096"/>
                          <a:pt x="42271" y="18478"/>
                          <a:pt x="15315" y="0"/>
                        </a:cubicBezTo>
                        <a:cubicBezTo>
                          <a:pt x="16267" y="1619"/>
                          <a:pt x="8743" y="190"/>
                          <a:pt x="3885" y="667"/>
                        </a:cubicBezTo>
                        <a:cubicBezTo>
                          <a:pt x="-1068" y="1429"/>
                          <a:pt x="-2878" y="2477"/>
                          <a:pt x="8266" y="933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5" name="자유형: 도형 174">
                    <a:extLst>
                      <a:ext uri="{FF2B5EF4-FFF2-40B4-BE49-F238E27FC236}">
                        <a16:creationId xmlns:a16="http://schemas.microsoft.com/office/drawing/2014/main" id="{19B1309A-F37F-7C27-BEA3-C2F8B1186C3D}"/>
                      </a:ext>
                    </a:extLst>
                  </p:cNvPr>
                  <p:cNvSpPr/>
                  <p:nvPr/>
                </p:nvSpPr>
                <p:spPr>
                  <a:xfrm>
                    <a:off x="6430327" y="3710463"/>
                    <a:ext cx="7334" cy="6286"/>
                  </a:xfrm>
                  <a:custGeom>
                    <a:avLst/>
                    <a:gdLst>
                      <a:gd name="connsiteX0" fmla="*/ 7334 w 7334"/>
                      <a:gd name="connsiteY0" fmla="*/ 0 h 6286"/>
                      <a:gd name="connsiteX1" fmla="*/ 0 w 7334"/>
                      <a:gd name="connsiteY1" fmla="*/ 6286 h 6286"/>
                      <a:gd name="connsiteX2" fmla="*/ 7334 w 7334"/>
                      <a:gd name="connsiteY2" fmla="*/ 0 h 6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4" h="6286">
                        <a:moveTo>
                          <a:pt x="7334" y="0"/>
                        </a:moveTo>
                        <a:cubicBezTo>
                          <a:pt x="4953" y="2095"/>
                          <a:pt x="2476" y="4191"/>
                          <a:pt x="0" y="6286"/>
                        </a:cubicBezTo>
                        <a:cubicBezTo>
                          <a:pt x="3429" y="3619"/>
                          <a:pt x="5715" y="1715"/>
                          <a:pt x="733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6" name="자유형: 도형 175">
                    <a:extLst>
                      <a:ext uri="{FF2B5EF4-FFF2-40B4-BE49-F238E27FC236}">
                        <a16:creationId xmlns:a16="http://schemas.microsoft.com/office/drawing/2014/main" id="{5F268B42-A6FE-8AD4-FF54-4EE62A58F2BF}"/>
                      </a:ext>
                    </a:extLst>
                  </p:cNvPr>
                  <p:cNvSpPr/>
                  <p:nvPr/>
                </p:nvSpPr>
                <p:spPr>
                  <a:xfrm>
                    <a:off x="4360449" y="2814732"/>
                    <a:ext cx="2857" cy="1904"/>
                  </a:xfrm>
                  <a:custGeom>
                    <a:avLst/>
                    <a:gdLst>
                      <a:gd name="connsiteX0" fmla="*/ 2858 w 2857"/>
                      <a:gd name="connsiteY0" fmla="*/ 1905 h 1904"/>
                      <a:gd name="connsiteX1" fmla="*/ 2858 w 2857"/>
                      <a:gd name="connsiteY1" fmla="*/ 1905 h 1904"/>
                      <a:gd name="connsiteX2" fmla="*/ 0 w 2857"/>
                      <a:gd name="connsiteY2" fmla="*/ 0 h 1904"/>
                      <a:gd name="connsiteX3" fmla="*/ 2858 w 2857"/>
                      <a:gd name="connsiteY3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1904">
                        <a:moveTo>
                          <a:pt x="2858" y="1905"/>
                        </a:moveTo>
                        <a:lnTo>
                          <a:pt x="2858" y="1905"/>
                        </a:lnTo>
                        <a:cubicBezTo>
                          <a:pt x="2858" y="1905"/>
                          <a:pt x="0" y="0"/>
                          <a:pt x="0" y="0"/>
                        </a:cubicBezTo>
                        <a:cubicBezTo>
                          <a:pt x="1143" y="762"/>
                          <a:pt x="1810" y="1238"/>
                          <a:pt x="2858" y="190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7" name="자유형: 도형 176">
                    <a:extLst>
                      <a:ext uri="{FF2B5EF4-FFF2-40B4-BE49-F238E27FC236}">
                        <a16:creationId xmlns:a16="http://schemas.microsoft.com/office/drawing/2014/main" id="{D10D487E-2B93-D830-A3DB-CD61DFC87615}"/>
                      </a:ext>
                    </a:extLst>
                  </p:cNvPr>
                  <p:cNvSpPr/>
                  <p:nvPr/>
                </p:nvSpPr>
                <p:spPr>
                  <a:xfrm>
                    <a:off x="4134325" y="3839717"/>
                    <a:ext cx="2084" cy="5048"/>
                  </a:xfrm>
                  <a:custGeom>
                    <a:avLst/>
                    <a:gdLst>
                      <a:gd name="connsiteX0" fmla="*/ 0 w 2084"/>
                      <a:gd name="connsiteY0" fmla="*/ 0 h 5048"/>
                      <a:gd name="connsiteX1" fmla="*/ 2000 w 2084"/>
                      <a:gd name="connsiteY1" fmla="*/ 5048 h 5048"/>
                      <a:gd name="connsiteX2" fmla="*/ 0 w 2084"/>
                      <a:gd name="connsiteY2" fmla="*/ 0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84" h="5048">
                        <a:moveTo>
                          <a:pt x="0" y="0"/>
                        </a:moveTo>
                        <a:cubicBezTo>
                          <a:pt x="0" y="1333"/>
                          <a:pt x="952" y="3238"/>
                          <a:pt x="2000" y="5048"/>
                        </a:cubicBezTo>
                        <a:cubicBezTo>
                          <a:pt x="2286" y="4572"/>
                          <a:pt x="1905" y="3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8" name="자유형: 도형 177">
                    <a:extLst>
                      <a:ext uri="{FF2B5EF4-FFF2-40B4-BE49-F238E27FC236}">
                        <a16:creationId xmlns:a16="http://schemas.microsoft.com/office/drawing/2014/main" id="{B58B72B7-5F8D-487F-DD19-9F522ED4A931}"/>
                      </a:ext>
                    </a:extLst>
                  </p:cNvPr>
                  <p:cNvSpPr/>
                  <p:nvPr/>
                </p:nvSpPr>
                <p:spPr>
                  <a:xfrm>
                    <a:off x="4429410" y="4027360"/>
                    <a:ext cx="8096" cy="4000"/>
                  </a:xfrm>
                  <a:custGeom>
                    <a:avLst/>
                    <a:gdLst>
                      <a:gd name="connsiteX0" fmla="*/ 8096 w 8096"/>
                      <a:gd name="connsiteY0" fmla="*/ 4000 h 4000"/>
                      <a:gd name="connsiteX1" fmla="*/ 0 w 8096"/>
                      <a:gd name="connsiteY1" fmla="*/ 0 h 4000"/>
                      <a:gd name="connsiteX2" fmla="*/ 8096 w 8096"/>
                      <a:gd name="connsiteY2" fmla="*/ 4000 h 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96" h="4000">
                        <a:moveTo>
                          <a:pt x="8096" y="4000"/>
                        </a:moveTo>
                        <a:lnTo>
                          <a:pt x="0" y="0"/>
                        </a:lnTo>
                        <a:cubicBezTo>
                          <a:pt x="3143" y="1810"/>
                          <a:pt x="5810" y="3048"/>
                          <a:pt x="8096" y="400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9" name="자유형: 도형 178">
                    <a:extLst>
                      <a:ext uri="{FF2B5EF4-FFF2-40B4-BE49-F238E27FC236}">
                        <a16:creationId xmlns:a16="http://schemas.microsoft.com/office/drawing/2014/main" id="{88113BE9-BFE9-FAD5-F622-E5E59C206582}"/>
                      </a:ext>
                    </a:extLst>
                  </p:cNvPr>
                  <p:cNvSpPr/>
                  <p:nvPr/>
                </p:nvSpPr>
                <p:spPr>
                  <a:xfrm>
                    <a:off x="4000785" y="3690841"/>
                    <a:ext cx="7048" cy="11144"/>
                  </a:xfrm>
                  <a:custGeom>
                    <a:avLst/>
                    <a:gdLst>
                      <a:gd name="connsiteX0" fmla="*/ 7049 w 7048"/>
                      <a:gd name="connsiteY0" fmla="*/ 11144 h 11144"/>
                      <a:gd name="connsiteX1" fmla="*/ 0 w 7048"/>
                      <a:gd name="connsiteY1" fmla="*/ 0 h 11144"/>
                      <a:gd name="connsiteX2" fmla="*/ 571 w 7048"/>
                      <a:gd name="connsiteY2" fmla="*/ 2096 h 11144"/>
                      <a:gd name="connsiteX3" fmla="*/ 7049 w 7048"/>
                      <a:gd name="connsiteY3" fmla="*/ 11144 h 11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48" h="11144">
                        <a:moveTo>
                          <a:pt x="7049" y="11144"/>
                        </a:moveTo>
                        <a:cubicBezTo>
                          <a:pt x="4667" y="6858"/>
                          <a:pt x="4191" y="5144"/>
                          <a:pt x="0" y="0"/>
                        </a:cubicBezTo>
                        <a:cubicBezTo>
                          <a:pt x="95" y="667"/>
                          <a:pt x="286" y="1333"/>
                          <a:pt x="571" y="2096"/>
                        </a:cubicBezTo>
                        <a:cubicBezTo>
                          <a:pt x="2572" y="3715"/>
                          <a:pt x="4667" y="6096"/>
                          <a:pt x="7049" y="1114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id="{8F334A5D-209A-2A7B-59E0-008A1512F971}"/>
                      </a:ext>
                    </a:extLst>
                  </p:cNvPr>
                  <p:cNvSpPr/>
                  <p:nvPr/>
                </p:nvSpPr>
                <p:spPr>
                  <a:xfrm>
                    <a:off x="3917441" y="3528821"/>
                    <a:ext cx="2857" cy="9429"/>
                  </a:xfrm>
                  <a:custGeom>
                    <a:avLst/>
                    <a:gdLst>
                      <a:gd name="connsiteX0" fmla="*/ 0 w 2857"/>
                      <a:gd name="connsiteY0" fmla="*/ 0 h 9429"/>
                      <a:gd name="connsiteX1" fmla="*/ 191 w 2857"/>
                      <a:gd name="connsiteY1" fmla="*/ 3810 h 9429"/>
                      <a:gd name="connsiteX2" fmla="*/ 2858 w 2857"/>
                      <a:gd name="connsiteY2" fmla="*/ 9430 h 9429"/>
                      <a:gd name="connsiteX3" fmla="*/ 0 w 2857"/>
                      <a:gd name="connsiteY3" fmla="*/ 0 h 9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9429">
                        <a:moveTo>
                          <a:pt x="0" y="0"/>
                        </a:moveTo>
                        <a:cubicBezTo>
                          <a:pt x="0" y="1143"/>
                          <a:pt x="191" y="2476"/>
                          <a:pt x="191" y="3810"/>
                        </a:cubicBezTo>
                        <a:cubicBezTo>
                          <a:pt x="1048" y="5620"/>
                          <a:pt x="2000" y="7620"/>
                          <a:pt x="2858" y="9430"/>
                        </a:cubicBezTo>
                        <a:cubicBezTo>
                          <a:pt x="1810" y="6286"/>
                          <a:pt x="857" y="3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id="{6B0144C1-CA2E-EFC5-BDB5-ED7EEDC6FFFB}"/>
                      </a:ext>
                    </a:extLst>
                  </p:cNvPr>
                  <p:cNvSpPr/>
                  <p:nvPr/>
                </p:nvSpPr>
                <p:spPr>
                  <a:xfrm>
                    <a:off x="2708604" y="3503910"/>
                    <a:ext cx="11640" cy="13956"/>
                  </a:xfrm>
                  <a:custGeom>
                    <a:avLst/>
                    <a:gdLst>
                      <a:gd name="connsiteX0" fmla="*/ 11640 w 11640"/>
                      <a:gd name="connsiteY0" fmla="*/ 13957 h 13956"/>
                      <a:gd name="connsiteX1" fmla="*/ 8973 w 11640"/>
                      <a:gd name="connsiteY1" fmla="*/ 3765 h 13956"/>
                      <a:gd name="connsiteX2" fmla="*/ 11640 w 11640"/>
                      <a:gd name="connsiteY2" fmla="*/ 13957 h 13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640" h="13956">
                        <a:moveTo>
                          <a:pt x="11640" y="13957"/>
                        </a:moveTo>
                        <a:cubicBezTo>
                          <a:pt x="9735" y="9576"/>
                          <a:pt x="9068" y="6528"/>
                          <a:pt x="8973" y="3765"/>
                        </a:cubicBezTo>
                        <a:cubicBezTo>
                          <a:pt x="8211" y="8623"/>
                          <a:pt x="-12458" y="-13285"/>
                          <a:pt x="11640" y="1395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2" name="자유형: 도형 181">
                    <a:extLst>
                      <a:ext uri="{FF2B5EF4-FFF2-40B4-BE49-F238E27FC236}">
                        <a16:creationId xmlns:a16="http://schemas.microsoft.com/office/drawing/2014/main" id="{BE246206-91AE-A5F0-6921-E10595E5C846}"/>
                      </a:ext>
                    </a:extLst>
                  </p:cNvPr>
                  <p:cNvSpPr/>
                  <p:nvPr/>
                </p:nvSpPr>
                <p:spPr>
                  <a:xfrm>
                    <a:off x="6437661" y="3704590"/>
                    <a:ext cx="4953" cy="5872"/>
                  </a:xfrm>
                  <a:custGeom>
                    <a:avLst/>
                    <a:gdLst>
                      <a:gd name="connsiteX0" fmla="*/ 3143 w 4953"/>
                      <a:gd name="connsiteY0" fmla="*/ 253 h 5872"/>
                      <a:gd name="connsiteX1" fmla="*/ 0 w 4953"/>
                      <a:gd name="connsiteY1" fmla="*/ 5873 h 5872"/>
                      <a:gd name="connsiteX2" fmla="*/ 4953 w 4953"/>
                      <a:gd name="connsiteY2" fmla="*/ 1301 h 5872"/>
                      <a:gd name="connsiteX3" fmla="*/ 3143 w 4953"/>
                      <a:gd name="connsiteY3" fmla="*/ 158 h 5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3" h="5872">
                        <a:moveTo>
                          <a:pt x="3143" y="253"/>
                        </a:moveTo>
                        <a:cubicBezTo>
                          <a:pt x="3143" y="2063"/>
                          <a:pt x="2191" y="3682"/>
                          <a:pt x="0" y="5873"/>
                        </a:cubicBezTo>
                        <a:cubicBezTo>
                          <a:pt x="1714" y="4349"/>
                          <a:pt x="3334" y="2825"/>
                          <a:pt x="4953" y="1301"/>
                        </a:cubicBezTo>
                        <a:cubicBezTo>
                          <a:pt x="4953" y="348"/>
                          <a:pt x="4477" y="-319"/>
                          <a:pt x="3143" y="15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3" name="자유형: 도형 182">
                    <a:extLst>
                      <a:ext uri="{FF2B5EF4-FFF2-40B4-BE49-F238E27FC236}">
                        <a16:creationId xmlns:a16="http://schemas.microsoft.com/office/drawing/2014/main" id="{B171C17E-BBCB-80BB-BD55-9AD9E5555B7C}"/>
                      </a:ext>
                    </a:extLst>
                  </p:cNvPr>
                  <p:cNvSpPr/>
                  <p:nvPr/>
                </p:nvSpPr>
                <p:spPr>
                  <a:xfrm>
                    <a:off x="3951350" y="3690746"/>
                    <a:ext cx="16764" cy="28003"/>
                  </a:xfrm>
                  <a:custGeom>
                    <a:avLst/>
                    <a:gdLst>
                      <a:gd name="connsiteX0" fmla="*/ 16764 w 16764"/>
                      <a:gd name="connsiteY0" fmla="*/ 28003 h 28003"/>
                      <a:gd name="connsiteX1" fmla="*/ 0 w 16764"/>
                      <a:gd name="connsiteY1" fmla="*/ 0 h 28003"/>
                      <a:gd name="connsiteX2" fmla="*/ 16764 w 16764"/>
                      <a:gd name="connsiteY2" fmla="*/ 28003 h 28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764" h="28003">
                        <a:moveTo>
                          <a:pt x="16764" y="28003"/>
                        </a:moveTo>
                        <a:cubicBezTo>
                          <a:pt x="10954" y="18764"/>
                          <a:pt x="5620" y="9334"/>
                          <a:pt x="0" y="0"/>
                        </a:cubicBezTo>
                        <a:cubicBezTo>
                          <a:pt x="4477" y="8001"/>
                          <a:pt x="10382" y="18288"/>
                          <a:pt x="16764" y="2800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4" name="자유형: 도형 183">
                    <a:extLst>
                      <a:ext uri="{FF2B5EF4-FFF2-40B4-BE49-F238E27FC236}">
                        <a16:creationId xmlns:a16="http://schemas.microsoft.com/office/drawing/2014/main" id="{0960DA1B-15DA-7A7E-545D-F06931451630}"/>
                      </a:ext>
                    </a:extLst>
                  </p:cNvPr>
                  <p:cNvSpPr/>
                  <p:nvPr/>
                </p:nvSpPr>
                <p:spPr>
                  <a:xfrm>
                    <a:off x="4078699" y="3825906"/>
                    <a:ext cx="7048" cy="2286"/>
                  </a:xfrm>
                  <a:custGeom>
                    <a:avLst/>
                    <a:gdLst>
                      <a:gd name="connsiteX0" fmla="*/ 7048 w 7048"/>
                      <a:gd name="connsiteY0" fmla="*/ 0 h 2286"/>
                      <a:gd name="connsiteX1" fmla="*/ 0 w 7048"/>
                      <a:gd name="connsiteY1" fmla="*/ 2286 h 2286"/>
                      <a:gd name="connsiteX2" fmla="*/ 7048 w 7048"/>
                      <a:gd name="connsiteY2" fmla="*/ 0 h 2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48" h="2286">
                        <a:moveTo>
                          <a:pt x="7048" y="0"/>
                        </a:moveTo>
                        <a:lnTo>
                          <a:pt x="0" y="2286"/>
                        </a:lnTo>
                        <a:cubicBezTo>
                          <a:pt x="2857" y="1715"/>
                          <a:pt x="5334" y="1048"/>
                          <a:pt x="704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5" name="자유형: 도형 184">
                    <a:extLst>
                      <a:ext uri="{FF2B5EF4-FFF2-40B4-BE49-F238E27FC236}">
                        <a16:creationId xmlns:a16="http://schemas.microsoft.com/office/drawing/2014/main" id="{BA6E92C3-0A26-1BEA-2A30-3B5D20FB18E0}"/>
                      </a:ext>
                    </a:extLst>
                  </p:cNvPr>
                  <p:cNvSpPr/>
                  <p:nvPr/>
                </p:nvSpPr>
                <p:spPr>
                  <a:xfrm>
                    <a:off x="3897343" y="3585018"/>
                    <a:ext cx="7238" cy="21050"/>
                  </a:xfrm>
                  <a:custGeom>
                    <a:avLst/>
                    <a:gdLst>
                      <a:gd name="connsiteX0" fmla="*/ 7239 w 7238"/>
                      <a:gd name="connsiteY0" fmla="*/ 21050 h 21050"/>
                      <a:gd name="connsiteX1" fmla="*/ 2858 w 7238"/>
                      <a:gd name="connsiteY1" fmla="*/ 2858 h 21050"/>
                      <a:gd name="connsiteX2" fmla="*/ 0 w 7238"/>
                      <a:gd name="connsiteY2" fmla="*/ 0 h 21050"/>
                      <a:gd name="connsiteX3" fmla="*/ 7239 w 7238"/>
                      <a:gd name="connsiteY3" fmla="*/ 21050 h 21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238" h="21050">
                        <a:moveTo>
                          <a:pt x="7239" y="21050"/>
                        </a:moveTo>
                        <a:cubicBezTo>
                          <a:pt x="6477" y="14954"/>
                          <a:pt x="4858" y="8954"/>
                          <a:pt x="2858" y="2858"/>
                        </a:cubicBezTo>
                        <a:cubicBezTo>
                          <a:pt x="1905" y="1810"/>
                          <a:pt x="953" y="572"/>
                          <a:pt x="0" y="0"/>
                        </a:cubicBezTo>
                        <a:lnTo>
                          <a:pt x="7239" y="2105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6" name="자유형: 도형 185">
                    <a:extLst>
                      <a:ext uri="{FF2B5EF4-FFF2-40B4-BE49-F238E27FC236}">
                        <a16:creationId xmlns:a16="http://schemas.microsoft.com/office/drawing/2014/main" id="{ABD2E6A7-E75B-7935-F617-8D9ACF43D9FC}"/>
                      </a:ext>
                    </a:extLst>
                  </p:cNvPr>
                  <p:cNvSpPr/>
                  <p:nvPr/>
                </p:nvSpPr>
                <p:spPr>
                  <a:xfrm>
                    <a:off x="2717577" y="3507580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7" name="자유형: 도형 186">
                    <a:extLst>
                      <a:ext uri="{FF2B5EF4-FFF2-40B4-BE49-F238E27FC236}">
                        <a16:creationId xmlns:a16="http://schemas.microsoft.com/office/drawing/2014/main" id="{2E82D6D8-3908-BC5D-B05F-1D7BF51C10C5}"/>
                      </a:ext>
                    </a:extLst>
                  </p:cNvPr>
                  <p:cNvSpPr/>
                  <p:nvPr/>
                </p:nvSpPr>
                <p:spPr>
                  <a:xfrm>
                    <a:off x="2482595" y="2700535"/>
                    <a:ext cx="4040504" cy="1448077"/>
                  </a:xfrm>
                  <a:custGeom>
                    <a:avLst/>
                    <a:gdLst>
                      <a:gd name="connsiteX0" fmla="*/ 102299 w 4040504"/>
                      <a:gd name="connsiteY0" fmla="*/ 640167 h 1448077"/>
                      <a:gd name="connsiteX1" fmla="*/ 122396 w 4040504"/>
                      <a:gd name="connsiteY1" fmla="*/ 652835 h 1448077"/>
                      <a:gd name="connsiteX2" fmla="*/ 130493 w 4040504"/>
                      <a:gd name="connsiteY2" fmla="*/ 682458 h 1448077"/>
                      <a:gd name="connsiteX3" fmla="*/ 168973 w 4040504"/>
                      <a:gd name="connsiteY3" fmla="*/ 725987 h 1448077"/>
                      <a:gd name="connsiteX4" fmla="*/ 166878 w 4040504"/>
                      <a:gd name="connsiteY4" fmla="*/ 728273 h 1448077"/>
                      <a:gd name="connsiteX5" fmla="*/ 233934 w 4040504"/>
                      <a:gd name="connsiteY5" fmla="*/ 803044 h 1448077"/>
                      <a:gd name="connsiteX6" fmla="*/ 234982 w 4040504"/>
                      <a:gd name="connsiteY6" fmla="*/ 807045 h 1448077"/>
                      <a:gd name="connsiteX7" fmla="*/ 239554 w 4040504"/>
                      <a:gd name="connsiteY7" fmla="*/ 797425 h 1448077"/>
                      <a:gd name="connsiteX8" fmla="*/ 259747 w 4040504"/>
                      <a:gd name="connsiteY8" fmla="*/ 820285 h 1448077"/>
                      <a:gd name="connsiteX9" fmla="*/ 248698 w 4040504"/>
                      <a:gd name="connsiteY9" fmla="*/ 812760 h 1448077"/>
                      <a:gd name="connsiteX10" fmla="*/ 259842 w 4040504"/>
                      <a:gd name="connsiteY10" fmla="*/ 821999 h 1448077"/>
                      <a:gd name="connsiteX11" fmla="*/ 241268 w 4040504"/>
                      <a:gd name="connsiteY11" fmla="*/ 812284 h 1448077"/>
                      <a:gd name="connsiteX12" fmla="*/ 274320 w 4040504"/>
                      <a:gd name="connsiteY12" fmla="*/ 841144 h 1448077"/>
                      <a:gd name="connsiteX13" fmla="*/ 289941 w 4040504"/>
                      <a:gd name="connsiteY13" fmla="*/ 854670 h 1448077"/>
                      <a:gd name="connsiteX14" fmla="*/ 302990 w 4040504"/>
                      <a:gd name="connsiteY14" fmla="*/ 866957 h 1448077"/>
                      <a:gd name="connsiteX15" fmla="*/ 285464 w 4040504"/>
                      <a:gd name="connsiteY15" fmla="*/ 856480 h 1448077"/>
                      <a:gd name="connsiteX16" fmla="*/ 281654 w 4040504"/>
                      <a:gd name="connsiteY16" fmla="*/ 857908 h 1448077"/>
                      <a:gd name="connsiteX17" fmla="*/ 259842 w 4040504"/>
                      <a:gd name="connsiteY17" fmla="*/ 832381 h 1448077"/>
                      <a:gd name="connsiteX18" fmla="*/ 257937 w 4040504"/>
                      <a:gd name="connsiteY18" fmla="*/ 837430 h 1448077"/>
                      <a:gd name="connsiteX19" fmla="*/ 254603 w 4040504"/>
                      <a:gd name="connsiteY19" fmla="*/ 841716 h 1448077"/>
                      <a:gd name="connsiteX20" fmla="*/ 288798 w 4040504"/>
                      <a:gd name="connsiteY20" fmla="*/ 874291 h 1448077"/>
                      <a:gd name="connsiteX21" fmla="*/ 324707 w 4040504"/>
                      <a:gd name="connsiteY21" fmla="*/ 904771 h 1448077"/>
                      <a:gd name="connsiteX22" fmla="*/ 335471 w 4040504"/>
                      <a:gd name="connsiteY22" fmla="*/ 902104 h 1448077"/>
                      <a:gd name="connsiteX23" fmla="*/ 375857 w 4040504"/>
                      <a:gd name="connsiteY23" fmla="*/ 938109 h 1448077"/>
                      <a:gd name="connsiteX24" fmla="*/ 386620 w 4040504"/>
                      <a:gd name="connsiteY24" fmla="*/ 950872 h 1448077"/>
                      <a:gd name="connsiteX25" fmla="*/ 409099 w 4040504"/>
                      <a:gd name="connsiteY25" fmla="*/ 963445 h 1448077"/>
                      <a:gd name="connsiteX26" fmla="*/ 455962 w 4040504"/>
                      <a:gd name="connsiteY26" fmla="*/ 980971 h 1448077"/>
                      <a:gd name="connsiteX27" fmla="*/ 442627 w 4040504"/>
                      <a:gd name="connsiteY27" fmla="*/ 982019 h 1448077"/>
                      <a:gd name="connsiteX28" fmla="*/ 474631 w 4040504"/>
                      <a:gd name="connsiteY28" fmla="*/ 994021 h 1448077"/>
                      <a:gd name="connsiteX29" fmla="*/ 506921 w 4040504"/>
                      <a:gd name="connsiteY29" fmla="*/ 1008118 h 1448077"/>
                      <a:gd name="connsiteX30" fmla="*/ 481108 w 4040504"/>
                      <a:gd name="connsiteY30" fmla="*/ 999450 h 1448077"/>
                      <a:gd name="connsiteX31" fmla="*/ 521589 w 4040504"/>
                      <a:gd name="connsiteY31" fmla="*/ 1013547 h 1448077"/>
                      <a:gd name="connsiteX32" fmla="*/ 523304 w 4040504"/>
                      <a:gd name="connsiteY32" fmla="*/ 1021357 h 1448077"/>
                      <a:gd name="connsiteX33" fmla="*/ 661988 w 4040504"/>
                      <a:gd name="connsiteY33" fmla="*/ 1063267 h 1448077"/>
                      <a:gd name="connsiteX34" fmla="*/ 660654 w 4040504"/>
                      <a:gd name="connsiteY34" fmla="*/ 1069078 h 1448077"/>
                      <a:gd name="connsiteX35" fmla="*/ 848201 w 4040504"/>
                      <a:gd name="connsiteY35" fmla="*/ 1121084 h 1448077"/>
                      <a:gd name="connsiteX36" fmla="*/ 872014 w 4040504"/>
                      <a:gd name="connsiteY36" fmla="*/ 1120036 h 1448077"/>
                      <a:gd name="connsiteX37" fmla="*/ 875443 w 4040504"/>
                      <a:gd name="connsiteY37" fmla="*/ 1124418 h 1448077"/>
                      <a:gd name="connsiteX38" fmla="*/ 888873 w 4040504"/>
                      <a:gd name="connsiteY38" fmla="*/ 1121179 h 1448077"/>
                      <a:gd name="connsiteX39" fmla="*/ 897065 w 4040504"/>
                      <a:gd name="connsiteY39" fmla="*/ 1127752 h 1448077"/>
                      <a:gd name="connsiteX40" fmla="*/ 977170 w 4040504"/>
                      <a:gd name="connsiteY40" fmla="*/ 1134800 h 1448077"/>
                      <a:gd name="connsiteX41" fmla="*/ 1058132 w 4040504"/>
                      <a:gd name="connsiteY41" fmla="*/ 1147087 h 1448077"/>
                      <a:gd name="connsiteX42" fmla="*/ 1049465 w 4040504"/>
                      <a:gd name="connsiteY42" fmla="*/ 1147849 h 1448077"/>
                      <a:gd name="connsiteX43" fmla="*/ 1119759 w 4040504"/>
                      <a:gd name="connsiteY43" fmla="*/ 1148421 h 1448077"/>
                      <a:gd name="connsiteX44" fmla="*/ 1113663 w 4040504"/>
                      <a:gd name="connsiteY44" fmla="*/ 1148802 h 1448077"/>
                      <a:gd name="connsiteX45" fmla="*/ 1325690 w 4040504"/>
                      <a:gd name="connsiteY45" fmla="*/ 1161089 h 1448077"/>
                      <a:gd name="connsiteX46" fmla="*/ 1403414 w 4040504"/>
                      <a:gd name="connsiteY46" fmla="*/ 1149564 h 1448077"/>
                      <a:gd name="connsiteX47" fmla="*/ 1442276 w 4040504"/>
                      <a:gd name="connsiteY47" fmla="*/ 1152136 h 1448077"/>
                      <a:gd name="connsiteX48" fmla="*/ 1460659 w 4040504"/>
                      <a:gd name="connsiteY48" fmla="*/ 1152517 h 1448077"/>
                      <a:gd name="connsiteX49" fmla="*/ 1494187 w 4040504"/>
                      <a:gd name="connsiteY49" fmla="*/ 1150707 h 1448077"/>
                      <a:gd name="connsiteX50" fmla="*/ 1536002 w 4040504"/>
                      <a:gd name="connsiteY50" fmla="*/ 1135467 h 1448077"/>
                      <a:gd name="connsiteX51" fmla="*/ 1537526 w 4040504"/>
                      <a:gd name="connsiteY51" fmla="*/ 1141182 h 1448077"/>
                      <a:gd name="connsiteX52" fmla="*/ 1562672 w 4040504"/>
                      <a:gd name="connsiteY52" fmla="*/ 1129752 h 1448077"/>
                      <a:gd name="connsiteX53" fmla="*/ 1578197 w 4040504"/>
                      <a:gd name="connsiteY53" fmla="*/ 1133371 h 1448077"/>
                      <a:gd name="connsiteX54" fmla="*/ 1596104 w 4040504"/>
                      <a:gd name="connsiteY54" fmla="*/ 1127656 h 1448077"/>
                      <a:gd name="connsiteX55" fmla="*/ 1580769 w 4040504"/>
                      <a:gd name="connsiteY55" fmla="*/ 1126799 h 1448077"/>
                      <a:gd name="connsiteX56" fmla="*/ 1652111 w 4040504"/>
                      <a:gd name="connsiteY56" fmla="*/ 1114512 h 1448077"/>
                      <a:gd name="connsiteX57" fmla="*/ 1684306 w 4040504"/>
                      <a:gd name="connsiteY57" fmla="*/ 1101082 h 1448077"/>
                      <a:gd name="connsiteX58" fmla="*/ 1700117 w 4040504"/>
                      <a:gd name="connsiteY58" fmla="*/ 1093747 h 1448077"/>
                      <a:gd name="connsiteX59" fmla="*/ 1715643 w 4040504"/>
                      <a:gd name="connsiteY59" fmla="*/ 1085746 h 1448077"/>
                      <a:gd name="connsiteX60" fmla="*/ 1696688 w 4040504"/>
                      <a:gd name="connsiteY60" fmla="*/ 1098796 h 1448077"/>
                      <a:gd name="connsiteX61" fmla="*/ 1734693 w 4040504"/>
                      <a:gd name="connsiteY61" fmla="*/ 1083175 h 1448077"/>
                      <a:gd name="connsiteX62" fmla="*/ 1735646 w 4040504"/>
                      <a:gd name="connsiteY62" fmla="*/ 1077555 h 1448077"/>
                      <a:gd name="connsiteX63" fmla="*/ 1810417 w 4040504"/>
                      <a:gd name="connsiteY63" fmla="*/ 1038883 h 1448077"/>
                      <a:gd name="connsiteX64" fmla="*/ 1807845 w 4040504"/>
                      <a:gd name="connsiteY64" fmla="*/ 1045170 h 1448077"/>
                      <a:gd name="connsiteX65" fmla="*/ 1938338 w 4040504"/>
                      <a:gd name="connsiteY65" fmla="*/ 940776 h 1448077"/>
                      <a:gd name="connsiteX66" fmla="*/ 1932337 w 4040504"/>
                      <a:gd name="connsiteY66" fmla="*/ 933251 h 1448077"/>
                      <a:gd name="connsiteX67" fmla="*/ 1941481 w 4040504"/>
                      <a:gd name="connsiteY67" fmla="*/ 932870 h 1448077"/>
                      <a:gd name="connsiteX68" fmla="*/ 1939862 w 4040504"/>
                      <a:gd name="connsiteY68" fmla="*/ 924488 h 1448077"/>
                      <a:gd name="connsiteX69" fmla="*/ 1947767 w 4040504"/>
                      <a:gd name="connsiteY69" fmla="*/ 929346 h 1448077"/>
                      <a:gd name="connsiteX70" fmla="*/ 1964341 w 4040504"/>
                      <a:gd name="connsiteY70" fmla="*/ 908867 h 1448077"/>
                      <a:gd name="connsiteX71" fmla="*/ 1963960 w 4040504"/>
                      <a:gd name="connsiteY71" fmla="*/ 917059 h 1448077"/>
                      <a:gd name="connsiteX72" fmla="*/ 1983962 w 4040504"/>
                      <a:gd name="connsiteY72" fmla="*/ 896199 h 1448077"/>
                      <a:gd name="connsiteX73" fmla="*/ 2003679 w 4040504"/>
                      <a:gd name="connsiteY73" fmla="*/ 870386 h 1448077"/>
                      <a:gd name="connsiteX74" fmla="*/ 2006060 w 4040504"/>
                      <a:gd name="connsiteY74" fmla="*/ 870386 h 1448077"/>
                      <a:gd name="connsiteX75" fmla="*/ 2045970 w 4040504"/>
                      <a:gd name="connsiteY75" fmla="*/ 812569 h 1448077"/>
                      <a:gd name="connsiteX76" fmla="*/ 2076164 w 4040504"/>
                      <a:gd name="connsiteY76" fmla="*/ 758277 h 1448077"/>
                      <a:gd name="connsiteX77" fmla="*/ 2083403 w 4040504"/>
                      <a:gd name="connsiteY77" fmla="*/ 724463 h 1448077"/>
                      <a:gd name="connsiteX78" fmla="*/ 2126933 w 4040504"/>
                      <a:gd name="connsiteY78" fmla="*/ 617783 h 1448077"/>
                      <a:gd name="connsiteX79" fmla="*/ 2124361 w 4040504"/>
                      <a:gd name="connsiteY79" fmla="*/ 594733 h 1448077"/>
                      <a:gd name="connsiteX80" fmla="*/ 2136077 w 4040504"/>
                      <a:gd name="connsiteY80" fmla="*/ 574159 h 1448077"/>
                      <a:gd name="connsiteX81" fmla="*/ 2141125 w 4040504"/>
                      <a:gd name="connsiteY81" fmla="*/ 514913 h 1448077"/>
                      <a:gd name="connsiteX82" fmla="*/ 2140363 w 4040504"/>
                      <a:gd name="connsiteY82" fmla="*/ 485481 h 1448077"/>
                      <a:gd name="connsiteX83" fmla="*/ 2136172 w 4040504"/>
                      <a:gd name="connsiteY83" fmla="*/ 445666 h 1448077"/>
                      <a:gd name="connsiteX84" fmla="*/ 2132362 w 4040504"/>
                      <a:gd name="connsiteY84" fmla="*/ 456620 h 1448077"/>
                      <a:gd name="connsiteX85" fmla="*/ 2134362 w 4040504"/>
                      <a:gd name="connsiteY85" fmla="*/ 431760 h 1448077"/>
                      <a:gd name="connsiteX86" fmla="*/ 2135219 w 4040504"/>
                      <a:gd name="connsiteY86" fmla="*/ 434713 h 1448077"/>
                      <a:gd name="connsiteX87" fmla="*/ 2110454 w 4040504"/>
                      <a:gd name="connsiteY87" fmla="*/ 320222 h 1448077"/>
                      <a:gd name="connsiteX88" fmla="*/ 2100929 w 4040504"/>
                      <a:gd name="connsiteY88" fmla="*/ 292028 h 1448077"/>
                      <a:gd name="connsiteX89" fmla="*/ 2089309 w 4040504"/>
                      <a:gd name="connsiteY89" fmla="*/ 266025 h 1448077"/>
                      <a:gd name="connsiteX90" fmla="*/ 2075688 w 4040504"/>
                      <a:gd name="connsiteY90" fmla="*/ 243546 h 1448077"/>
                      <a:gd name="connsiteX91" fmla="*/ 2060543 w 4040504"/>
                      <a:gd name="connsiteY91" fmla="*/ 225544 h 1448077"/>
                      <a:gd name="connsiteX92" fmla="*/ 2062829 w 4040504"/>
                      <a:gd name="connsiteY92" fmla="*/ 227925 h 1448077"/>
                      <a:gd name="connsiteX93" fmla="*/ 2053114 w 4040504"/>
                      <a:gd name="connsiteY93" fmla="*/ 216400 h 1448077"/>
                      <a:gd name="connsiteX94" fmla="*/ 2042732 w 4040504"/>
                      <a:gd name="connsiteY94" fmla="*/ 205541 h 1448077"/>
                      <a:gd name="connsiteX95" fmla="*/ 2032349 w 4040504"/>
                      <a:gd name="connsiteY95" fmla="*/ 194778 h 1448077"/>
                      <a:gd name="connsiteX96" fmla="*/ 2021300 w 4040504"/>
                      <a:gd name="connsiteY96" fmla="*/ 184681 h 1448077"/>
                      <a:gd name="connsiteX97" fmla="*/ 2023586 w 4040504"/>
                      <a:gd name="connsiteY97" fmla="*/ 177347 h 1448077"/>
                      <a:gd name="connsiteX98" fmla="*/ 1989582 w 4040504"/>
                      <a:gd name="connsiteY98" fmla="*/ 148963 h 1448077"/>
                      <a:gd name="connsiteX99" fmla="*/ 1959769 w 4040504"/>
                      <a:gd name="connsiteY99" fmla="*/ 125341 h 1448077"/>
                      <a:gd name="connsiteX100" fmla="*/ 1929956 w 4040504"/>
                      <a:gd name="connsiteY100" fmla="*/ 105148 h 1448077"/>
                      <a:gd name="connsiteX101" fmla="*/ 1913668 w 4040504"/>
                      <a:gd name="connsiteY101" fmla="*/ 96289 h 1448077"/>
                      <a:gd name="connsiteX102" fmla="*/ 1895475 w 4040504"/>
                      <a:gd name="connsiteY102" fmla="*/ 89241 h 1448077"/>
                      <a:gd name="connsiteX103" fmla="*/ 1858709 w 4040504"/>
                      <a:gd name="connsiteY103" fmla="*/ 68286 h 1448077"/>
                      <a:gd name="connsiteX104" fmla="*/ 1832705 w 4040504"/>
                      <a:gd name="connsiteY104" fmla="*/ 60856 h 1448077"/>
                      <a:gd name="connsiteX105" fmla="*/ 1803845 w 4040504"/>
                      <a:gd name="connsiteY105" fmla="*/ 56094 h 1448077"/>
                      <a:gd name="connsiteX106" fmla="*/ 1693640 w 4040504"/>
                      <a:gd name="connsiteY106" fmla="*/ 58570 h 1448077"/>
                      <a:gd name="connsiteX107" fmla="*/ 1697641 w 4040504"/>
                      <a:gd name="connsiteY107" fmla="*/ 61237 h 1448077"/>
                      <a:gd name="connsiteX108" fmla="*/ 1668971 w 4040504"/>
                      <a:gd name="connsiteY108" fmla="*/ 65714 h 1448077"/>
                      <a:gd name="connsiteX109" fmla="*/ 1676972 w 4040504"/>
                      <a:gd name="connsiteY109" fmla="*/ 68572 h 1448077"/>
                      <a:gd name="connsiteX110" fmla="*/ 1398651 w 4040504"/>
                      <a:gd name="connsiteY110" fmla="*/ 311269 h 1448077"/>
                      <a:gd name="connsiteX111" fmla="*/ 1376839 w 4040504"/>
                      <a:gd name="connsiteY111" fmla="*/ 392136 h 1448077"/>
                      <a:gd name="connsiteX112" fmla="*/ 1375791 w 4040504"/>
                      <a:gd name="connsiteY112" fmla="*/ 374705 h 1448077"/>
                      <a:gd name="connsiteX113" fmla="*/ 1349788 w 4040504"/>
                      <a:gd name="connsiteY113" fmla="*/ 511294 h 1448077"/>
                      <a:gd name="connsiteX114" fmla="*/ 1353312 w 4040504"/>
                      <a:gd name="connsiteY114" fmla="*/ 647501 h 1448077"/>
                      <a:gd name="connsiteX115" fmla="*/ 1348454 w 4040504"/>
                      <a:gd name="connsiteY115" fmla="*/ 633785 h 1448077"/>
                      <a:gd name="connsiteX116" fmla="*/ 1352074 w 4040504"/>
                      <a:gd name="connsiteY116" fmla="*/ 675505 h 1448077"/>
                      <a:gd name="connsiteX117" fmla="*/ 1361313 w 4040504"/>
                      <a:gd name="connsiteY117" fmla="*/ 702270 h 1448077"/>
                      <a:gd name="connsiteX118" fmla="*/ 1358456 w 4040504"/>
                      <a:gd name="connsiteY118" fmla="*/ 714748 h 1448077"/>
                      <a:gd name="connsiteX119" fmla="*/ 1366647 w 4040504"/>
                      <a:gd name="connsiteY119" fmla="*/ 745609 h 1448077"/>
                      <a:gd name="connsiteX120" fmla="*/ 1372934 w 4040504"/>
                      <a:gd name="connsiteY120" fmla="*/ 770088 h 1448077"/>
                      <a:gd name="connsiteX121" fmla="*/ 1368933 w 4040504"/>
                      <a:gd name="connsiteY121" fmla="*/ 762087 h 1448077"/>
                      <a:gd name="connsiteX122" fmla="*/ 1386173 w 4040504"/>
                      <a:gd name="connsiteY122" fmla="*/ 804092 h 1448077"/>
                      <a:gd name="connsiteX123" fmla="*/ 1401890 w 4040504"/>
                      <a:gd name="connsiteY123" fmla="*/ 848764 h 1448077"/>
                      <a:gd name="connsiteX124" fmla="*/ 1417701 w 4040504"/>
                      <a:gd name="connsiteY124" fmla="*/ 888007 h 1448077"/>
                      <a:gd name="connsiteX125" fmla="*/ 1434465 w 4040504"/>
                      <a:gd name="connsiteY125" fmla="*/ 919249 h 1448077"/>
                      <a:gd name="connsiteX126" fmla="*/ 1449896 w 4040504"/>
                      <a:gd name="connsiteY126" fmla="*/ 941157 h 1448077"/>
                      <a:gd name="connsiteX127" fmla="*/ 1487329 w 4040504"/>
                      <a:gd name="connsiteY127" fmla="*/ 1010213 h 1448077"/>
                      <a:gd name="connsiteX128" fmla="*/ 1487615 w 4040504"/>
                      <a:gd name="connsiteY128" fmla="*/ 1022024 h 1448077"/>
                      <a:gd name="connsiteX129" fmla="*/ 1506569 w 4040504"/>
                      <a:gd name="connsiteY129" fmla="*/ 1047075 h 1448077"/>
                      <a:gd name="connsiteX130" fmla="*/ 1516475 w 4040504"/>
                      <a:gd name="connsiteY130" fmla="*/ 1052504 h 1448077"/>
                      <a:gd name="connsiteX131" fmla="*/ 1533716 w 4040504"/>
                      <a:gd name="connsiteY131" fmla="*/ 1080508 h 1448077"/>
                      <a:gd name="connsiteX132" fmla="*/ 1554766 w 4040504"/>
                      <a:gd name="connsiteY132" fmla="*/ 1103272 h 1448077"/>
                      <a:gd name="connsiteX133" fmla="*/ 1585246 w 4040504"/>
                      <a:gd name="connsiteY133" fmla="*/ 1142230 h 1448077"/>
                      <a:gd name="connsiteX134" fmla="*/ 1664208 w 4040504"/>
                      <a:gd name="connsiteY134" fmla="*/ 1208143 h 1448077"/>
                      <a:gd name="connsiteX135" fmla="*/ 1744885 w 4040504"/>
                      <a:gd name="connsiteY135" fmla="*/ 1262054 h 1448077"/>
                      <a:gd name="connsiteX136" fmla="*/ 1683830 w 4040504"/>
                      <a:gd name="connsiteY136" fmla="*/ 1231193 h 1448077"/>
                      <a:gd name="connsiteX137" fmla="*/ 1751647 w 4040504"/>
                      <a:gd name="connsiteY137" fmla="*/ 1270341 h 1448077"/>
                      <a:gd name="connsiteX138" fmla="*/ 1819466 w 4040504"/>
                      <a:gd name="connsiteY138" fmla="*/ 1306441 h 1448077"/>
                      <a:gd name="connsiteX139" fmla="*/ 1804892 w 4040504"/>
                      <a:gd name="connsiteY139" fmla="*/ 1304155 h 1448077"/>
                      <a:gd name="connsiteX140" fmla="*/ 1844993 w 4040504"/>
                      <a:gd name="connsiteY140" fmla="*/ 1323014 h 1448077"/>
                      <a:gd name="connsiteX141" fmla="*/ 1883759 w 4040504"/>
                      <a:gd name="connsiteY141" fmla="*/ 1341398 h 1448077"/>
                      <a:gd name="connsiteX142" fmla="*/ 1960817 w 4040504"/>
                      <a:gd name="connsiteY142" fmla="*/ 1369496 h 1448077"/>
                      <a:gd name="connsiteX143" fmla="*/ 1949387 w 4040504"/>
                      <a:gd name="connsiteY143" fmla="*/ 1367782 h 1448077"/>
                      <a:gd name="connsiteX144" fmla="*/ 1972151 w 4040504"/>
                      <a:gd name="connsiteY144" fmla="*/ 1372925 h 1448077"/>
                      <a:gd name="connsiteX145" fmla="*/ 1962150 w 4040504"/>
                      <a:gd name="connsiteY145" fmla="*/ 1370734 h 1448077"/>
                      <a:gd name="connsiteX146" fmla="*/ 2007965 w 4040504"/>
                      <a:gd name="connsiteY146" fmla="*/ 1370258 h 1448077"/>
                      <a:gd name="connsiteX147" fmla="*/ 2020919 w 4040504"/>
                      <a:gd name="connsiteY147" fmla="*/ 1382260 h 1448077"/>
                      <a:gd name="connsiteX148" fmla="*/ 2025968 w 4040504"/>
                      <a:gd name="connsiteY148" fmla="*/ 1393880 h 1448077"/>
                      <a:gd name="connsiteX149" fmla="*/ 2040922 w 4040504"/>
                      <a:gd name="connsiteY149" fmla="*/ 1392452 h 1448077"/>
                      <a:gd name="connsiteX150" fmla="*/ 2042446 w 4040504"/>
                      <a:gd name="connsiteY150" fmla="*/ 1398357 h 1448077"/>
                      <a:gd name="connsiteX151" fmla="*/ 2100167 w 4040504"/>
                      <a:gd name="connsiteY151" fmla="*/ 1407120 h 1448077"/>
                      <a:gd name="connsiteX152" fmla="*/ 2088833 w 4040504"/>
                      <a:gd name="connsiteY152" fmla="*/ 1409406 h 1448077"/>
                      <a:gd name="connsiteX153" fmla="*/ 2151698 w 4040504"/>
                      <a:gd name="connsiteY153" fmla="*/ 1417121 h 1448077"/>
                      <a:gd name="connsiteX154" fmla="*/ 2144363 w 4040504"/>
                      <a:gd name="connsiteY154" fmla="*/ 1418264 h 1448077"/>
                      <a:gd name="connsiteX155" fmla="*/ 2211134 w 4040504"/>
                      <a:gd name="connsiteY155" fmla="*/ 1425313 h 1448077"/>
                      <a:gd name="connsiteX156" fmla="*/ 2244185 w 4040504"/>
                      <a:gd name="connsiteY156" fmla="*/ 1428170 h 1448077"/>
                      <a:gd name="connsiteX157" fmla="*/ 2281047 w 4040504"/>
                      <a:gd name="connsiteY157" fmla="*/ 1432933 h 1448077"/>
                      <a:gd name="connsiteX158" fmla="*/ 2301050 w 4040504"/>
                      <a:gd name="connsiteY158" fmla="*/ 1445029 h 1448077"/>
                      <a:gd name="connsiteX159" fmla="*/ 2330101 w 4040504"/>
                      <a:gd name="connsiteY159" fmla="*/ 1445410 h 1448077"/>
                      <a:gd name="connsiteX160" fmla="*/ 2318766 w 4040504"/>
                      <a:gd name="connsiteY160" fmla="*/ 1441124 h 1448077"/>
                      <a:gd name="connsiteX161" fmla="*/ 2388203 w 4040504"/>
                      <a:gd name="connsiteY161" fmla="*/ 1443220 h 1448077"/>
                      <a:gd name="connsiteX162" fmla="*/ 2369249 w 4040504"/>
                      <a:gd name="connsiteY162" fmla="*/ 1444934 h 1448077"/>
                      <a:gd name="connsiteX163" fmla="*/ 2416683 w 4040504"/>
                      <a:gd name="connsiteY163" fmla="*/ 1445791 h 1448077"/>
                      <a:gd name="connsiteX164" fmla="*/ 2390013 w 4040504"/>
                      <a:gd name="connsiteY164" fmla="*/ 1442172 h 1448077"/>
                      <a:gd name="connsiteX165" fmla="*/ 2421065 w 4040504"/>
                      <a:gd name="connsiteY165" fmla="*/ 1436171 h 1448077"/>
                      <a:gd name="connsiteX166" fmla="*/ 2459260 w 4040504"/>
                      <a:gd name="connsiteY166" fmla="*/ 1441696 h 1448077"/>
                      <a:gd name="connsiteX167" fmla="*/ 2459260 w 4040504"/>
                      <a:gd name="connsiteY167" fmla="*/ 1441696 h 1448077"/>
                      <a:gd name="connsiteX168" fmla="*/ 2503170 w 4040504"/>
                      <a:gd name="connsiteY168" fmla="*/ 1438743 h 1448077"/>
                      <a:gd name="connsiteX169" fmla="*/ 2502503 w 4040504"/>
                      <a:gd name="connsiteY169" fmla="*/ 1448077 h 1448077"/>
                      <a:gd name="connsiteX170" fmla="*/ 2538603 w 4040504"/>
                      <a:gd name="connsiteY170" fmla="*/ 1443982 h 1448077"/>
                      <a:gd name="connsiteX171" fmla="*/ 2576989 w 4040504"/>
                      <a:gd name="connsiteY171" fmla="*/ 1438552 h 1448077"/>
                      <a:gd name="connsiteX172" fmla="*/ 2573465 w 4040504"/>
                      <a:gd name="connsiteY172" fmla="*/ 1444648 h 1448077"/>
                      <a:gd name="connsiteX173" fmla="*/ 2583657 w 4040504"/>
                      <a:gd name="connsiteY173" fmla="*/ 1439505 h 1448077"/>
                      <a:gd name="connsiteX174" fmla="*/ 2595372 w 4040504"/>
                      <a:gd name="connsiteY174" fmla="*/ 1444363 h 1448077"/>
                      <a:gd name="connsiteX175" fmla="*/ 2625662 w 4040504"/>
                      <a:gd name="connsiteY175" fmla="*/ 1437695 h 1448077"/>
                      <a:gd name="connsiteX176" fmla="*/ 2617280 w 4040504"/>
                      <a:gd name="connsiteY176" fmla="*/ 1440077 h 1448077"/>
                      <a:gd name="connsiteX177" fmla="*/ 2678049 w 4040504"/>
                      <a:gd name="connsiteY177" fmla="*/ 1435885 h 1448077"/>
                      <a:gd name="connsiteX178" fmla="*/ 2736152 w 4040504"/>
                      <a:gd name="connsiteY178" fmla="*/ 1430742 h 1448077"/>
                      <a:gd name="connsiteX179" fmla="*/ 2716244 w 4040504"/>
                      <a:gd name="connsiteY179" fmla="*/ 1440267 h 1448077"/>
                      <a:gd name="connsiteX180" fmla="*/ 2758154 w 4040504"/>
                      <a:gd name="connsiteY180" fmla="*/ 1434742 h 1448077"/>
                      <a:gd name="connsiteX181" fmla="*/ 2800350 w 4040504"/>
                      <a:gd name="connsiteY181" fmla="*/ 1427408 h 1448077"/>
                      <a:gd name="connsiteX182" fmla="*/ 2883027 w 4040504"/>
                      <a:gd name="connsiteY182" fmla="*/ 1415026 h 1448077"/>
                      <a:gd name="connsiteX183" fmla="*/ 2873026 w 4040504"/>
                      <a:gd name="connsiteY183" fmla="*/ 1415502 h 1448077"/>
                      <a:gd name="connsiteX184" fmla="*/ 2898648 w 4040504"/>
                      <a:gd name="connsiteY184" fmla="*/ 1410358 h 1448077"/>
                      <a:gd name="connsiteX185" fmla="*/ 2939415 w 4040504"/>
                      <a:gd name="connsiteY185" fmla="*/ 1406358 h 1448077"/>
                      <a:gd name="connsiteX186" fmla="*/ 2933224 w 4040504"/>
                      <a:gd name="connsiteY186" fmla="*/ 1411787 h 1448077"/>
                      <a:gd name="connsiteX187" fmla="*/ 2990755 w 4040504"/>
                      <a:gd name="connsiteY187" fmla="*/ 1401786 h 1448077"/>
                      <a:gd name="connsiteX188" fmla="*/ 3061335 w 4040504"/>
                      <a:gd name="connsiteY188" fmla="*/ 1384450 h 1448077"/>
                      <a:gd name="connsiteX189" fmla="*/ 3055049 w 4040504"/>
                      <a:gd name="connsiteY189" fmla="*/ 1388260 h 1448077"/>
                      <a:gd name="connsiteX190" fmla="*/ 3134392 w 4040504"/>
                      <a:gd name="connsiteY190" fmla="*/ 1374449 h 1448077"/>
                      <a:gd name="connsiteX191" fmla="*/ 3145060 w 4040504"/>
                      <a:gd name="connsiteY191" fmla="*/ 1366067 h 1448077"/>
                      <a:gd name="connsiteX192" fmla="*/ 3340989 w 4040504"/>
                      <a:gd name="connsiteY192" fmla="*/ 1318347 h 1448077"/>
                      <a:gd name="connsiteX193" fmla="*/ 3330035 w 4040504"/>
                      <a:gd name="connsiteY193" fmla="*/ 1324157 h 1448077"/>
                      <a:gd name="connsiteX194" fmla="*/ 3381470 w 4040504"/>
                      <a:gd name="connsiteY194" fmla="*/ 1305583 h 1448077"/>
                      <a:gd name="connsiteX195" fmla="*/ 3361849 w 4040504"/>
                      <a:gd name="connsiteY195" fmla="*/ 1305298 h 1448077"/>
                      <a:gd name="connsiteX196" fmla="*/ 3394424 w 4040504"/>
                      <a:gd name="connsiteY196" fmla="*/ 1290058 h 1448077"/>
                      <a:gd name="connsiteX197" fmla="*/ 3407664 w 4040504"/>
                      <a:gd name="connsiteY197" fmla="*/ 1295487 h 1448077"/>
                      <a:gd name="connsiteX198" fmla="*/ 3407188 w 4040504"/>
                      <a:gd name="connsiteY198" fmla="*/ 1291201 h 1448077"/>
                      <a:gd name="connsiteX199" fmla="*/ 3447098 w 4040504"/>
                      <a:gd name="connsiteY199" fmla="*/ 1273294 h 1448077"/>
                      <a:gd name="connsiteX200" fmla="*/ 3445955 w 4040504"/>
                      <a:gd name="connsiteY200" fmla="*/ 1276151 h 1448077"/>
                      <a:gd name="connsiteX201" fmla="*/ 3485578 w 4040504"/>
                      <a:gd name="connsiteY201" fmla="*/ 1257768 h 1448077"/>
                      <a:gd name="connsiteX202" fmla="*/ 3472529 w 4040504"/>
                      <a:gd name="connsiteY202" fmla="*/ 1269960 h 1448077"/>
                      <a:gd name="connsiteX203" fmla="*/ 3529775 w 4040504"/>
                      <a:gd name="connsiteY203" fmla="*/ 1242242 h 1448077"/>
                      <a:gd name="connsiteX204" fmla="*/ 3501009 w 4040504"/>
                      <a:gd name="connsiteY204" fmla="*/ 1256815 h 1448077"/>
                      <a:gd name="connsiteX205" fmla="*/ 3540538 w 4040504"/>
                      <a:gd name="connsiteY205" fmla="*/ 1246814 h 1448077"/>
                      <a:gd name="connsiteX206" fmla="*/ 3539014 w 4040504"/>
                      <a:gd name="connsiteY206" fmla="*/ 1247290 h 1448077"/>
                      <a:gd name="connsiteX207" fmla="*/ 3556921 w 4040504"/>
                      <a:gd name="connsiteY207" fmla="*/ 1241575 h 1448077"/>
                      <a:gd name="connsiteX208" fmla="*/ 3574542 w 4040504"/>
                      <a:gd name="connsiteY208" fmla="*/ 1235194 h 1448077"/>
                      <a:gd name="connsiteX209" fmla="*/ 3565208 w 4040504"/>
                      <a:gd name="connsiteY209" fmla="*/ 1237575 h 1448077"/>
                      <a:gd name="connsiteX210" fmla="*/ 3601593 w 4040504"/>
                      <a:gd name="connsiteY210" fmla="*/ 1213191 h 1448077"/>
                      <a:gd name="connsiteX211" fmla="*/ 3623215 w 4040504"/>
                      <a:gd name="connsiteY211" fmla="*/ 1203094 h 1448077"/>
                      <a:gd name="connsiteX212" fmla="*/ 3645408 w 4040504"/>
                      <a:gd name="connsiteY212" fmla="*/ 1188521 h 1448077"/>
                      <a:gd name="connsiteX213" fmla="*/ 3642170 w 4040504"/>
                      <a:gd name="connsiteY213" fmla="*/ 1201951 h 1448077"/>
                      <a:gd name="connsiteX214" fmla="*/ 3662077 w 4040504"/>
                      <a:gd name="connsiteY214" fmla="*/ 1197475 h 1448077"/>
                      <a:gd name="connsiteX215" fmla="*/ 3709130 w 4040504"/>
                      <a:gd name="connsiteY215" fmla="*/ 1170043 h 1448077"/>
                      <a:gd name="connsiteX216" fmla="*/ 3718084 w 4040504"/>
                      <a:gd name="connsiteY216" fmla="*/ 1166995 h 1448077"/>
                      <a:gd name="connsiteX217" fmla="*/ 3724561 w 4040504"/>
                      <a:gd name="connsiteY217" fmla="*/ 1167280 h 1448077"/>
                      <a:gd name="connsiteX218" fmla="*/ 3718846 w 4040504"/>
                      <a:gd name="connsiteY218" fmla="*/ 1164137 h 1448077"/>
                      <a:gd name="connsiteX219" fmla="*/ 3833146 w 4040504"/>
                      <a:gd name="connsiteY219" fmla="*/ 1094414 h 1448077"/>
                      <a:gd name="connsiteX220" fmla="*/ 3901345 w 4040504"/>
                      <a:gd name="connsiteY220" fmla="*/ 1030978 h 1448077"/>
                      <a:gd name="connsiteX221" fmla="*/ 3896392 w 4040504"/>
                      <a:gd name="connsiteY221" fmla="*/ 1043074 h 1448077"/>
                      <a:gd name="connsiteX222" fmla="*/ 3921824 w 4040504"/>
                      <a:gd name="connsiteY222" fmla="*/ 1026596 h 1448077"/>
                      <a:gd name="connsiteX223" fmla="*/ 3933063 w 4040504"/>
                      <a:gd name="connsiteY223" fmla="*/ 1017738 h 1448077"/>
                      <a:gd name="connsiteX224" fmla="*/ 3943731 w 4040504"/>
                      <a:gd name="connsiteY224" fmla="*/ 1007070 h 1448077"/>
                      <a:gd name="connsiteX225" fmla="*/ 3951923 w 4040504"/>
                      <a:gd name="connsiteY225" fmla="*/ 1006879 h 1448077"/>
                      <a:gd name="connsiteX226" fmla="*/ 3974783 w 4040504"/>
                      <a:gd name="connsiteY226" fmla="*/ 982400 h 1448077"/>
                      <a:gd name="connsiteX227" fmla="*/ 3966782 w 4040504"/>
                      <a:gd name="connsiteY227" fmla="*/ 998878 h 1448077"/>
                      <a:gd name="connsiteX228" fmla="*/ 3987260 w 4040504"/>
                      <a:gd name="connsiteY228" fmla="*/ 977161 h 1448077"/>
                      <a:gd name="connsiteX229" fmla="*/ 4007453 w 4040504"/>
                      <a:gd name="connsiteY229" fmla="*/ 954682 h 1448077"/>
                      <a:gd name="connsiteX230" fmla="*/ 3997738 w 4040504"/>
                      <a:gd name="connsiteY230" fmla="*/ 973066 h 1448077"/>
                      <a:gd name="connsiteX231" fmla="*/ 4040505 w 4040504"/>
                      <a:gd name="connsiteY231" fmla="*/ 921250 h 1448077"/>
                      <a:gd name="connsiteX232" fmla="*/ 4028694 w 4040504"/>
                      <a:gd name="connsiteY232" fmla="*/ 930203 h 1448077"/>
                      <a:gd name="connsiteX233" fmla="*/ 4031075 w 4040504"/>
                      <a:gd name="connsiteY233" fmla="*/ 935347 h 1448077"/>
                      <a:gd name="connsiteX234" fmla="*/ 4007358 w 4040504"/>
                      <a:gd name="connsiteY234" fmla="*/ 953158 h 1448077"/>
                      <a:gd name="connsiteX235" fmla="*/ 4016978 w 4040504"/>
                      <a:gd name="connsiteY235" fmla="*/ 942205 h 1448077"/>
                      <a:gd name="connsiteX236" fmla="*/ 4002691 w 4040504"/>
                      <a:gd name="connsiteY236" fmla="*/ 950015 h 1448077"/>
                      <a:gd name="connsiteX237" fmla="*/ 3995071 w 4040504"/>
                      <a:gd name="connsiteY237" fmla="*/ 957445 h 1448077"/>
                      <a:gd name="connsiteX238" fmla="*/ 3986689 w 4040504"/>
                      <a:gd name="connsiteY238" fmla="*/ 965827 h 1448077"/>
                      <a:gd name="connsiteX239" fmla="*/ 3952018 w 4040504"/>
                      <a:gd name="connsiteY239" fmla="*/ 1000783 h 1448077"/>
                      <a:gd name="connsiteX240" fmla="*/ 3956304 w 4040504"/>
                      <a:gd name="connsiteY240" fmla="*/ 986877 h 1448077"/>
                      <a:gd name="connsiteX241" fmla="*/ 3937635 w 4040504"/>
                      <a:gd name="connsiteY241" fmla="*/ 1011166 h 1448077"/>
                      <a:gd name="connsiteX242" fmla="*/ 3935635 w 4040504"/>
                      <a:gd name="connsiteY242" fmla="*/ 1002784 h 1448077"/>
                      <a:gd name="connsiteX243" fmla="*/ 3920204 w 4040504"/>
                      <a:gd name="connsiteY243" fmla="*/ 1014309 h 1448077"/>
                      <a:gd name="connsiteX244" fmla="*/ 3905917 w 4040504"/>
                      <a:gd name="connsiteY244" fmla="*/ 1023643 h 1448077"/>
                      <a:gd name="connsiteX245" fmla="*/ 3905726 w 4040504"/>
                      <a:gd name="connsiteY245" fmla="*/ 1022119 h 1448077"/>
                      <a:gd name="connsiteX246" fmla="*/ 3890772 w 4040504"/>
                      <a:gd name="connsiteY246" fmla="*/ 1036026 h 1448077"/>
                      <a:gd name="connsiteX247" fmla="*/ 3895439 w 4040504"/>
                      <a:gd name="connsiteY247" fmla="*/ 1027072 h 1448077"/>
                      <a:gd name="connsiteX248" fmla="*/ 3859816 w 4040504"/>
                      <a:gd name="connsiteY248" fmla="*/ 1053933 h 1448077"/>
                      <a:gd name="connsiteX249" fmla="*/ 3836480 w 4040504"/>
                      <a:gd name="connsiteY249" fmla="*/ 1068792 h 1448077"/>
                      <a:gd name="connsiteX250" fmla="*/ 3838766 w 4040504"/>
                      <a:gd name="connsiteY250" fmla="*/ 1066696 h 1448077"/>
                      <a:gd name="connsiteX251" fmla="*/ 3809714 w 4040504"/>
                      <a:gd name="connsiteY251" fmla="*/ 1100605 h 1448077"/>
                      <a:gd name="connsiteX252" fmla="*/ 3780663 w 4040504"/>
                      <a:gd name="connsiteY252" fmla="*/ 1102225 h 1448077"/>
                      <a:gd name="connsiteX253" fmla="*/ 3779330 w 4040504"/>
                      <a:gd name="connsiteY253" fmla="*/ 1109654 h 1448077"/>
                      <a:gd name="connsiteX254" fmla="*/ 3765995 w 4040504"/>
                      <a:gd name="connsiteY254" fmla="*/ 1113845 h 1448077"/>
                      <a:gd name="connsiteX255" fmla="*/ 3762280 w 4040504"/>
                      <a:gd name="connsiteY255" fmla="*/ 1123180 h 1448077"/>
                      <a:gd name="connsiteX256" fmla="*/ 3693605 w 4040504"/>
                      <a:gd name="connsiteY256" fmla="*/ 1153755 h 1448077"/>
                      <a:gd name="connsiteX257" fmla="*/ 3694176 w 4040504"/>
                      <a:gd name="connsiteY257" fmla="*/ 1160803 h 1448077"/>
                      <a:gd name="connsiteX258" fmla="*/ 3644741 w 4040504"/>
                      <a:gd name="connsiteY258" fmla="*/ 1182711 h 1448077"/>
                      <a:gd name="connsiteX259" fmla="*/ 3646837 w 4040504"/>
                      <a:gd name="connsiteY259" fmla="*/ 1173757 h 1448077"/>
                      <a:gd name="connsiteX260" fmla="*/ 3588925 w 4040504"/>
                      <a:gd name="connsiteY260" fmla="*/ 1200618 h 1448077"/>
                      <a:gd name="connsiteX261" fmla="*/ 3522536 w 4040504"/>
                      <a:gd name="connsiteY261" fmla="*/ 1234717 h 1448077"/>
                      <a:gd name="connsiteX262" fmla="*/ 3435096 w 4040504"/>
                      <a:gd name="connsiteY262" fmla="*/ 1261387 h 1448077"/>
                      <a:gd name="connsiteX263" fmla="*/ 3435572 w 4040504"/>
                      <a:gd name="connsiteY263" fmla="*/ 1259959 h 1448077"/>
                      <a:gd name="connsiteX264" fmla="*/ 3381661 w 4040504"/>
                      <a:gd name="connsiteY264" fmla="*/ 1286343 h 1448077"/>
                      <a:gd name="connsiteX265" fmla="*/ 3395567 w 4040504"/>
                      <a:gd name="connsiteY265" fmla="*/ 1273484 h 1448077"/>
                      <a:gd name="connsiteX266" fmla="*/ 3375374 w 4040504"/>
                      <a:gd name="connsiteY266" fmla="*/ 1280247 h 1448077"/>
                      <a:gd name="connsiteX267" fmla="*/ 3352324 w 4040504"/>
                      <a:gd name="connsiteY267" fmla="*/ 1291867 h 1448077"/>
                      <a:gd name="connsiteX268" fmla="*/ 3355848 w 4040504"/>
                      <a:gd name="connsiteY268" fmla="*/ 1285295 h 1448077"/>
                      <a:gd name="connsiteX269" fmla="*/ 3267075 w 4040504"/>
                      <a:gd name="connsiteY269" fmla="*/ 1314537 h 1448077"/>
                      <a:gd name="connsiteX270" fmla="*/ 3262313 w 4040504"/>
                      <a:gd name="connsiteY270" fmla="*/ 1333301 h 1448077"/>
                      <a:gd name="connsiteX271" fmla="*/ 3267170 w 4040504"/>
                      <a:gd name="connsiteY271" fmla="*/ 1323395 h 1448077"/>
                      <a:gd name="connsiteX272" fmla="*/ 3249644 w 4040504"/>
                      <a:gd name="connsiteY272" fmla="*/ 1329301 h 1448077"/>
                      <a:gd name="connsiteX273" fmla="*/ 3263360 w 4040504"/>
                      <a:gd name="connsiteY273" fmla="*/ 1320919 h 1448077"/>
                      <a:gd name="connsiteX274" fmla="*/ 3242977 w 4040504"/>
                      <a:gd name="connsiteY274" fmla="*/ 1329967 h 1448077"/>
                      <a:gd name="connsiteX275" fmla="*/ 3233833 w 4040504"/>
                      <a:gd name="connsiteY275" fmla="*/ 1326634 h 1448077"/>
                      <a:gd name="connsiteX276" fmla="*/ 3249930 w 4040504"/>
                      <a:gd name="connsiteY276" fmla="*/ 1322252 h 1448077"/>
                      <a:gd name="connsiteX277" fmla="*/ 3210782 w 4040504"/>
                      <a:gd name="connsiteY277" fmla="*/ 1326729 h 1448077"/>
                      <a:gd name="connsiteX278" fmla="*/ 3201448 w 4040504"/>
                      <a:gd name="connsiteY278" fmla="*/ 1334635 h 1448077"/>
                      <a:gd name="connsiteX279" fmla="*/ 3174397 w 4040504"/>
                      <a:gd name="connsiteY279" fmla="*/ 1334540 h 1448077"/>
                      <a:gd name="connsiteX280" fmla="*/ 3150965 w 4040504"/>
                      <a:gd name="connsiteY280" fmla="*/ 1345874 h 1448077"/>
                      <a:gd name="connsiteX281" fmla="*/ 3137345 w 4040504"/>
                      <a:gd name="connsiteY281" fmla="*/ 1344827 h 1448077"/>
                      <a:gd name="connsiteX282" fmla="*/ 3087815 w 4040504"/>
                      <a:gd name="connsiteY282" fmla="*/ 1361971 h 1448077"/>
                      <a:gd name="connsiteX283" fmla="*/ 3091625 w 4040504"/>
                      <a:gd name="connsiteY283" fmla="*/ 1361590 h 1448077"/>
                      <a:gd name="connsiteX284" fmla="*/ 3089339 w 4040504"/>
                      <a:gd name="connsiteY284" fmla="*/ 1362352 h 1448077"/>
                      <a:gd name="connsiteX285" fmla="*/ 3089434 w 4040504"/>
                      <a:gd name="connsiteY285" fmla="*/ 1362352 h 1448077"/>
                      <a:gd name="connsiteX286" fmla="*/ 3089339 w 4040504"/>
                      <a:gd name="connsiteY286" fmla="*/ 1362352 h 1448077"/>
                      <a:gd name="connsiteX287" fmla="*/ 3053715 w 4040504"/>
                      <a:gd name="connsiteY287" fmla="*/ 1371592 h 1448077"/>
                      <a:gd name="connsiteX288" fmla="*/ 3016758 w 4040504"/>
                      <a:gd name="connsiteY288" fmla="*/ 1377116 h 1448077"/>
                      <a:gd name="connsiteX289" fmla="*/ 2979801 w 4040504"/>
                      <a:gd name="connsiteY289" fmla="*/ 1382069 h 1448077"/>
                      <a:gd name="connsiteX290" fmla="*/ 2943797 w 4040504"/>
                      <a:gd name="connsiteY290" fmla="*/ 1387689 h 1448077"/>
                      <a:gd name="connsiteX291" fmla="*/ 2943606 w 4040504"/>
                      <a:gd name="connsiteY291" fmla="*/ 1385784 h 1448077"/>
                      <a:gd name="connsiteX292" fmla="*/ 2899410 w 4040504"/>
                      <a:gd name="connsiteY292" fmla="*/ 1394452 h 1448077"/>
                      <a:gd name="connsiteX293" fmla="*/ 2861215 w 4040504"/>
                      <a:gd name="connsiteY293" fmla="*/ 1402738 h 1448077"/>
                      <a:gd name="connsiteX294" fmla="*/ 2844356 w 4040504"/>
                      <a:gd name="connsiteY294" fmla="*/ 1399214 h 1448077"/>
                      <a:gd name="connsiteX295" fmla="*/ 2789015 w 4040504"/>
                      <a:gd name="connsiteY295" fmla="*/ 1405977 h 1448077"/>
                      <a:gd name="connsiteX296" fmla="*/ 2811113 w 4040504"/>
                      <a:gd name="connsiteY296" fmla="*/ 1401215 h 1448077"/>
                      <a:gd name="connsiteX297" fmla="*/ 2746439 w 4040504"/>
                      <a:gd name="connsiteY297" fmla="*/ 1408549 h 1448077"/>
                      <a:gd name="connsiteX298" fmla="*/ 2711387 w 4040504"/>
                      <a:gd name="connsiteY298" fmla="*/ 1406929 h 1448077"/>
                      <a:gd name="connsiteX299" fmla="*/ 2731389 w 4040504"/>
                      <a:gd name="connsiteY299" fmla="*/ 1408644 h 1448077"/>
                      <a:gd name="connsiteX300" fmla="*/ 2689765 w 4040504"/>
                      <a:gd name="connsiteY300" fmla="*/ 1412073 h 1448077"/>
                      <a:gd name="connsiteX301" fmla="*/ 2696528 w 4040504"/>
                      <a:gd name="connsiteY301" fmla="*/ 1405120 h 1448077"/>
                      <a:gd name="connsiteX302" fmla="*/ 2617565 w 4040504"/>
                      <a:gd name="connsiteY302" fmla="*/ 1412359 h 1448077"/>
                      <a:gd name="connsiteX303" fmla="*/ 2548700 w 4040504"/>
                      <a:gd name="connsiteY303" fmla="*/ 1413025 h 1448077"/>
                      <a:gd name="connsiteX304" fmla="*/ 2566607 w 4040504"/>
                      <a:gd name="connsiteY304" fmla="*/ 1420741 h 1448077"/>
                      <a:gd name="connsiteX305" fmla="*/ 2528316 w 4040504"/>
                      <a:gd name="connsiteY305" fmla="*/ 1416550 h 1448077"/>
                      <a:gd name="connsiteX306" fmla="*/ 2503837 w 4040504"/>
                      <a:gd name="connsiteY306" fmla="*/ 1411882 h 1448077"/>
                      <a:gd name="connsiteX307" fmla="*/ 2431828 w 4040504"/>
                      <a:gd name="connsiteY307" fmla="*/ 1417883 h 1448077"/>
                      <a:gd name="connsiteX308" fmla="*/ 2412492 w 4040504"/>
                      <a:gd name="connsiteY308" fmla="*/ 1427694 h 1448077"/>
                      <a:gd name="connsiteX309" fmla="*/ 2397062 w 4040504"/>
                      <a:gd name="connsiteY309" fmla="*/ 1415883 h 1448077"/>
                      <a:gd name="connsiteX310" fmla="*/ 2406206 w 4040504"/>
                      <a:gd name="connsiteY310" fmla="*/ 1417502 h 1448077"/>
                      <a:gd name="connsiteX311" fmla="*/ 2415731 w 4040504"/>
                      <a:gd name="connsiteY311" fmla="*/ 1413597 h 1448077"/>
                      <a:gd name="connsiteX312" fmla="*/ 2412206 w 4040504"/>
                      <a:gd name="connsiteY312" fmla="*/ 1415788 h 1448077"/>
                      <a:gd name="connsiteX313" fmla="*/ 2383631 w 4040504"/>
                      <a:gd name="connsiteY313" fmla="*/ 1412359 h 1448077"/>
                      <a:gd name="connsiteX314" fmla="*/ 2371535 w 4040504"/>
                      <a:gd name="connsiteY314" fmla="*/ 1408073 h 1448077"/>
                      <a:gd name="connsiteX315" fmla="*/ 2377535 w 4040504"/>
                      <a:gd name="connsiteY315" fmla="*/ 1413406 h 1448077"/>
                      <a:gd name="connsiteX316" fmla="*/ 2334101 w 4040504"/>
                      <a:gd name="connsiteY316" fmla="*/ 1408739 h 1448077"/>
                      <a:gd name="connsiteX317" fmla="*/ 2313527 w 4040504"/>
                      <a:gd name="connsiteY317" fmla="*/ 1407310 h 1448077"/>
                      <a:gd name="connsiteX318" fmla="*/ 2290096 w 4040504"/>
                      <a:gd name="connsiteY318" fmla="*/ 1403786 h 1448077"/>
                      <a:gd name="connsiteX319" fmla="*/ 2294763 w 4040504"/>
                      <a:gd name="connsiteY319" fmla="*/ 1408263 h 1448077"/>
                      <a:gd name="connsiteX320" fmla="*/ 2237042 w 4040504"/>
                      <a:gd name="connsiteY320" fmla="*/ 1406739 h 1448077"/>
                      <a:gd name="connsiteX321" fmla="*/ 2210181 w 4040504"/>
                      <a:gd name="connsiteY321" fmla="*/ 1397023 h 1448077"/>
                      <a:gd name="connsiteX322" fmla="*/ 2215325 w 4040504"/>
                      <a:gd name="connsiteY322" fmla="*/ 1389880 h 1448077"/>
                      <a:gd name="connsiteX323" fmla="*/ 2172081 w 4040504"/>
                      <a:gd name="connsiteY323" fmla="*/ 1383022 h 1448077"/>
                      <a:gd name="connsiteX324" fmla="*/ 2140077 w 4040504"/>
                      <a:gd name="connsiteY324" fmla="*/ 1372449 h 1448077"/>
                      <a:gd name="connsiteX325" fmla="*/ 2156746 w 4040504"/>
                      <a:gd name="connsiteY325" fmla="*/ 1374068 h 1448077"/>
                      <a:gd name="connsiteX326" fmla="*/ 2130743 w 4040504"/>
                      <a:gd name="connsiteY326" fmla="*/ 1369687 h 1448077"/>
                      <a:gd name="connsiteX327" fmla="*/ 2139125 w 4040504"/>
                      <a:gd name="connsiteY327" fmla="*/ 1376069 h 1448077"/>
                      <a:gd name="connsiteX328" fmla="*/ 2122170 w 4040504"/>
                      <a:gd name="connsiteY328" fmla="*/ 1369782 h 1448077"/>
                      <a:gd name="connsiteX329" fmla="*/ 2107502 w 4040504"/>
                      <a:gd name="connsiteY329" fmla="*/ 1378545 h 1448077"/>
                      <a:gd name="connsiteX330" fmla="*/ 2065306 w 4040504"/>
                      <a:gd name="connsiteY330" fmla="*/ 1363877 h 1448077"/>
                      <a:gd name="connsiteX331" fmla="*/ 2096262 w 4040504"/>
                      <a:gd name="connsiteY331" fmla="*/ 1364924 h 1448077"/>
                      <a:gd name="connsiteX332" fmla="*/ 2072450 w 4040504"/>
                      <a:gd name="connsiteY332" fmla="*/ 1358447 h 1448077"/>
                      <a:gd name="connsiteX333" fmla="*/ 2076736 w 4040504"/>
                      <a:gd name="connsiteY333" fmla="*/ 1357971 h 1448077"/>
                      <a:gd name="connsiteX334" fmla="*/ 2048542 w 4040504"/>
                      <a:gd name="connsiteY334" fmla="*/ 1351875 h 1448077"/>
                      <a:gd name="connsiteX335" fmla="*/ 2018443 w 4040504"/>
                      <a:gd name="connsiteY335" fmla="*/ 1348256 h 1448077"/>
                      <a:gd name="connsiteX336" fmla="*/ 2004917 w 4040504"/>
                      <a:gd name="connsiteY336" fmla="*/ 1337778 h 1448077"/>
                      <a:gd name="connsiteX337" fmla="*/ 1995488 w 4040504"/>
                      <a:gd name="connsiteY337" fmla="*/ 1343302 h 1448077"/>
                      <a:gd name="connsiteX338" fmla="*/ 1955102 w 4040504"/>
                      <a:gd name="connsiteY338" fmla="*/ 1330920 h 1448077"/>
                      <a:gd name="connsiteX339" fmla="*/ 1969294 w 4040504"/>
                      <a:gd name="connsiteY339" fmla="*/ 1337778 h 1448077"/>
                      <a:gd name="connsiteX340" fmla="*/ 1933670 w 4040504"/>
                      <a:gd name="connsiteY340" fmla="*/ 1328062 h 1448077"/>
                      <a:gd name="connsiteX341" fmla="*/ 1944148 w 4040504"/>
                      <a:gd name="connsiteY341" fmla="*/ 1329015 h 1448077"/>
                      <a:gd name="connsiteX342" fmla="*/ 1876806 w 4040504"/>
                      <a:gd name="connsiteY342" fmla="*/ 1297868 h 1448077"/>
                      <a:gd name="connsiteX343" fmla="*/ 1868710 w 4040504"/>
                      <a:gd name="connsiteY343" fmla="*/ 1285295 h 1448077"/>
                      <a:gd name="connsiteX344" fmla="*/ 1839182 w 4040504"/>
                      <a:gd name="connsiteY344" fmla="*/ 1270817 h 1448077"/>
                      <a:gd name="connsiteX345" fmla="*/ 1809845 w 4040504"/>
                      <a:gd name="connsiteY345" fmla="*/ 1253386 h 1448077"/>
                      <a:gd name="connsiteX346" fmla="*/ 1795367 w 4040504"/>
                      <a:gd name="connsiteY346" fmla="*/ 1254244 h 1448077"/>
                      <a:gd name="connsiteX347" fmla="*/ 1844612 w 4040504"/>
                      <a:gd name="connsiteY347" fmla="*/ 1277866 h 1448077"/>
                      <a:gd name="connsiteX348" fmla="*/ 1810798 w 4040504"/>
                      <a:gd name="connsiteY348" fmla="*/ 1266817 h 1448077"/>
                      <a:gd name="connsiteX349" fmla="*/ 1833086 w 4040504"/>
                      <a:gd name="connsiteY349" fmla="*/ 1277866 h 1448077"/>
                      <a:gd name="connsiteX350" fmla="*/ 1851279 w 4040504"/>
                      <a:gd name="connsiteY350" fmla="*/ 1285962 h 1448077"/>
                      <a:gd name="connsiteX351" fmla="*/ 1841945 w 4040504"/>
                      <a:gd name="connsiteY351" fmla="*/ 1288534 h 1448077"/>
                      <a:gd name="connsiteX352" fmla="*/ 1827943 w 4040504"/>
                      <a:gd name="connsiteY352" fmla="*/ 1278628 h 1448077"/>
                      <a:gd name="connsiteX353" fmla="*/ 1812322 w 4040504"/>
                      <a:gd name="connsiteY353" fmla="*/ 1271198 h 1448077"/>
                      <a:gd name="connsiteX354" fmla="*/ 1779842 w 4040504"/>
                      <a:gd name="connsiteY354" fmla="*/ 1253482 h 1448077"/>
                      <a:gd name="connsiteX355" fmla="*/ 1786318 w 4040504"/>
                      <a:gd name="connsiteY355" fmla="*/ 1244242 h 1448077"/>
                      <a:gd name="connsiteX356" fmla="*/ 1763173 w 4040504"/>
                      <a:gd name="connsiteY356" fmla="*/ 1228526 h 1448077"/>
                      <a:gd name="connsiteX357" fmla="*/ 1739360 w 4040504"/>
                      <a:gd name="connsiteY357" fmla="*/ 1214905 h 1448077"/>
                      <a:gd name="connsiteX358" fmla="*/ 1714024 w 4040504"/>
                      <a:gd name="connsiteY358" fmla="*/ 1199380 h 1448077"/>
                      <a:gd name="connsiteX359" fmla="*/ 1686973 w 4040504"/>
                      <a:gd name="connsiteY359" fmla="*/ 1177853 h 1448077"/>
                      <a:gd name="connsiteX360" fmla="*/ 1698498 w 4040504"/>
                      <a:gd name="connsiteY360" fmla="*/ 1189569 h 1448077"/>
                      <a:gd name="connsiteX361" fmla="*/ 1660303 w 4040504"/>
                      <a:gd name="connsiteY361" fmla="*/ 1160613 h 1448077"/>
                      <a:gd name="connsiteX362" fmla="*/ 1653826 w 4040504"/>
                      <a:gd name="connsiteY362" fmla="*/ 1144325 h 1448077"/>
                      <a:gd name="connsiteX363" fmla="*/ 1638872 w 4040504"/>
                      <a:gd name="connsiteY363" fmla="*/ 1132800 h 1448077"/>
                      <a:gd name="connsiteX364" fmla="*/ 1618964 w 4040504"/>
                      <a:gd name="connsiteY364" fmla="*/ 1120227 h 1448077"/>
                      <a:gd name="connsiteX365" fmla="*/ 1606963 w 4040504"/>
                      <a:gd name="connsiteY365" fmla="*/ 1100415 h 1448077"/>
                      <a:gd name="connsiteX366" fmla="*/ 1574959 w 4040504"/>
                      <a:gd name="connsiteY366" fmla="*/ 1070316 h 1448077"/>
                      <a:gd name="connsiteX367" fmla="*/ 1544574 w 4040504"/>
                      <a:gd name="connsiteY367" fmla="*/ 1039836 h 1448077"/>
                      <a:gd name="connsiteX368" fmla="*/ 1564577 w 4040504"/>
                      <a:gd name="connsiteY368" fmla="*/ 1050218 h 1448077"/>
                      <a:gd name="connsiteX369" fmla="*/ 1547908 w 4040504"/>
                      <a:gd name="connsiteY369" fmla="*/ 1031263 h 1448077"/>
                      <a:gd name="connsiteX370" fmla="*/ 1518761 w 4040504"/>
                      <a:gd name="connsiteY370" fmla="*/ 992401 h 1448077"/>
                      <a:gd name="connsiteX371" fmla="*/ 1502474 w 4040504"/>
                      <a:gd name="connsiteY371" fmla="*/ 976399 h 1448077"/>
                      <a:gd name="connsiteX372" fmla="*/ 1504093 w 4040504"/>
                      <a:gd name="connsiteY372" fmla="*/ 975447 h 1448077"/>
                      <a:gd name="connsiteX373" fmla="*/ 1492949 w 4040504"/>
                      <a:gd name="connsiteY373" fmla="*/ 970208 h 1448077"/>
                      <a:gd name="connsiteX374" fmla="*/ 1479423 w 4040504"/>
                      <a:gd name="connsiteY374" fmla="*/ 936775 h 1448077"/>
                      <a:gd name="connsiteX375" fmla="*/ 1460564 w 4040504"/>
                      <a:gd name="connsiteY375" fmla="*/ 900199 h 1448077"/>
                      <a:gd name="connsiteX376" fmla="*/ 1443800 w 4040504"/>
                      <a:gd name="connsiteY376" fmla="*/ 863719 h 1448077"/>
                      <a:gd name="connsiteX377" fmla="*/ 1435132 w 4040504"/>
                      <a:gd name="connsiteY377" fmla="*/ 832096 h 1448077"/>
                      <a:gd name="connsiteX378" fmla="*/ 1405223 w 4040504"/>
                      <a:gd name="connsiteY378" fmla="*/ 747704 h 1448077"/>
                      <a:gd name="connsiteX379" fmla="*/ 1407890 w 4040504"/>
                      <a:gd name="connsiteY379" fmla="*/ 752181 h 1448077"/>
                      <a:gd name="connsiteX380" fmla="*/ 1397222 w 4040504"/>
                      <a:gd name="connsiteY380" fmla="*/ 724177 h 1448077"/>
                      <a:gd name="connsiteX381" fmla="*/ 1387316 w 4040504"/>
                      <a:gd name="connsiteY381" fmla="*/ 691888 h 1448077"/>
                      <a:gd name="connsiteX382" fmla="*/ 1391698 w 4040504"/>
                      <a:gd name="connsiteY382" fmla="*/ 692554 h 1448077"/>
                      <a:gd name="connsiteX383" fmla="*/ 1394365 w 4040504"/>
                      <a:gd name="connsiteY383" fmla="*/ 699508 h 1448077"/>
                      <a:gd name="connsiteX384" fmla="*/ 1394079 w 4040504"/>
                      <a:gd name="connsiteY384" fmla="*/ 668932 h 1448077"/>
                      <a:gd name="connsiteX385" fmla="*/ 1389793 w 4040504"/>
                      <a:gd name="connsiteY385" fmla="*/ 645596 h 1448077"/>
                      <a:gd name="connsiteX386" fmla="*/ 1389793 w 4040504"/>
                      <a:gd name="connsiteY386" fmla="*/ 622831 h 1448077"/>
                      <a:gd name="connsiteX387" fmla="*/ 1391031 w 4040504"/>
                      <a:gd name="connsiteY387" fmla="*/ 629404 h 1448077"/>
                      <a:gd name="connsiteX388" fmla="*/ 1388174 w 4040504"/>
                      <a:gd name="connsiteY388" fmla="*/ 591970 h 1448077"/>
                      <a:gd name="connsiteX389" fmla="*/ 1385697 w 4040504"/>
                      <a:gd name="connsiteY389" fmla="*/ 544441 h 1448077"/>
                      <a:gd name="connsiteX390" fmla="*/ 1387507 w 4040504"/>
                      <a:gd name="connsiteY390" fmla="*/ 544726 h 1448077"/>
                      <a:gd name="connsiteX391" fmla="*/ 1390936 w 4040504"/>
                      <a:gd name="connsiteY391" fmla="*/ 443285 h 1448077"/>
                      <a:gd name="connsiteX392" fmla="*/ 1396270 w 4040504"/>
                      <a:gd name="connsiteY392" fmla="*/ 453382 h 1448077"/>
                      <a:gd name="connsiteX393" fmla="*/ 1393031 w 4040504"/>
                      <a:gd name="connsiteY393" fmla="*/ 426616 h 1448077"/>
                      <a:gd name="connsiteX394" fmla="*/ 1412367 w 4040504"/>
                      <a:gd name="connsiteY394" fmla="*/ 396994 h 1448077"/>
                      <a:gd name="connsiteX395" fmla="*/ 1404557 w 4040504"/>
                      <a:gd name="connsiteY395" fmla="*/ 423568 h 1448077"/>
                      <a:gd name="connsiteX396" fmla="*/ 1421130 w 4040504"/>
                      <a:gd name="connsiteY396" fmla="*/ 376039 h 1448077"/>
                      <a:gd name="connsiteX397" fmla="*/ 1423226 w 4040504"/>
                      <a:gd name="connsiteY397" fmla="*/ 378801 h 1448077"/>
                      <a:gd name="connsiteX398" fmla="*/ 1435608 w 4040504"/>
                      <a:gd name="connsiteY398" fmla="*/ 337462 h 1448077"/>
                      <a:gd name="connsiteX399" fmla="*/ 1453610 w 4040504"/>
                      <a:gd name="connsiteY399" fmla="*/ 295362 h 1448077"/>
                      <a:gd name="connsiteX400" fmla="*/ 1449419 w 4040504"/>
                      <a:gd name="connsiteY400" fmla="*/ 298410 h 1448077"/>
                      <a:gd name="connsiteX401" fmla="*/ 1460278 w 4040504"/>
                      <a:gd name="connsiteY401" fmla="*/ 277931 h 1448077"/>
                      <a:gd name="connsiteX402" fmla="*/ 1472946 w 4040504"/>
                      <a:gd name="connsiteY402" fmla="*/ 258500 h 1448077"/>
                      <a:gd name="connsiteX403" fmla="*/ 1483424 w 4040504"/>
                      <a:gd name="connsiteY403" fmla="*/ 256690 h 1448077"/>
                      <a:gd name="connsiteX404" fmla="*/ 1491710 w 4040504"/>
                      <a:gd name="connsiteY404" fmla="*/ 242403 h 1448077"/>
                      <a:gd name="connsiteX405" fmla="*/ 1503712 w 4040504"/>
                      <a:gd name="connsiteY405" fmla="*/ 223448 h 1448077"/>
                      <a:gd name="connsiteX406" fmla="*/ 1534192 w 4040504"/>
                      <a:gd name="connsiteY406" fmla="*/ 184967 h 1448077"/>
                      <a:gd name="connsiteX407" fmla="*/ 1494472 w 4040504"/>
                      <a:gd name="connsiteY407" fmla="*/ 246975 h 1448077"/>
                      <a:gd name="connsiteX408" fmla="*/ 1515809 w 4040504"/>
                      <a:gd name="connsiteY408" fmla="*/ 219829 h 1448077"/>
                      <a:gd name="connsiteX409" fmla="*/ 1533144 w 4040504"/>
                      <a:gd name="connsiteY409" fmla="*/ 196492 h 1448077"/>
                      <a:gd name="connsiteX410" fmla="*/ 1519428 w 4040504"/>
                      <a:gd name="connsiteY410" fmla="*/ 212780 h 1448077"/>
                      <a:gd name="connsiteX411" fmla="*/ 1572006 w 4040504"/>
                      <a:gd name="connsiteY411" fmla="*/ 153249 h 1448077"/>
                      <a:gd name="connsiteX412" fmla="*/ 1612678 w 4040504"/>
                      <a:gd name="connsiteY412" fmla="*/ 136580 h 1448077"/>
                      <a:gd name="connsiteX413" fmla="*/ 1672685 w 4040504"/>
                      <a:gd name="connsiteY413" fmla="*/ 115625 h 1448077"/>
                      <a:gd name="connsiteX414" fmla="*/ 1753838 w 4040504"/>
                      <a:gd name="connsiteY414" fmla="*/ 99528 h 1448077"/>
                      <a:gd name="connsiteX415" fmla="*/ 1841754 w 4040504"/>
                      <a:gd name="connsiteY415" fmla="*/ 113911 h 1448077"/>
                      <a:gd name="connsiteX416" fmla="*/ 1843850 w 4040504"/>
                      <a:gd name="connsiteY416" fmla="*/ 108386 h 1448077"/>
                      <a:gd name="connsiteX417" fmla="*/ 1859756 w 4040504"/>
                      <a:gd name="connsiteY417" fmla="*/ 107624 h 1448077"/>
                      <a:gd name="connsiteX418" fmla="*/ 1880807 w 4040504"/>
                      <a:gd name="connsiteY418" fmla="*/ 116387 h 1448077"/>
                      <a:gd name="connsiteX419" fmla="*/ 1900333 w 4040504"/>
                      <a:gd name="connsiteY419" fmla="*/ 129722 h 1448077"/>
                      <a:gd name="connsiteX420" fmla="*/ 1918716 w 4040504"/>
                      <a:gd name="connsiteY420" fmla="*/ 144295 h 1448077"/>
                      <a:gd name="connsiteX421" fmla="*/ 1914620 w 4040504"/>
                      <a:gd name="connsiteY421" fmla="*/ 145248 h 1448077"/>
                      <a:gd name="connsiteX422" fmla="*/ 1904810 w 4040504"/>
                      <a:gd name="connsiteY422" fmla="*/ 142295 h 1448077"/>
                      <a:gd name="connsiteX423" fmla="*/ 1921669 w 4040504"/>
                      <a:gd name="connsiteY423" fmla="*/ 156487 h 1448077"/>
                      <a:gd name="connsiteX424" fmla="*/ 1929956 w 4040504"/>
                      <a:gd name="connsiteY424" fmla="*/ 168013 h 1448077"/>
                      <a:gd name="connsiteX425" fmla="*/ 1937671 w 4040504"/>
                      <a:gd name="connsiteY425" fmla="*/ 168108 h 1448077"/>
                      <a:gd name="connsiteX426" fmla="*/ 1956149 w 4040504"/>
                      <a:gd name="connsiteY426" fmla="*/ 182872 h 1448077"/>
                      <a:gd name="connsiteX427" fmla="*/ 1938814 w 4040504"/>
                      <a:gd name="connsiteY427" fmla="*/ 162202 h 1448077"/>
                      <a:gd name="connsiteX428" fmla="*/ 1960340 w 4040504"/>
                      <a:gd name="connsiteY428" fmla="*/ 177823 h 1448077"/>
                      <a:gd name="connsiteX429" fmla="*/ 1970722 w 4040504"/>
                      <a:gd name="connsiteY429" fmla="*/ 191349 h 1448077"/>
                      <a:gd name="connsiteX430" fmla="*/ 1999488 w 4040504"/>
                      <a:gd name="connsiteY430" fmla="*/ 223829 h 1448077"/>
                      <a:gd name="connsiteX431" fmla="*/ 1986915 w 4040504"/>
                      <a:gd name="connsiteY431" fmla="*/ 215447 h 1448077"/>
                      <a:gd name="connsiteX432" fmla="*/ 2003393 w 4040504"/>
                      <a:gd name="connsiteY432" fmla="*/ 232878 h 1448077"/>
                      <a:gd name="connsiteX433" fmla="*/ 2013299 w 4040504"/>
                      <a:gd name="connsiteY433" fmla="*/ 244498 h 1448077"/>
                      <a:gd name="connsiteX434" fmla="*/ 2023015 w 4040504"/>
                      <a:gd name="connsiteY434" fmla="*/ 257452 h 1448077"/>
                      <a:gd name="connsiteX435" fmla="*/ 2057686 w 4040504"/>
                      <a:gd name="connsiteY435" fmla="*/ 301648 h 1448077"/>
                      <a:gd name="connsiteX436" fmla="*/ 2052542 w 4040504"/>
                      <a:gd name="connsiteY436" fmla="*/ 303458 h 1448077"/>
                      <a:gd name="connsiteX437" fmla="*/ 2087023 w 4040504"/>
                      <a:gd name="connsiteY437" fmla="*/ 387469 h 1448077"/>
                      <a:gd name="connsiteX438" fmla="*/ 2099120 w 4040504"/>
                      <a:gd name="connsiteY438" fmla="*/ 468431 h 1448077"/>
                      <a:gd name="connsiteX439" fmla="*/ 2095976 w 4040504"/>
                      <a:gd name="connsiteY439" fmla="*/ 464240 h 1448077"/>
                      <a:gd name="connsiteX440" fmla="*/ 2099215 w 4040504"/>
                      <a:gd name="connsiteY440" fmla="*/ 496435 h 1448077"/>
                      <a:gd name="connsiteX441" fmla="*/ 2096167 w 4040504"/>
                      <a:gd name="connsiteY441" fmla="*/ 497006 h 1448077"/>
                      <a:gd name="connsiteX442" fmla="*/ 2098167 w 4040504"/>
                      <a:gd name="connsiteY442" fmla="*/ 515294 h 1448077"/>
                      <a:gd name="connsiteX443" fmla="*/ 2096834 w 4040504"/>
                      <a:gd name="connsiteY443" fmla="*/ 540059 h 1448077"/>
                      <a:gd name="connsiteX444" fmla="*/ 2094929 w 4040504"/>
                      <a:gd name="connsiteY444" fmla="*/ 527581 h 1448077"/>
                      <a:gd name="connsiteX445" fmla="*/ 2086737 w 4040504"/>
                      <a:gd name="connsiteY445" fmla="*/ 597590 h 1448077"/>
                      <a:gd name="connsiteX446" fmla="*/ 2085308 w 4040504"/>
                      <a:gd name="connsiteY446" fmla="*/ 613116 h 1448077"/>
                      <a:gd name="connsiteX447" fmla="*/ 2083022 w 4040504"/>
                      <a:gd name="connsiteY447" fmla="*/ 628642 h 1448077"/>
                      <a:gd name="connsiteX448" fmla="*/ 2075497 w 4040504"/>
                      <a:gd name="connsiteY448" fmla="*/ 661503 h 1448077"/>
                      <a:gd name="connsiteX449" fmla="*/ 2037969 w 4040504"/>
                      <a:gd name="connsiteY449" fmla="*/ 718653 h 1448077"/>
                      <a:gd name="connsiteX450" fmla="*/ 2037302 w 4040504"/>
                      <a:gd name="connsiteY450" fmla="*/ 717415 h 1448077"/>
                      <a:gd name="connsiteX451" fmla="*/ 1949006 w 4040504"/>
                      <a:gd name="connsiteY451" fmla="*/ 868005 h 1448077"/>
                      <a:gd name="connsiteX452" fmla="*/ 1883569 w 4040504"/>
                      <a:gd name="connsiteY452" fmla="*/ 926107 h 1448077"/>
                      <a:gd name="connsiteX453" fmla="*/ 1799463 w 4040504"/>
                      <a:gd name="connsiteY453" fmla="*/ 987544 h 1448077"/>
                      <a:gd name="connsiteX454" fmla="*/ 1793081 w 4040504"/>
                      <a:gd name="connsiteY454" fmla="*/ 1000593 h 1448077"/>
                      <a:gd name="connsiteX455" fmla="*/ 1759744 w 4040504"/>
                      <a:gd name="connsiteY455" fmla="*/ 1018405 h 1448077"/>
                      <a:gd name="connsiteX456" fmla="*/ 1764316 w 4040504"/>
                      <a:gd name="connsiteY456" fmla="*/ 1016023 h 1448077"/>
                      <a:gd name="connsiteX457" fmla="*/ 1737741 w 4040504"/>
                      <a:gd name="connsiteY457" fmla="*/ 1024120 h 1448077"/>
                      <a:gd name="connsiteX458" fmla="*/ 1705070 w 4040504"/>
                      <a:gd name="connsiteY458" fmla="*/ 1039836 h 1448077"/>
                      <a:gd name="connsiteX459" fmla="*/ 1705642 w 4040504"/>
                      <a:gd name="connsiteY459" fmla="*/ 1050504 h 1448077"/>
                      <a:gd name="connsiteX460" fmla="*/ 1656207 w 4040504"/>
                      <a:gd name="connsiteY460" fmla="*/ 1064315 h 1448077"/>
                      <a:gd name="connsiteX461" fmla="*/ 1603343 w 4040504"/>
                      <a:gd name="connsiteY461" fmla="*/ 1081841 h 1448077"/>
                      <a:gd name="connsiteX462" fmla="*/ 1518190 w 4040504"/>
                      <a:gd name="connsiteY462" fmla="*/ 1096986 h 1448077"/>
                      <a:gd name="connsiteX463" fmla="*/ 1471708 w 4040504"/>
                      <a:gd name="connsiteY463" fmla="*/ 1109559 h 1448077"/>
                      <a:gd name="connsiteX464" fmla="*/ 1471708 w 4040504"/>
                      <a:gd name="connsiteY464" fmla="*/ 1104130 h 1448077"/>
                      <a:gd name="connsiteX465" fmla="*/ 1359694 w 4040504"/>
                      <a:gd name="connsiteY465" fmla="*/ 1113178 h 1448077"/>
                      <a:gd name="connsiteX466" fmla="*/ 1369790 w 4040504"/>
                      <a:gd name="connsiteY466" fmla="*/ 1108702 h 1448077"/>
                      <a:gd name="connsiteX467" fmla="*/ 1337977 w 4040504"/>
                      <a:gd name="connsiteY467" fmla="*/ 1118131 h 1448077"/>
                      <a:gd name="connsiteX468" fmla="*/ 1307497 w 4040504"/>
                      <a:gd name="connsiteY468" fmla="*/ 1126799 h 1448077"/>
                      <a:gd name="connsiteX469" fmla="*/ 1299401 w 4040504"/>
                      <a:gd name="connsiteY469" fmla="*/ 1118893 h 1448077"/>
                      <a:gd name="connsiteX470" fmla="*/ 1223772 w 4040504"/>
                      <a:gd name="connsiteY470" fmla="*/ 1115655 h 1448077"/>
                      <a:gd name="connsiteX471" fmla="*/ 1148429 w 4040504"/>
                      <a:gd name="connsiteY471" fmla="*/ 1114798 h 1448077"/>
                      <a:gd name="connsiteX472" fmla="*/ 1159097 w 4040504"/>
                      <a:gd name="connsiteY472" fmla="*/ 1111654 h 1448077"/>
                      <a:gd name="connsiteX473" fmla="*/ 1075754 w 4040504"/>
                      <a:gd name="connsiteY473" fmla="*/ 1110321 h 1448077"/>
                      <a:gd name="connsiteX474" fmla="*/ 1046607 w 4040504"/>
                      <a:gd name="connsiteY474" fmla="*/ 1104511 h 1448077"/>
                      <a:gd name="connsiteX475" fmla="*/ 996696 w 4040504"/>
                      <a:gd name="connsiteY475" fmla="*/ 1103177 h 1448077"/>
                      <a:gd name="connsiteX476" fmla="*/ 1001649 w 4040504"/>
                      <a:gd name="connsiteY476" fmla="*/ 1098510 h 1448077"/>
                      <a:gd name="connsiteX477" fmla="*/ 944785 w 4040504"/>
                      <a:gd name="connsiteY477" fmla="*/ 1100510 h 1448077"/>
                      <a:gd name="connsiteX478" fmla="*/ 948690 w 4040504"/>
                      <a:gd name="connsiteY478" fmla="*/ 1098224 h 1448077"/>
                      <a:gd name="connsiteX479" fmla="*/ 898398 w 4040504"/>
                      <a:gd name="connsiteY479" fmla="*/ 1091842 h 1448077"/>
                      <a:gd name="connsiteX480" fmla="*/ 910304 w 4040504"/>
                      <a:gd name="connsiteY480" fmla="*/ 1090699 h 1448077"/>
                      <a:gd name="connsiteX481" fmla="*/ 871442 w 4040504"/>
                      <a:gd name="connsiteY481" fmla="*/ 1088604 h 1448077"/>
                      <a:gd name="connsiteX482" fmla="*/ 840581 w 4040504"/>
                      <a:gd name="connsiteY482" fmla="*/ 1082032 h 1448077"/>
                      <a:gd name="connsiteX483" fmla="*/ 820293 w 4040504"/>
                      <a:gd name="connsiteY483" fmla="*/ 1071649 h 1448077"/>
                      <a:gd name="connsiteX484" fmla="*/ 786575 w 4040504"/>
                      <a:gd name="connsiteY484" fmla="*/ 1069649 h 1448077"/>
                      <a:gd name="connsiteX485" fmla="*/ 793623 w 4040504"/>
                      <a:gd name="connsiteY485" fmla="*/ 1067649 h 1448077"/>
                      <a:gd name="connsiteX486" fmla="*/ 742188 w 4040504"/>
                      <a:gd name="connsiteY486" fmla="*/ 1055933 h 1448077"/>
                      <a:gd name="connsiteX487" fmla="*/ 701231 w 4040504"/>
                      <a:gd name="connsiteY487" fmla="*/ 1044694 h 1448077"/>
                      <a:gd name="connsiteX488" fmla="*/ 697230 w 4040504"/>
                      <a:gd name="connsiteY488" fmla="*/ 1040217 h 1448077"/>
                      <a:gd name="connsiteX489" fmla="*/ 739616 w 4040504"/>
                      <a:gd name="connsiteY489" fmla="*/ 1052123 h 1448077"/>
                      <a:gd name="connsiteX490" fmla="*/ 755047 w 4040504"/>
                      <a:gd name="connsiteY490" fmla="*/ 1056600 h 1448077"/>
                      <a:gd name="connsiteX491" fmla="*/ 752666 w 4040504"/>
                      <a:gd name="connsiteY491" fmla="*/ 1043074 h 1448077"/>
                      <a:gd name="connsiteX492" fmla="*/ 710089 w 4040504"/>
                      <a:gd name="connsiteY492" fmla="*/ 1038979 h 1448077"/>
                      <a:gd name="connsiteX493" fmla="*/ 665417 w 4040504"/>
                      <a:gd name="connsiteY493" fmla="*/ 1028311 h 1448077"/>
                      <a:gd name="connsiteX494" fmla="*/ 662464 w 4040504"/>
                      <a:gd name="connsiteY494" fmla="*/ 1025644 h 1448077"/>
                      <a:gd name="connsiteX495" fmla="*/ 665321 w 4040504"/>
                      <a:gd name="connsiteY495" fmla="*/ 1025929 h 1448077"/>
                      <a:gd name="connsiteX496" fmla="*/ 648653 w 4040504"/>
                      <a:gd name="connsiteY496" fmla="*/ 1021643 h 1448077"/>
                      <a:gd name="connsiteX497" fmla="*/ 627793 w 4040504"/>
                      <a:gd name="connsiteY497" fmla="*/ 1013071 h 1448077"/>
                      <a:gd name="connsiteX498" fmla="*/ 585407 w 4040504"/>
                      <a:gd name="connsiteY498" fmla="*/ 995830 h 1448077"/>
                      <a:gd name="connsiteX499" fmla="*/ 582263 w 4040504"/>
                      <a:gd name="connsiteY499" fmla="*/ 1004212 h 1448077"/>
                      <a:gd name="connsiteX500" fmla="*/ 593598 w 4040504"/>
                      <a:gd name="connsiteY500" fmla="*/ 1007641 h 1448077"/>
                      <a:gd name="connsiteX501" fmla="*/ 599408 w 4040504"/>
                      <a:gd name="connsiteY501" fmla="*/ 1009070 h 1448077"/>
                      <a:gd name="connsiteX502" fmla="*/ 598361 w 4040504"/>
                      <a:gd name="connsiteY502" fmla="*/ 1009165 h 1448077"/>
                      <a:gd name="connsiteX503" fmla="*/ 631412 w 4040504"/>
                      <a:gd name="connsiteY503" fmla="*/ 1019833 h 1448077"/>
                      <a:gd name="connsiteX504" fmla="*/ 594741 w 4040504"/>
                      <a:gd name="connsiteY504" fmla="*/ 1009642 h 1448077"/>
                      <a:gd name="connsiteX505" fmla="*/ 573500 w 4040504"/>
                      <a:gd name="connsiteY505" fmla="*/ 1010880 h 1448077"/>
                      <a:gd name="connsiteX506" fmla="*/ 523494 w 4040504"/>
                      <a:gd name="connsiteY506" fmla="*/ 972970 h 1448077"/>
                      <a:gd name="connsiteX507" fmla="*/ 460820 w 4040504"/>
                      <a:gd name="connsiteY507" fmla="*/ 945157 h 1448077"/>
                      <a:gd name="connsiteX508" fmla="*/ 431673 w 4040504"/>
                      <a:gd name="connsiteY508" fmla="*/ 931537 h 1448077"/>
                      <a:gd name="connsiteX509" fmla="*/ 407479 w 4040504"/>
                      <a:gd name="connsiteY509" fmla="*/ 922964 h 1448077"/>
                      <a:gd name="connsiteX510" fmla="*/ 394811 w 4040504"/>
                      <a:gd name="connsiteY510" fmla="*/ 908962 h 1448077"/>
                      <a:gd name="connsiteX511" fmla="*/ 411766 w 4040504"/>
                      <a:gd name="connsiteY511" fmla="*/ 917630 h 1448077"/>
                      <a:gd name="connsiteX512" fmla="*/ 345186 w 4040504"/>
                      <a:gd name="connsiteY512" fmla="*/ 878292 h 1448077"/>
                      <a:gd name="connsiteX513" fmla="*/ 329851 w 4040504"/>
                      <a:gd name="connsiteY513" fmla="*/ 858289 h 1448077"/>
                      <a:gd name="connsiteX514" fmla="*/ 335471 w 4040504"/>
                      <a:gd name="connsiteY514" fmla="*/ 860385 h 1448077"/>
                      <a:gd name="connsiteX515" fmla="*/ 257080 w 4040504"/>
                      <a:gd name="connsiteY515" fmla="*/ 785423 h 1448077"/>
                      <a:gd name="connsiteX516" fmla="*/ 186595 w 4040504"/>
                      <a:gd name="connsiteY516" fmla="*/ 693507 h 1448077"/>
                      <a:gd name="connsiteX517" fmla="*/ 190595 w 4040504"/>
                      <a:gd name="connsiteY517" fmla="*/ 703889 h 1448077"/>
                      <a:gd name="connsiteX518" fmla="*/ 110014 w 4040504"/>
                      <a:gd name="connsiteY518" fmla="*/ 566443 h 1448077"/>
                      <a:gd name="connsiteX519" fmla="*/ 58484 w 4040504"/>
                      <a:gd name="connsiteY519" fmla="*/ 417758 h 1448077"/>
                      <a:gd name="connsiteX520" fmla="*/ 50864 w 4040504"/>
                      <a:gd name="connsiteY520" fmla="*/ 389659 h 1448077"/>
                      <a:gd name="connsiteX521" fmla="*/ 41910 w 4040504"/>
                      <a:gd name="connsiteY521" fmla="*/ 370324 h 1448077"/>
                      <a:gd name="connsiteX522" fmla="*/ 46387 w 4040504"/>
                      <a:gd name="connsiteY522" fmla="*/ 363180 h 1448077"/>
                      <a:gd name="connsiteX523" fmla="*/ 35433 w 4040504"/>
                      <a:gd name="connsiteY523" fmla="*/ 334129 h 1448077"/>
                      <a:gd name="connsiteX524" fmla="*/ 35433 w 4040504"/>
                      <a:gd name="connsiteY524" fmla="*/ 273931 h 1448077"/>
                      <a:gd name="connsiteX525" fmla="*/ 40386 w 4040504"/>
                      <a:gd name="connsiteY525" fmla="*/ 206017 h 1448077"/>
                      <a:gd name="connsiteX526" fmla="*/ 35624 w 4040504"/>
                      <a:gd name="connsiteY526" fmla="*/ 212399 h 1448077"/>
                      <a:gd name="connsiteX527" fmla="*/ 38100 w 4040504"/>
                      <a:gd name="connsiteY527" fmla="*/ 194778 h 1448077"/>
                      <a:gd name="connsiteX528" fmla="*/ 41434 w 4040504"/>
                      <a:gd name="connsiteY528" fmla="*/ 175061 h 1448077"/>
                      <a:gd name="connsiteX529" fmla="*/ 48673 w 4040504"/>
                      <a:gd name="connsiteY529" fmla="*/ 155535 h 1448077"/>
                      <a:gd name="connsiteX530" fmla="*/ 50578 w 4040504"/>
                      <a:gd name="connsiteY530" fmla="*/ 141628 h 1448077"/>
                      <a:gd name="connsiteX531" fmla="*/ 53626 w 4040504"/>
                      <a:gd name="connsiteY531" fmla="*/ 141914 h 1448077"/>
                      <a:gd name="connsiteX532" fmla="*/ 58865 w 4040504"/>
                      <a:gd name="connsiteY532" fmla="*/ 118578 h 1448077"/>
                      <a:gd name="connsiteX533" fmla="*/ 65818 w 4040504"/>
                      <a:gd name="connsiteY533" fmla="*/ 95527 h 1448077"/>
                      <a:gd name="connsiteX534" fmla="*/ 79724 w 4040504"/>
                      <a:gd name="connsiteY534" fmla="*/ 82669 h 1448077"/>
                      <a:gd name="connsiteX535" fmla="*/ 85630 w 4040504"/>
                      <a:gd name="connsiteY535" fmla="*/ 79811 h 1448077"/>
                      <a:gd name="connsiteX536" fmla="*/ 99632 w 4040504"/>
                      <a:gd name="connsiteY536" fmla="*/ 59713 h 1448077"/>
                      <a:gd name="connsiteX537" fmla="*/ 107442 w 4040504"/>
                      <a:gd name="connsiteY537" fmla="*/ 44759 h 1448077"/>
                      <a:gd name="connsiteX538" fmla="*/ 115348 w 4040504"/>
                      <a:gd name="connsiteY538" fmla="*/ 28852 h 1448077"/>
                      <a:gd name="connsiteX539" fmla="*/ 119920 w 4040504"/>
                      <a:gd name="connsiteY539" fmla="*/ 14089 h 1448077"/>
                      <a:gd name="connsiteX540" fmla="*/ 102680 w 4040504"/>
                      <a:gd name="connsiteY540" fmla="*/ 27709 h 1448077"/>
                      <a:gd name="connsiteX541" fmla="*/ 113157 w 4040504"/>
                      <a:gd name="connsiteY541" fmla="*/ 12184 h 1448077"/>
                      <a:gd name="connsiteX542" fmla="*/ 106013 w 4040504"/>
                      <a:gd name="connsiteY542" fmla="*/ 277 h 1448077"/>
                      <a:gd name="connsiteX543" fmla="*/ 96012 w 4040504"/>
                      <a:gd name="connsiteY543" fmla="*/ 3135 h 1448077"/>
                      <a:gd name="connsiteX544" fmla="*/ 76295 w 4040504"/>
                      <a:gd name="connsiteY544" fmla="*/ 20375 h 1448077"/>
                      <a:gd name="connsiteX545" fmla="*/ 62294 w 4040504"/>
                      <a:gd name="connsiteY545" fmla="*/ 51712 h 1448077"/>
                      <a:gd name="connsiteX546" fmla="*/ 53245 w 4040504"/>
                      <a:gd name="connsiteY546" fmla="*/ 59142 h 1448077"/>
                      <a:gd name="connsiteX547" fmla="*/ 67723 w 4040504"/>
                      <a:gd name="connsiteY547" fmla="*/ 34377 h 1448077"/>
                      <a:gd name="connsiteX548" fmla="*/ 50197 w 4040504"/>
                      <a:gd name="connsiteY548" fmla="*/ 68191 h 1448077"/>
                      <a:gd name="connsiteX549" fmla="*/ 39719 w 4040504"/>
                      <a:gd name="connsiteY549" fmla="*/ 78954 h 1448077"/>
                      <a:gd name="connsiteX550" fmla="*/ 34576 w 4040504"/>
                      <a:gd name="connsiteY550" fmla="*/ 112863 h 1448077"/>
                      <a:gd name="connsiteX551" fmla="*/ 23813 w 4040504"/>
                      <a:gd name="connsiteY551" fmla="*/ 116863 h 1448077"/>
                      <a:gd name="connsiteX552" fmla="*/ 30099 w 4040504"/>
                      <a:gd name="connsiteY552" fmla="*/ 130389 h 1448077"/>
                      <a:gd name="connsiteX553" fmla="*/ 18383 w 4040504"/>
                      <a:gd name="connsiteY553" fmla="*/ 158392 h 1448077"/>
                      <a:gd name="connsiteX554" fmla="*/ 15812 w 4040504"/>
                      <a:gd name="connsiteY554" fmla="*/ 148582 h 1448077"/>
                      <a:gd name="connsiteX555" fmla="*/ 11430 w 4040504"/>
                      <a:gd name="connsiteY555" fmla="*/ 201922 h 1448077"/>
                      <a:gd name="connsiteX556" fmla="*/ 5715 w 4040504"/>
                      <a:gd name="connsiteY556" fmla="*/ 235735 h 1448077"/>
                      <a:gd name="connsiteX557" fmla="*/ 0 w 4040504"/>
                      <a:gd name="connsiteY557" fmla="*/ 256119 h 1448077"/>
                      <a:gd name="connsiteX558" fmla="*/ 4096 w 4040504"/>
                      <a:gd name="connsiteY558" fmla="*/ 274788 h 1448077"/>
                      <a:gd name="connsiteX559" fmla="*/ 7811 w 4040504"/>
                      <a:gd name="connsiteY559" fmla="*/ 300696 h 1448077"/>
                      <a:gd name="connsiteX560" fmla="*/ 3715 w 4040504"/>
                      <a:gd name="connsiteY560" fmla="*/ 318222 h 1448077"/>
                      <a:gd name="connsiteX561" fmla="*/ 1619 w 4040504"/>
                      <a:gd name="connsiteY561" fmla="*/ 351464 h 1448077"/>
                      <a:gd name="connsiteX562" fmla="*/ 16383 w 4040504"/>
                      <a:gd name="connsiteY562" fmla="*/ 399375 h 1448077"/>
                      <a:gd name="connsiteX563" fmla="*/ 34766 w 4040504"/>
                      <a:gd name="connsiteY563" fmla="*/ 457763 h 1448077"/>
                      <a:gd name="connsiteX564" fmla="*/ 30480 w 4040504"/>
                      <a:gd name="connsiteY564" fmla="*/ 449476 h 1448077"/>
                      <a:gd name="connsiteX565" fmla="*/ 37624 w 4040504"/>
                      <a:gd name="connsiteY565" fmla="*/ 488719 h 1448077"/>
                      <a:gd name="connsiteX566" fmla="*/ 68771 w 4040504"/>
                      <a:gd name="connsiteY566" fmla="*/ 531772 h 1448077"/>
                      <a:gd name="connsiteX567" fmla="*/ 51530 w 4040504"/>
                      <a:gd name="connsiteY567" fmla="*/ 531010 h 1448077"/>
                      <a:gd name="connsiteX568" fmla="*/ 75438 w 4040504"/>
                      <a:gd name="connsiteY568" fmla="*/ 558728 h 1448077"/>
                      <a:gd name="connsiteX569" fmla="*/ 79153 w 4040504"/>
                      <a:gd name="connsiteY569" fmla="*/ 586065 h 1448077"/>
                      <a:gd name="connsiteX570" fmla="*/ 101060 w 4040504"/>
                      <a:gd name="connsiteY570" fmla="*/ 612640 h 1448077"/>
                      <a:gd name="connsiteX571" fmla="*/ 114300 w 4040504"/>
                      <a:gd name="connsiteY571" fmla="*/ 648168 h 1448077"/>
                      <a:gd name="connsiteX572" fmla="*/ 110300 w 4040504"/>
                      <a:gd name="connsiteY572" fmla="*/ 649501 h 1448077"/>
                      <a:gd name="connsiteX573" fmla="*/ 102680 w 4040504"/>
                      <a:gd name="connsiteY573" fmla="*/ 640357 h 1448077"/>
                      <a:gd name="connsiteX574" fmla="*/ 662654 w 4040504"/>
                      <a:gd name="connsiteY574" fmla="*/ 1061553 h 1448077"/>
                      <a:gd name="connsiteX575" fmla="*/ 662654 w 4040504"/>
                      <a:gd name="connsiteY575" fmla="*/ 1061648 h 1448077"/>
                      <a:gd name="connsiteX576" fmla="*/ 648557 w 4040504"/>
                      <a:gd name="connsiteY576" fmla="*/ 1057743 h 1448077"/>
                      <a:gd name="connsiteX577" fmla="*/ 662750 w 4040504"/>
                      <a:gd name="connsiteY577" fmla="*/ 1061553 h 1448077"/>
                      <a:gd name="connsiteX578" fmla="*/ 719995 w 4040504"/>
                      <a:gd name="connsiteY578" fmla="*/ 1077936 h 1448077"/>
                      <a:gd name="connsiteX579" fmla="*/ 695135 w 4040504"/>
                      <a:gd name="connsiteY579" fmla="*/ 1070887 h 1448077"/>
                      <a:gd name="connsiteX580" fmla="*/ 702088 w 4040504"/>
                      <a:gd name="connsiteY580" fmla="*/ 1069078 h 1448077"/>
                      <a:gd name="connsiteX581" fmla="*/ 720090 w 4040504"/>
                      <a:gd name="connsiteY581" fmla="*/ 1077936 h 1448077"/>
                      <a:gd name="connsiteX582" fmla="*/ 611410 w 4040504"/>
                      <a:gd name="connsiteY582" fmla="*/ 1005927 h 1448077"/>
                      <a:gd name="connsiteX583" fmla="*/ 623888 w 4040504"/>
                      <a:gd name="connsiteY583" fmla="*/ 1011547 h 1448077"/>
                      <a:gd name="connsiteX584" fmla="*/ 608362 w 4040504"/>
                      <a:gd name="connsiteY584" fmla="*/ 1006975 h 1448077"/>
                      <a:gd name="connsiteX585" fmla="*/ 607124 w 4040504"/>
                      <a:gd name="connsiteY585" fmla="*/ 1007260 h 1448077"/>
                      <a:gd name="connsiteX586" fmla="*/ 611505 w 4040504"/>
                      <a:gd name="connsiteY586" fmla="*/ 1005927 h 1448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</a:cxnLst>
                    <a:rect l="l" t="t" r="r" b="b"/>
                    <a:pathLst>
                      <a:path w="4040504" h="1448077">
                        <a:moveTo>
                          <a:pt x="102299" y="640167"/>
                        </a:moveTo>
                        <a:cubicBezTo>
                          <a:pt x="117920" y="667218"/>
                          <a:pt x="115634" y="649216"/>
                          <a:pt x="122396" y="652835"/>
                        </a:cubicBezTo>
                        <a:cubicBezTo>
                          <a:pt x="143351" y="682934"/>
                          <a:pt x="126968" y="669980"/>
                          <a:pt x="130493" y="682458"/>
                        </a:cubicBezTo>
                        <a:cubicBezTo>
                          <a:pt x="144113" y="700936"/>
                          <a:pt x="159639" y="711795"/>
                          <a:pt x="168973" y="725987"/>
                        </a:cubicBezTo>
                        <a:cubicBezTo>
                          <a:pt x="168783" y="727702"/>
                          <a:pt x="170402" y="730654"/>
                          <a:pt x="166878" y="728273"/>
                        </a:cubicBezTo>
                        <a:cubicBezTo>
                          <a:pt x="185166" y="744942"/>
                          <a:pt x="209836" y="786280"/>
                          <a:pt x="233934" y="803044"/>
                        </a:cubicBezTo>
                        <a:cubicBezTo>
                          <a:pt x="234791" y="805045"/>
                          <a:pt x="235077" y="806283"/>
                          <a:pt x="234982" y="807045"/>
                        </a:cubicBezTo>
                        <a:cubicBezTo>
                          <a:pt x="234696" y="801235"/>
                          <a:pt x="236982" y="798377"/>
                          <a:pt x="239554" y="797425"/>
                        </a:cubicBezTo>
                        <a:cubicBezTo>
                          <a:pt x="248507" y="807807"/>
                          <a:pt x="259747" y="813236"/>
                          <a:pt x="259747" y="820285"/>
                        </a:cubicBezTo>
                        <a:cubicBezTo>
                          <a:pt x="254222" y="813998"/>
                          <a:pt x="252413" y="814760"/>
                          <a:pt x="248698" y="812760"/>
                        </a:cubicBezTo>
                        <a:lnTo>
                          <a:pt x="259842" y="821999"/>
                        </a:lnTo>
                        <a:cubicBezTo>
                          <a:pt x="263747" y="836096"/>
                          <a:pt x="244983" y="809045"/>
                          <a:pt x="241268" y="812284"/>
                        </a:cubicBezTo>
                        <a:cubicBezTo>
                          <a:pt x="251651" y="821999"/>
                          <a:pt x="262985" y="832191"/>
                          <a:pt x="274320" y="841144"/>
                        </a:cubicBezTo>
                        <a:cubicBezTo>
                          <a:pt x="279845" y="845716"/>
                          <a:pt x="285179" y="850288"/>
                          <a:pt x="289941" y="854670"/>
                        </a:cubicBezTo>
                        <a:cubicBezTo>
                          <a:pt x="294894" y="858861"/>
                          <a:pt x="299371" y="862957"/>
                          <a:pt x="302990" y="866957"/>
                        </a:cubicBezTo>
                        <a:cubicBezTo>
                          <a:pt x="302514" y="870862"/>
                          <a:pt x="292703" y="862861"/>
                          <a:pt x="285464" y="856480"/>
                        </a:cubicBezTo>
                        <a:cubicBezTo>
                          <a:pt x="278416" y="850003"/>
                          <a:pt x="273463" y="845621"/>
                          <a:pt x="281654" y="857908"/>
                        </a:cubicBezTo>
                        <a:lnTo>
                          <a:pt x="259842" y="832381"/>
                        </a:lnTo>
                        <a:cubicBezTo>
                          <a:pt x="265081" y="845050"/>
                          <a:pt x="261747" y="841335"/>
                          <a:pt x="257937" y="837430"/>
                        </a:cubicBezTo>
                        <a:cubicBezTo>
                          <a:pt x="254413" y="833429"/>
                          <a:pt x="250508" y="829238"/>
                          <a:pt x="254603" y="841716"/>
                        </a:cubicBezTo>
                        <a:cubicBezTo>
                          <a:pt x="269653" y="858194"/>
                          <a:pt x="278797" y="866671"/>
                          <a:pt x="288798" y="874291"/>
                        </a:cubicBezTo>
                        <a:cubicBezTo>
                          <a:pt x="298514" y="882102"/>
                          <a:pt x="308039" y="890103"/>
                          <a:pt x="324707" y="904771"/>
                        </a:cubicBezTo>
                        <a:cubicBezTo>
                          <a:pt x="334613" y="908391"/>
                          <a:pt x="325565" y="898580"/>
                          <a:pt x="335471" y="902104"/>
                        </a:cubicBezTo>
                        <a:cubicBezTo>
                          <a:pt x="362045" y="918773"/>
                          <a:pt x="369379" y="929346"/>
                          <a:pt x="375857" y="938109"/>
                        </a:cubicBezTo>
                        <a:cubicBezTo>
                          <a:pt x="379000" y="942586"/>
                          <a:pt x="381857" y="946681"/>
                          <a:pt x="386620" y="950872"/>
                        </a:cubicBezTo>
                        <a:cubicBezTo>
                          <a:pt x="391287" y="955159"/>
                          <a:pt x="397954" y="959350"/>
                          <a:pt x="409099" y="963445"/>
                        </a:cubicBezTo>
                        <a:cubicBezTo>
                          <a:pt x="421767" y="965827"/>
                          <a:pt x="429292" y="961826"/>
                          <a:pt x="455962" y="980971"/>
                        </a:cubicBezTo>
                        <a:lnTo>
                          <a:pt x="442627" y="982019"/>
                        </a:lnTo>
                        <a:cubicBezTo>
                          <a:pt x="461296" y="992592"/>
                          <a:pt x="467868" y="993163"/>
                          <a:pt x="474631" y="994021"/>
                        </a:cubicBezTo>
                        <a:cubicBezTo>
                          <a:pt x="481298" y="994878"/>
                          <a:pt x="487775" y="996497"/>
                          <a:pt x="506921" y="1008118"/>
                        </a:cubicBezTo>
                        <a:cubicBezTo>
                          <a:pt x="498539" y="1007546"/>
                          <a:pt x="475679" y="995735"/>
                          <a:pt x="481108" y="999450"/>
                        </a:cubicBezTo>
                        <a:cubicBezTo>
                          <a:pt x="504730" y="1017357"/>
                          <a:pt x="501301" y="1004784"/>
                          <a:pt x="521589" y="1013547"/>
                        </a:cubicBezTo>
                        <a:lnTo>
                          <a:pt x="523304" y="1021357"/>
                        </a:lnTo>
                        <a:cubicBezTo>
                          <a:pt x="565690" y="1038502"/>
                          <a:pt x="614267" y="1050028"/>
                          <a:pt x="661988" y="1063267"/>
                        </a:cubicBezTo>
                        <a:cubicBezTo>
                          <a:pt x="658844" y="1064315"/>
                          <a:pt x="649986" y="1063839"/>
                          <a:pt x="660654" y="1069078"/>
                        </a:cubicBezTo>
                        <a:cubicBezTo>
                          <a:pt x="721519" y="1084794"/>
                          <a:pt x="789623" y="1104796"/>
                          <a:pt x="848201" y="1121084"/>
                        </a:cubicBezTo>
                        <a:lnTo>
                          <a:pt x="872014" y="1120036"/>
                        </a:lnTo>
                        <a:cubicBezTo>
                          <a:pt x="877253" y="1121084"/>
                          <a:pt x="881348" y="1124418"/>
                          <a:pt x="875443" y="1124418"/>
                        </a:cubicBezTo>
                        <a:cubicBezTo>
                          <a:pt x="898208" y="1130990"/>
                          <a:pt x="877348" y="1121179"/>
                          <a:pt x="888873" y="1121179"/>
                        </a:cubicBezTo>
                        <a:cubicBezTo>
                          <a:pt x="902113" y="1123370"/>
                          <a:pt x="905637" y="1127752"/>
                          <a:pt x="897065" y="1127752"/>
                        </a:cubicBezTo>
                        <a:cubicBezTo>
                          <a:pt x="917924" y="1129371"/>
                          <a:pt x="947642" y="1131181"/>
                          <a:pt x="977170" y="1134800"/>
                        </a:cubicBezTo>
                        <a:cubicBezTo>
                          <a:pt x="1006888" y="1137562"/>
                          <a:pt x="1036701" y="1141658"/>
                          <a:pt x="1058132" y="1147087"/>
                        </a:cubicBezTo>
                        <a:cubicBezTo>
                          <a:pt x="1055275" y="1147373"/>
                          <a:pt x="1052322" y="1147659"/>
                          <a:pt x="1049465" y="1147849"/>
                        </a:cubicBezTo>
                        <a:cubicBezTo>
                          <a:pt x="1083183" y="1153564"/>
                          <a:pt x="1088898" y="1140229"/>
                          <a:pt x="1119759" y="1148421"/>
                        </a:cubicBezTo>
                        <a:lnTo>
                          <a:pt x="1113663" y="1148802"/>
                        </a:lnTo>
                        <a:cubicBezTo>
                          <a:pt x="1187291" y="1157279"/>
                          <a:pt x="1268921" y="1154803"/>
                          <a:pt x="1325690" y="1161089"/>
                        </a:cubicBezTo>
                        <a:cubicBezTo>
                          <a:pt x="1336167" y="1153755"/>
                          <a:pt x="1399413" y="1160803"/>
                          <a:pt x="1403414" y="1149564"/>
                        </a:cubicBezTo>
                        <a:cubicBezTo>
                          <a:pt x="1424750" y="1150993"/>
                          <a:pt x="1432465" y="1151374"/>
                          <a:pt x="1442276" y="1152136"/>
                        </a:cubicBezTo>
                        <a:cubicBezTo>
                          <a:pt x="1447229" y="1152421"/>
                          <a:pt x="1452658" y="1152612"/>
                          <a:pt x="1460659" y="1152517"/>
                        </a:cubicBezTo>
                        <a:cubicBezTo>
                          <a:pt x="1468660" y="1152231"/>
                          <a:pt x="1479233" y="1152517"/>
                          <a:pt x="1494187" y="1150707"/>
                        </a:cubicBezTo>
                        <a:cubicBezTo>
                          <a:pt x="1510189" y="1148611"/>
                          <a:pt x="1516761" y="1139848"/>
                          <a:pt x="1536002" y="1135467"/>
                        </a:cubicBezTo>
                        <a:lnTo>
                          <a:pt x="1537526" y="1141182"/>
                        </a:lnTo>
                        <a:cubicBezTo>
                          <a:pt x="1546003" y="1137943"/>
                          <a:pt x="1554385" y="1133848"/>
                          <a:pt x="1562672" y="1129752"/>
                        </a:cubicBezTo>
                        <a:lnTo>
                          <a:pt x="1578197" y="1133371"/>
                        </a:lnTo>
                        <a:lnTo>
                          <a:pt x="1596104" y="1127656"/>
                        </a:lnTo>
                        <a:cubicBezTo>
                          <a:pt x="1588770" y="1128990"/>
                          <a:pt x="1580102" y="1128704"/>
                          <a:pt x="1580769" y="1126799"/>
                        </a:cubicBezTo>
                        <a:cubicBezTo>
                          <a:pt x="1608582" y="1118798"/>
                          <a:pt x="1650302" y="1111654"/>
                          <a:pt x="1652111" y="1114512"/>
                        </a:cubicBezTo>
                        <a:cubicBezTo>
                          <a:pt x="1662970" y="1110226"/>
                          <a:pt x="1673828" y="1106320"/>
                          <a:pt x="1684306" y="1101082"/>
                        </a:cubicBezTo>
                        <a:lnTo>
                          <a:pt x="1700117" y="1093747"/>
                        </a:lnTo>
                        <a:lnTo>
                          <a:pt x="1715643" y="1085746"/>
                        </a:lnTo>
                        <a:cubicBezTo>
                          <a:pt x="1715167" y="1088413"/>
                          <a:pt x="1704880" y="1094224"/>
                          <a:pt x="1696688" y="1098796"/>
                        </a:cubicBezTo>
                        <a:cubicBezTo>
                          <a:pt x="1728788" y="1078793"/>
                          <a:pt x="1705547" y="1102034"/>
                          <a:pt x="1734693" y="1083175"/>
                        </a:cubicBezTo>
                        <a:cubicBezTo>
                          <a:pt x="1730026" y="1084032"/>
                          <a:pt x="1735455" y="1078888"/>
                          <a:pt x="1735646" y="1077555"/>
                        </a:cubicBezTo>
                        <a:cubicBezTo>
                          <a:pt x="1752600" y="1073650"/>
                          <a:pt x="1787081" y="1055552"/>
                          <a:pt x="1810417" y="1038883"/>
                        </a:cubicBezTo>
                        <a:lnTo>
                          <a:pt x="1807845" y="1045170"/>
                        </a:lnTo>
                        <a:cubicBezTo>
                          <a:pt x="1852898" y="1018976"/>
                          <a:pt x="1896618" y="980971"/>
                          <a:pt x="1938338" y="940776"/>
                        </a:cubicBezTo>
                        <a:cubicBezTo>
                          <a:pt x="1921859" y="953635"/>
                          <a:pt x="1920621" y="945253"/>
                          <a:pt x="1932337" y="933251"/>
                        </a:cubicBezTo>
                        <a:lnTo>
                          <a:pt x="1941481" y="932870"/>
                        </a:lnTo>
                        <a:cubicBezTo>
                          <a:pt x="1946434" y="922393"/>
                          <a:pt x="1927479" y="943729"/>
                          <a:pt x="1939862" y="924488"/>
                        </a:cubicBezTo>
                        <a:cubicBezTo>
                          <a:pt x="1955387" y="909724"/>
                          <a:pt x="1955102" y="919059"/>
                          <a:pt x="1947767" y="929346"/>
                        </a:cubicBezTo>
                        <a:cubicBezTo>
                          <a:pt x="1953387" y="922583"/>
                          <a:pt x="1959102" y="915916"/>
                          <a:pt x="1964341" y="908867"/>
                        </a:cubicBezTo>
                        <a:cubicBezTo>
                          <a:pt x="1966722" y="908962"/>
                          <a:pt x="1963293" y="914201"/>
                          <a:pt x="1963960" y="917059"/>
                        </a:cubicBezTo>
                        <a:cubicBezTo>
                          <a:pt x="1966151" y="911725"/>
                          <a:pt x="1975009" y="904390"/>
                          <a:pt x="1983962" y="896199"/>
                        </a:cubicBezTo>
                        <a:cubicBezTo>
                          <a:pt x="1992535" y="887722"/>
                          <a:pt x="2001393" y="878578"/>
                          <a:pt x="2003679" y="870386"/>
                        </a:cubicBezTo>
                        <a:lnTo>
                          <a:pt x="2006060" y="870386"/>
                        </a:lnTo>
                        <a:cubicBezTo>
                          <a:pt x="2023967" y="847336"/>
                          <a:pt x="2035778" y="829619"/>
                          <a:pt x="2045970" y="812569"/>
                        </a:cubicBezTo>
                        <a:cubicBezTo>
                          <a:pt x="2056257" y="795615"/>
                          <a:pt x="2065211" y="779327"/>
                          <a:pt x="2076164" y="758277"/>
                        </a:cubicBezTo>
                        <a:cubicBezTo>
                          <a:pt x="2071688" y="754848"/>
                          <a:pt x="2081784" y="739227"/>
                          <a:pt x="2083403" y="724463"/>
                        </a:cubicBezTo>
                        <a:cubicBezTo>
                          <a:pt x="2099405" y="693983"/>
                          <a:pt x="2117217" y="659026"/>
                          <a:pt x="2126933" y="617783"/>
                        </a:cubicBezTo>
                        <a:cubicBezTo>
                          <a:pt x="2131028" y="588351"/>
                          <a:pt x="2124456" y="608353"/>
                          <a:pt x="2124361" y="594733"/>
                        </a:cubicBezTo>
                        <a:cubicBezTo>
                          <a:pt x="2129695" y="593685"/>
                          <a:pt x="2136362" y="552061"/>
                          <a:pt x="2136077" y="574159"/>
                        </a:cubicBezTo>
                        <a:cubicBezTo>
                          <a:pt x="2139696" y="549013"/>
                          <a:pt x="2140934" y="532820"/>
                          <a:pt x="2141125" y="514913"/>
                        </a:cubicBezTo>
                        <a:cubicBezTo>
                          <a:pt x="2141506" y="505960"/>
                          <a:pt x="2141030" y="496625"/>
                          <a:pt x="2140363" y="485481"/>
                        </a:cubicBezTo>
                        <a:cubicBezTo>
                          <a:pt x="2140077" y="474337"/>
                          <a:pt x="2138077" y="461478"/>
                          <a:pt x="2136172" y="445666"/>
                        </a:cubicBezTo>
                        <a:cubicBezTo>
                          <a:pt x="2134648" y="452810"/>
                          <a:pt x="2134267" y="460525"/>
                          <a:pt x="2132362" y="456620"/>
                        </a:cubicBezTo>
                        <a:cubicBezTo>
                          <a:pt x="2131219" y="445190"/>
                          <a:pt x="2131790" y="430426"/>
                          <a:pt x="2134362" y="431760"/>
                        </a:cubicBezTo>
                        <a:lnTo>
                          <a:pt x="2135219" y="434713"/>
                        </a:lnTo>
                        <a:cubicBezTo>
                          <a:pt x="2127599" y="399565"/>
                          <a:pt x="2121789" y="358798"/>
                          <a:pt x="2110454" y="320222"/>
                        </a:cubicBezTo>
                        <a:cubicBezTo>
                          <a:pt x="2107311" y="310697"/>
                          <a:pt x="2104454" y="301077"/>
                          <a:pt x="2100929" y="292028"/>
                        </a:cubicBezTo>
                        <a:cubicBezTo>
                          <a:pt x="2097119" y="283075"/>
                          <a:pt x="2093309" y="274312"/>
                          <a:pt x="2089309" y="266025"/>
                        </a:cubicBezTo>
                        <a:cubicBezTo>
                          <a:pt x="2084832" y="258024"/>
                          <a:pt x="2080260" y="250499"/>
                          <a:pt x="2075688" y="243546"/>
                        </a:cubicBezTo>
                        <a:cubicBezTo>
                          <a:pt x="2071116" y="236593"/>
                          <a:pt x="2065592" y="230782"/>
                          <a:pt x="2060543" y="225544"/>
                        </a:cubicBezTo>
                        <a:lnTo>
                          <a:pt x="2062829" y="227925"/>
                        </a:lnTo>
                        <a:lnTo>
                          <a:pt x="2053114" y="216400"/>
                        </a:lnTo>
                        <a:lnTo>
                          <a:pt x="2042732" y="205541"/>
                        </a:lnTo>
                        <a:lnTo>
                          <a:pt x="2032349" y="194778"/>
                        </a:lnTo>
                        <a:cubicBezTo>
                          <a:pt x="2028825" y="191254"/>
                          <a:pt x="2025015" y="188015"/>
                          <a:pt x="2021300" y="184681"/>
                        </a:cubicBezTo>
                        <a:cubicBezTo>
                          <a:pt x="2003203" y="164012"/>
                          <a:pt x="2035207" y="194302"/>
                          <a:pt x="2023586" y="177347"/>
                        </a:cubicBezTo>
                        <a:cubicBezTo>
                          <a:pt x="2011394" y="166489"/>
                          <a:pt x="1999488" y="157916"/>
                          <a:pt x="1989582" y="148963"/>
                        </a:cubicBezTo>
                        <a:cubicBezTo>
                          <a:pt x="1978819" y="140866"/>
                          <a:pt x="1969580" y="132484"/>
                          <a:pt x="1959769" y="125341"/>
                        </a:cubicBezTo>
                        <a:cubicBezTo>
                          <a:pt x="1949863" y="118292"/>
                          <a:pt x="1940719" y="110863"/>
                          <a:pt x="1929956" y="105148"/>
                        </a:cubicBezTo>
                        <a:cubicBezTo>
                          <a:pt x="1924717" y="102100"/>
                          <a:pt x="1919288" y="99147"/>
                          <a:pt x="1913668" y="96289"/>
                        </a:cubicBezTo>
                        <a:cubicBezTo>
                          <a:pt x="1907858" y="93813"/>
                          <a:pt x="1901762" y="91432"/>
                          <a:pt x="1895475" y="89241"/>
                        </a:cubicBezTo>
                        <a:cubicBezTo>
                          <a:pt x="1887760" y="81145"/>
                          <a:pt x="1874425" y="74858"/>
                          <a:pt x="1858709" y="68286"/>
                        </a:cubicBezTo>
                        <a:cubicBezTo>
                          <a:pt x="1850612" y="65619"/>
                          <a:pt x="1841849" y="63238"/>
                          <a:pt x="1832705" y="60856"/>
                        </a:cubicBezTo>
                        <a:cubicBezTo>
                          <a:pt x="1823561" y="58570"/>
                          <a:pt x="1813655" y="57618"/>
                          <a:pt x="1803845" y="56094"/>
                        </a:cubicBezTo>
                        <a:cubicBezTo>
                          <a:pt x="1764125" y="51331"/>
                          <a:pt x="1722692" y="56475"/>
                          <a:pt x="1693640" y="58570"/>
                        </a:cubicBezTo>
                        <a:lnTo>
                          <a:pt x="1697641" y="61237"/>
                        </a:lnTo>
                        <a:cubicBezTo>
                          <a:pt x="1683925" y="67333"/>
                          <a:pt x="1679924" y="63809"/>
                          <a:pt x="1668971" y="65714"/>
                        </a:cubicBezTo>
                        <a:cubicBezTo>
                          <a:pt x="1671257" y="67810"/>
                          <a:pt x="1685258" y="64381"/>
                          <a:pt x="1676972" y="68572"/>
                        </a:cubicBezTo>
                        <a:cubicBezTo>
                          <a:pt x="1558195" y="106386"/>
                          <a:pt x="1456277" y="199636"/>
                          <a:pt x="1398651" y="311269"/>
                        </a:cubicBezTo>
                        <a:cubicBezTo>
                          <a:pt x="1379125" y="353083"/>
                          <a:pt x="1403033" y="341272"/>
                          <a:pt x="1376839" y="392136"/>
                        </a:cubicBezTo>
                        <a:cubicBezTo>
                          <a:pt x="1376553" y="386421"/>
                          <a:pt x="1375791" y="380420"/>
                          <a:pt x="1375791" y="374705"/>
                        </a:cubicBezTo>
                        <a:cubicBezTo>
                          <a:pt x="1364361" y="419377"/>
                          <a:pt x="1354550" y="465097"/>
                          <a:pt x="1349788" y="511294"/>
                        </a:cubicBezTo>
                        <a:cubicBezTo>
                          <a:pt x="1345025" y="557395"/>
                          <a:pt x="1345406" y="603877"/>
                          <a:pt x="1353312" y="647501"/>
                        </a:cubicBezTo>
                        <a:cubicBezTo>
                          <a:pt x="1351312" y="642453"/>
                          <a:pt x="1349407" y="642453"/>
                          <a:pt x="1348454" y="633785"/>
                        </a:cubicBezTo>
                        <a:cubicBezTo>
                          <a:pt x="1347311" y="643310"/>
                          <a:pt x="1348645" y="660741"/>
                          <a:pt x="1352074" y="675505"/>
                        </a:cubicBezTo>
                        <a:cubicBezTo>
                          <a:pt x="1355408" y="690268"/>
                          <a:pt x="1359408" y="702460"/>
                          <a:pt x="1361313" y="702270"/>
                        </a:cubicBezTo>
                        <a:cubicBezTo>
                          <a:pt x="1363599" y="715795"/>
                          <a:pt x="1358646" y="705985"/>
                          <a:pt x="1358456" y="714748"/>
                        </a:cubicBezTo>
                        <a:cubicBezTo>
                          <a:pt x="1359218" y="724177"/>
                          <a:pt x="1362742" y="735607"/>
                          <a:pt x="1366647" y="745609"/>
                        </a:cubicBezTo>
                        <a:cubicBezTo>
                          <a:pt x="1370552" y="755705"/>
                          <a:pt x="1373886" y="764659"/>
                          <a:pt x="1372934" y="770088"/>
                        </a:cubicBezTo>
                        <a:cubicBezTo>
                          <a:pt x="1372648" y="771898"/>
                          <a:pt x="1370171" y="765421"/>
                          <a:pt x="1368933" y="762087"/>
                        </a:cubicBezTo>
                        <a:cubicBezTo>
                          <a:pt x="1373505" y="773517"/>
                          <a:pt x="1384840" y="816856"/>
                          <a:pt x="1386173" y="804092"/>
                        </a:cubicBezTo>
                        <a:cubicBezTo>
                          <a:pt x="1390079" y="820285"/>
                          <a:pt x="1396270" y="834858"/>
                          <a:pt x="1401890" y="848764"/>
                        </a:cubicBezTo>
                        <a:cubicBezTo>
                          <a:pt x="1408176" y="862385"/>
                          <a:pt x="1413510" y="875434"/>
                          <a:pt x="1417701" y="888007"/>
                        </a:cubicBezTo>
                        <a:cubicBezTo>
                          <a:pt x="1424083" y="894580"/>
                          <a:pt x="1429036" y="907819"/>
                          <a:pt x="1434465" y="919249"/>
                        </a:cubicBezTo>
                        <a:cubicBezTo>
                          <a:pt x="1439894" y="930679"/>
                          <a:pt x="1444943" y="940681"/>
                          <a:pt x="1449896" y="941157"/>
                        </a:cubicBezTo>
                        <a:cubicBezTo>
                          <a:pt x="1440561" y="943348"/>
                          <a:pt x="1472279" y="995164"/>
                          <a:pt x="1487329" y="1010213"/>
                        </a:cubicBezTo>
                        <a:cubicBezTo>
                          <a:pt x="1481233" y="1005832"/>
                          <a:pt x="1495139" y="1026787"/>
                          <a:pt x="1487615" y="1022024"/>
                        </a:cubicBezTo>
                        <a:cubicBezTo>
                          <a:pt x="1494472" y="1031835"/>
                          <a:pt x="1501331" y="1041074"/>
                          <a:pt x="1506569" y="1047075"/>
                        </a:cubicBezTo>
                        <a:cubicBezTo>
                          <a:pt x="1512094" y="1052885"/>
                          <a:pt x="1515999" y="1055457"/>
                          <a:pt x="1516475" y="1052504"/>
                        </a:cubicBezTo>
                        <a:cubicBezTo>
                          <a:pt x="1521047" y="1062696"/>
                          <a:pt x="1526858" y="1072221"/>
                          <a:pt x="1533716" y="1080508"/>
                        </a:cubicBezTo>
                        <a:cubicBezTo>
                          <a:pt x="1540574" y="1088794"/>
                          <a:pt x="1547908" y="1096224"/>
                          <a:pt x="1554766" y="1103272"/>
                        </a:cubicBezTo>
                        <a:cubicBezTo>
                          <a:pt x="1569149" y="1116798"/>
                          <a:pt x="1581245" y="1128990"/>
                          <a:pt x="1585246" y="1142230"/>
                        </a:cubicBezTo>
                        <a:cubicBezTo>
                          <a:pt x="1611249" y="1166614"/>
                          <a:pt x="1638014" y="1187950"/>
                          <a:pt x="1664208" y="1208143"/>
                        </a:cubicBezTo>
                        <a:cubicBezTo>
                          <a:pt x="1691068" y="1227669"/>
                          <a:pt x="1717453" y="1246148"/>
                          <a:pt x="1744885" y="1262054"/>
                        </a:cubicBezTo>
                        <a:cubicBezTo>
                          <a:pt x="1737836" y="1268627"/>
                          <a:pt x="1686401" y="1223192"/>
                          <a:pt x="1683830" y="1231193"/>
                        </a:cubicBezTo>
                        <a:cubicBezTo>
                          <a:pt x="1709071" y="1248338"/>
                          <a:pt x="1730407" y="1259387"/>
                          <a:pt x="1751647" y="1270341"/>
                        </a:cubicBezTo>
                        <a:cubicBezTo>
                          <a:pt x="1772984" y="1280914"/>
                          <a:pt x="1794224" y="1290724"/>
                          <a:pt x="1819466" y="1306441"/>
                        </a:cubicBezTo>
                        <a:cubicBezTo>
                          <a:pt x="1832420" y="1314823"/>
                          <a:pt x="1810036" y="1305583"/>
                          <a:pt x="1804892" y="1304155"/>
                        </a:cubicBezTo>
                        <a:cubicBezTo>
                          <a:pt x="1818227" y="1311108"/>
                          <a:pt x="1831753" y="1316918"/>
                          <a:pt x="1844993" y="1323014"/>
                        </a:cubicBezTo>
                        <a:cubicBezTo>
                          <a:pt x="1858137" y="1329206"/>
                          <a:pt x="1870996" y="1335397"/>
                          <a:pt x="1883759" y="1341398"/>
                        </a:cubicBezTo>
                        <a:cubicBezTo>
                          <a:pt x="1909763" y="1352161"/>
                          <a:pt x="1935099" y="1362448"/>
                          <a:pt x="1960817" y="1369496"/>
                        </a:cubicBezTo>
                        <a:cubicBezTo>
                          <a:pt x="1960436" y="1370163"/>
                          <a:pt x="1954625" y="1369306"/>
                          <a:pt x="1949387" y="1367782"/>
                        </a:cubicBezTo>
                        <a:cubicBezTo>
                          <a:pt x="1959197" y="1371496"/>
                          <a:pt x="1972056" y="1376831"/>
                          <a:pt x="1972151" y="1372925"/>
                        </a:cubicBezTo>
                        <a:lnTo>
                          <a:pt x="1962150" y="1370734"/>
                        </a:lnTo>
                        <a:cubicBezTo>
                          <a:pt x="1948339" y="1360162"/>
                          <a:pt x="2005393" y="1372544"/>
                          <a:pt x="2007965" y="1370258"/>
                        </a:cubicBezTo>
                        <a:cubicBezTo>
                          <a:pt x="1997869" y="1372830"/>
                          <a:pt x="2010061" y="1377592"/>
                          <a:pt x="2020919" y="1382260"/>
                        </a:cubicBezTo>
                        <a:cubicBezTo>
                          <a:pt x="2031778" y="1386927"/>
                          <a:pt x="2041684" y="1390642"/>
                          <a:pt x="2025968" y="1393880"/>
                        </a:cubicBezTo>
                        <a:cubicBezTo>
                          <a:pt x="2032826" y="1394928"/>
                          <a:pt x="2041684" y="1395404"/>
                          <a:pt x="2040922" y="1392452"/>
                        </a:cubicBezTo>
                        <a:cubicBezTo>
                          <a:pt x="2050542" y="1395785"/>
                          <a:pt x="2053304" y="1398166"/>
                          <a:pt x="2042446" y="1398357"/>
                        </a:cubicBezTo>
                        <a:cubicBezTo>
                          <a:pt x="2079308" y="1405882"/>
                          <a:pt x="2067401" y="1398738"/>
                          <a:pt x="2100167" y="1407120"/>
                        </a:cubicBezTo>
                        <a:cubicBezTo>
                          <a:pt x="2099596" y="1409025"/>
                          <a:pt x="2092738" y="1408263"/>
                          <a:pt x="2088833" y="1409406"/>
                        </a:cubicBezTo>
                        <a:cubicBezTo>
                          <a:pt x="2106454" y="1409977"/>
                          <a:pt x="2124075" y="1409406"/>
                          <a:pt x="2151698" y="1417121"/>
                        </a:cubicBezTo>
                        <a:cubicBezTo>
                          <a:pt x="2149793" y="1417883"/>
                          <a:pt x="2152745" y="1419979"/>
                          <a:pt x="2144363" y="1418264"/>
                        </a:cubicBezTo>
                        <a:cubicBezTo>
                          <a:pt x="2168366" y="1423503"/>
                          <a:pt x="2189607" y="1423694"/>
                          <a:pt x="2211134" y="1425313"/>
                        </a:cubicBezTo>
                        <a:cubicBezTo>
                          <a:pt x="2221897" y="1425979"/>
                          <a:pt x="2232755" y="1427123"/>
                          <a:pt x="2244185" y="1428170"/>
                        </a:cubicBezTo>
                        <a:cubicBezTo>
                          <a:pt x="2255711" y="1429123"/>
                          <a:pt x="2267807" y="1430552"/>
                          <a:pt x="2281047" y="1432933"/>
                        </a:cubicBezTo>
                        <a:cubicBezTo>
                          <a:pt x="2264378" y="1439315"/>
                          <a:pt x="2298859" y="1437695"/>
                          <a:pt x="2301050" y="1445029"/>
                        </a:cubicBezTo>
                        <a:cubicBezTo>
                          <a:pt x="2310765" y="1445601"/>
                          <a:pt x="2320385" y="1445410"/>
                          <a:pt x="2330101" y="1445410"/>
                        </a:cubicBezTo>
                        <a:lnTo>
                          <a:pt x="2318766" y="1441124"/>
                        </a:lnTo>
                        <a:cubicBezTo>
                          <a:pt x="2344007" y="1443029"/>
                          <a:pt x="2366677" y="1439600"/>
                          <a:pt x="2388203" y="1443220"/>
                        </a:cubicBezTo>
                        <a:cubicBezTo>
                          <a:pt x="2381917" y="1443982"/>
                          <a:pt x="2375630" y="1444363"/>
                          <a:pt x="2369249" y="1444934"/>
                        </a:cubicBezTo>
                        <a:cubicBezTo>
                          <a:pt x="2385060" y="1445887"/>
                          <a:pt x="2400872" y="1445696"/>
                          <a:pt x="2416683" y="1445791"/>
                        </a:cubicBezTo>
                        <a:lnTo>
                          <a:pt x="2390013" y="1442172"/>
                        </a:lnTo>
                        <a:cubicBezTo>
                          <a:pt x="2415731" y="1439315"/>
                          <a:pt x="2387727" y="1433123"/>
                          <a:pt x="2421065" y="1436171"/>
                        </a:cubicBezTo>
                        <a:cubicBezTo>
                          <a:pt x="2414207" y="1436648"/>
                          <a:pt x="2446211" y="1437124"/>
                          <a:pt x="2459260" y="1441696"/>
                        </a:cubicBezTo>
                        <a:lnTo>
                          <a:pt x="2459260" y="1441696"/>
                        </a:lnTo>
                        <a:cubicBezTo>
                          <a:pt x="2471738" y="1439410"/>
                          <a:pt x="2484596" y="1437028"/>
                          <a:pt x="2503170" y="1438743"/>
                        </a:cubicBezTo>
                        <a:cubicBezTo>
                          <a:pt x="2508028" y="1441029"/>
                          <a:pt x="2499265" y="1446649"/>
                          <a:pt x="2502503" y="1448077"/>
                        </a:cubicBezTo>
                        <a:cubicBezTo>
                          <a:pt x="2508695" y="1445029"/>
                          <a:pt x="2523458" y="1444839"/>
                          <a:pt x="2538603" y="1443982"/>
                        </a:cubicBezTo>
                        <a:cubicBezTo>
                          <a:pt x="2553748" y="1443029"/>
                          <a:pt x="2569369" y="1441981"/>
                          <a:pt x="2576989" y="1438552"/>
                        </a:cubicBezTo>
                        <a:cubicBezTo>
                          <a:pt x="2571845" y="1440172"/>
                          <a:pt x="2571655" y="1443982"/>
                          <a:pt x="2573465" y="1444648"/>
                        </a:cubicBezTo>
                        <a:lnTo>
                          <a:pt x="2583657" y="1439505"/>
                        </a:lnTo>
                        <a:cubicBezTo>
                          <a:pt x="2595372" y="1440648"/>
                          <a:pt x="2597087" y="1441315"/>
                          <a:pt x="2595372" y="1444363"/>
                        </a:cubicBezTo>
                        <a:cubicBezTo>
                          <a:pt x="2630519" y="1443791"/>
                          <a:pt x="2583847" y="1436266"/>
                          <a:pt x="2625662" y="1437695"/>
                        </a:cubicBezTo>
                        <a:cubicBezTo>
                          <a:pt x="2622423" y="1438267"/>
                          <a:pt x="2624042" y="1438933"/>
                          <a:pt x="2617280" y="1440077"/>
                        </a:cubicBezTo>
                        <a:cubicBezTo>
                          <a:pt x="2638235" y="1439791"/>
                          <a:pt x="2658332" y="1437790"/>
                          <a:pt x="2678049" y="1435885"/>
                        </a:cubicBezTo>
                        <a:cubicBezTo>
                          <a:pt x="2697766" y="1433695"/>
                          <a:pt x="2716911" y="1431218"/>
                          <a:pt x="2736152" y="1430742"/>
                        </a:cubicBezTo>
                        <a:cubicBezTo>
                          <a:pt x="2748153" y="1436933"/>
                          <a:pt x="2702814" y="1435314"/>
                          <a:pt x="2716244" y="1440267"/>
                        </a:cubicBezTo>
                        <a:cubicBezTo>
                          <a:pt x="2730056" y="1438743"/>
                          <a:pt x="2744057" y="1436933"/>
                          <a:pt x="2758154" y="1434742"/>
                        </a:cubicBezTo>
                        <a:cubicBezTo>
                          <a:pt x="2772156" y="1432361"/>
                          <a:pt x="2786349" y="1429885"/>
                          <a:pt x="2800350" y="1427408"/>
                        </a:cubicBezTo>
                        <a:cubicBezTo>
                          <a:pt x="2828544" y="1422836"/>
                          <a:pt x="2856262" y="1417598"/>
                          <a:pt x="2883027" y="1415026"/>
                        </a:cubicBezTo>
                        <a:lnTo>
                          <a:pt x="2873026" y="1415502"/>
                        </a:lnTo>
                        <a:cubicBezTo>
                          <a:pt x="2876074" y="1409977"/>
                          <a:pt x="2886075" y="1409977"/>
                          <a:pt x="2898648" y="1410358"/>
                        </a:cubicBezTo>
                        <a:cubicBezTo>
                          <a:pt x="2911221" y="1410454"/>
                          <a:pt x="2926366" y="1410740"/>
                          <a:pt x="2939415" y="1406358"/>
                        </a:cubicBezTo>
                        <a:cubicBezTo>
                          <a:pt x="2932938" y="1408073"/>
                          <a:pt x="2931605" y="1413216"/>
                          <a:pt x="2933224" y="1411787"/>
                        </a:cubicBezTo>
                        <a:cubicBezTo>
                          <a:pt x="2951512" y="1409692"/>
                          <a:pt x="2970086" y="1406739"/>
                          <a:pt x="2990755" y="1401786"/>
                        </a:cubicBezTo>
                        <a:cubicBezTo>
                          <a:pt x="3011329" y="1396738"/>
                          <a:pt x="3034189" y="1391118"/>
                          <a:pt x="3061335" y="1384450"/>
                        </a:cubicBezTo>
                        <a:lnTo>
                          <a:pt x="3055049" y="1388260"/>
                        </a:lnTo>
                        <a:cubicBezTo>
                          <a:pt x="3076766" y="1386451"/>
                          <a:pt x="3111151" y="1377973"/>
                          <a:pt x="3134392" y="1374449"/>
                        </a:cubicBezTo>
                        <a:cubicBezTo>
                          <a:pt x="3140678" y="1370639"/>
                          <a:pt x="3153728" y="1367877"/>
                          <a:pt x="3145060" y="1366067"/>
                        </a:cubicBezTo>
                        <a:cubicBezTo>
                          <a:pt x="3218878" y="1363877"/>
                          <a:pt x="3276600" y="1325681"/>
                          <a:pt x="3340989" y="1318347"/>
                        </a:cubicBezTo>
                        <a:cubicBezTo>
                          <a:pt x="3333655" y="1320633"/>
                          <a:pt x="3324225" y="1325967"/>
                          <a:pt x="3330035" y="1324157"/>
                        </a:cubicBezTo>
                        <a:lnTo>
                          <a:pt x="3381470" y="1305583"/>
                        </a:lnTo>
                        <a:cubicBezTo>
                          <a:pt x="3375946" y="1302726"/>
                          <a:pt x="3373850" y="1305202"/>
                          <a:pt x="3361849" y="1305298"/>
                        </a:cubicBezTo>
                        <a:cubicBezTo>
                          <a:pt x="3367659" y="1300726"/>
                          <a:pt x="3381661" y="1294439"/>
                          <a:pt x="3394424" y="1290058"/>
                        </a:cubicBezTo>
                        <a:cubicBezTo>
                          <a:pt x="3372136" y="1300440"/>
                          <a:pt x="3396901" y="1296916"/>
                          <a:pt x="3407664" y="1295487"/>
                        </a:cubicBezTo>
                        <a:cubicBezTo>
                          <a:pt x="3405569" y="1294820"/>
                          <a:pt x="3408521" y="1292153"/>
                          <a:pt x="3407188" y="1291201"/>
                        </a:cubicBezTo>
                        <a:cubicBezTo>
                          <a:pt x="3436620" y="1289105"/>
                          <a:pt x="3408807" y="1281199"/>
                          <a:pt x="3447098" y="1273294"/>
                        </a:cubicBezTo>
                        <a:lnTo>
                          <a:pt x="3445955" y="1276151"/>
                        </a:lnTo>
                        <a:cubicBezTo>
                          <a:pt x="3459194" y="1270055"/>
                          <a:pt x="3470910" y="1263197"/>
                          <a:pt x="3485578" y="1257768"/>
                        </a:cubicBezTo>
                        <a:cubicBezTo>
                          <a:pt x="3493389" y="1260054"/>
                          <a:pt x="3472149" y="1265769"/>
                          <a:pt x="3472529" y="1269960"/>
                        </a:cubicBezTo>
                        <a:cubicBezTo>
                          <a:pt x="3493008" y="1261673"/>
                          <a:pt x="3509391" y="1244909"/>
                          <a:pt x="3529775" y="1242242"/>
                        </a:cubicBezTo>
                        <a:cubicBezTo>
                          <a:pt x="3521678" y="1247005"/>
                          <a:pt x="3509105" y="1252053"/>
                          <a:pt x="3501009" y="1256815"/>
                        </a:cubicBezTo>
                        <a:cubicBezTo>
                          <a:pt x="3523393" y="1254339"/>
                          <a:pt x="3525203" y="1251958"/>
                          <a:pt x="3540538" y="1246814"/>
                        </a:cubicBezTo>
                        <a:lnTo>
                          <a:pt x="3539014" y="1247290"/>
                        </a:lnTo>
                        <a:lnTo>
                          <a:pt x="3556921" y="1241575"/>
                        </a:lnTo>
                        <a:lnTo>
                          <a:pt x="3574542" y="1235194"/>
                        </a:lnTo>
                        <a:lnTo>
                          <a:pt x="3565208" y="1237575"/>
                        </a:lnTo>
                        <a:cubicBezTo>
                          <a:pt x="3575209" y="1225764"/>
                          <a:pt x="3587687" y="1219477"/>
                          <a:pt x="3601593" y="1213191"/>
                        </a:cubicBezTo>
                        <a:cubicBezTo>
                          <a:pt x="3608546" y="1210048"/>
                          <a:pt x="3615785" y="1206904"/>
                          <a:pt x="3623215" y="1203094"/>
                        </a:cubicBezTo>
                        <a:cubicBezTo>
                          <a:pt x="3630644" y="1199380"/>
                          <a:pt x="3638169" y="1194808"/>
                          <a:pt x="3645408" y="1188521"/>
                        </a:cubicBezTo>
                        <a:cubicBezTo>
                          <a:pt x="3616643" y="1211857"/>
                          <a:pt x="3642170" y="1195570"/>
                          <a:pt x="3642170" y="1201951"/>
                        </a:cubicBezTo>
                        <a:cubicBezTo>
                          <a:pt x="3651314" y="1199094"/>
                          <a:pt x="3665030" y="1194141"/>
                          <a:pt x="3662077" y="1197475"/>
                        </a:cubicBezTo>
                        <a:cubicBezTo>
                          <a:pt x="3675698" y="1185378"/>
                          <a:pt x="3690080" y="1187378"/>
                          <a:pt x="3709130" y="1170043"/>
                        </a:cubicBezTo>
                        <a:cubicBezTo>
                          <a:pt x="3710083" y="1170614"/>
                          <a:pt x="3714274" y="1168519"/>
                          <a:pt x="3718084" y="1166995"/>
                        </a:cubicBezTo>
                        <a:cubicBezTo>
                          <a:pt x="3721799" y="1165375"/>
                          <a:pt x="3725132" y="1164232"/>
                          <a:pt x="3724561" y="1167280"/>
                        </a:cubicBezTo>
                        <a:cubicBezTo>
                          <a:pt x="3743801" y="1154612"/>
                          <a:pt x="3718274" y="1167185"/>
                          <a:pt x="3718846" y="1164137"/>
                        </a:cubicBezTo>
                        <a:cubicBezTo>
                          <a:pt x="3746087" y="1140801"/>
                          <a:pt x="3795617" y="1130514"/>
                          <a:pt x="3833146" y="1094414"/>
                        </a:cubicBezTo>
                        <a:cubicBezTo>
                          <a:pt x="3868198" y="1067935"/>
                          <a:pt x="3870674" y="1057362"/>
                          <a:pt x="3901345" y="1030978"/>
                        </a:cubicBezTo>
                        <a:cubicBezTo>
                          <a:pt x="3914108" y="1025263"/>
                          <a:pt x="3896392" y="1043074"/>
                          <a:pt x="3896392" y="1043074"/>
                        </a:cubicBezTo>
                        <a:cubicBezTo>
                          <a:pt x="3906107" y="1037645"/>
                          <a:pt x="3914203" y="1032311"/>
                          <a:pt x="3921824" y="1026596"/>
                        </a:cubicBezTo>
                        <a:cubicBezTo>
                          <a:pt x="3925634" y="1023739"/>
                          <a:pt x="3929349" y="1020786"/>
                          <a:pt x="3933063" y="1017738"/>
                        </a:cubicBezTo>
                        <a:cubicBezTo>
                          <a:pt x="3936587" y="1014404"/>
                          <a:pt x="3940112" y="1010880"/>
                          <a:pt x="3943731" y="1007070"/>
                        </a:cubicBezTo>
                        <a:cubicBezTo>
                          <a:pt x="3941540" y="1011070"/>
                          <a:pt x="3945732" y="1009356"/>
                          <a:pt x="3951923" y="1006879"/>
                        </a:cubicBezTo>
                        <a:cubicBezTo>
                          <a:pt x="3964495" y="995735"/>
                          <a:pt x="3956209" y="994497"/>
                          <a:pt x="3974783" y="982400"/>
                        </a:cubicBezTo>
                        <a:cubicBezTo>
                          <a:pt x="3973259" y="986401"/>
                          <a:pt x="3971639" y="992020"/>
                          <a:pt x="3966782" y="998878"/>
                        </a:cubicBezTo>
                        <a:cubicBezTo>
                          <a:pt x="3973830" y="991830"/>
                          <a:pt x="3980498" y="984496"/>
                          <a:pt x="3987260" y="977161"/>
                        </a:cubicBezTo>
                        <a:cubicBezTo>
                          <a:pt x="3994023" y="969827"/>
                          <a:pt x="4000881" y="962588"/>
                          <a:pt x="4007453" y="954682"/>
                        </a:cubicBezTo>
                        <a:cubicBezTo>
                          <a:pt x="4013454" y="953158"/>
                          <a:pt x="4002119" y="967160"/>
                          <a:pt x="3997738" y="973066"/>
                        </a:cubicBezTo>
                        <a:cubicBezTo>
                          <a:pt x="4014121" y="956778"/>
                          <a:pt x="4038886" y="929632"/>
                          <a:pt x="4040505" y="921250"/>
                        </a:cubicBezTo>
                        <a:lnTo>
                          <a:pt x="4028694" y="930203"/>
                        </a:lnTo>
                        <a:cubicBezTo>
                          <a:pt x="4034504" y="924202"/>
                          <a:pt x="4034885" y="930394"/>
                          <a:pt x="4031075" y="935347"/>
                        </a:cubicBezTo>
                        <a:cubicBezTo>
                          <a:pt x="4019645" y="952015"/>
                          <a:pt x="4009453" y="953825"/>
                          <a:pt x="4007358" y="953158"/>
                        </a:cubicBezTo>
                        <a:lnTo>
                          <a:pt x="4016978" y="942205"/>
                        </a:lnTo>
                        <a:cubicBezTo>
                          <a:pt x="4012407" y="942776"/>
                          <a:pt x="4007644" y="945729"/>
                          <a:pt x="4002691" y="950015"/>
                        </a:cubicBezTo>
                        <a:cubicBezTo>
                          <a:pt x="4000214" y="952206"/>
                          <a:pt x="3997643" y="954682"/>
                          <a:pt x="3995071" y="957445"/>
                        </a:cubicBezTo>
                        <a:cubicBezTo>
                          <a:pt x="3992309" y="960016"/>
                          <a:pt x="3989546" y="962874"/>
                          <a:pt x="3986689" y="965827"/>
                        </a:cubicBezTo>
                        <a:cubicBezTo>
                          <a:pt x="3975354" y="977638"/>
                          <a:pt x="3963448" y="991544"/>
                          <a:pt x="3952018" y="1000783"/>
                        </a:cubicBezTo>
                        <a:lnTo>
                          <a:pt x="3956304" y="986877"/>
                        </a:lnTo>
                        <a:lnTo>
                          <a:pt x="3937635" y="1011166"/>
                        </a:lnTo>
                        <a:cubicBezTo>
                          <a:pt x="3931444" y="1013642"/>
                          <a:pt x="3925443" y="1012975"/>
                          <a:pt x="3935635" y="1002784"/>
                        </a:cubicBezTo>
                        <a:cubicBezTo>
                          <a:pt x="3926586" y="1008022"/>
                          <a:pt x="3923252" y="1011261"/>
                          <a:pt x="3920204" y="1014309"/>
                        </a:cubicBezTo>
                        <a:cubicBezTo>
                          <a:pt x="3917157" y="1017357"/>
                          <a:pt x="3914394" y="1020119"/>
                          <a:pt x="3905917" y="1023643"/>
                        </a:cubicBezTo>
                        <a:cubicBezTo>
                          <a:pt x="3903917" y="1024310"/>
                          <a:pt x="3904393" y="1023453"/>
                          <a:pt x="3905726" y="1022119"/>
                        </a:cubicBezTo>
                        <a:lnTo>
                          <a:pt x="3890772" y="1036026"/>
                        </a:lnTo>
                        <a:cubicBezTo>
                          <a:pt x="3892963" y="1032311"/>
                          <a:pt x="3884771" y="1033549"/>
                          <a:pt x="3895439" y="1027072"/>
                        </a:cubicBezTo>
                        <a:cubicBezTo>
                          <a:pt x="3879437" y="1036026"/>
                          <a:pt x="3868579" y="1045837"/>
                          <a:pt x="3859816" y="1053933"/>
                        </a:cubicBezTo>
                        <a:cubicBezTo>
                          <a:pt x="3851053" y="1062029"/>
                          <a:pt x="3843814" y="1067458"/>
                          <a:pt x="3836480" y="1068792"/>
                        </a:cubicBezTo>
                        <a:lnTo>
                          <a:pt x="3838766" y="1066696"/>
                        </a:lnTo>
                        <a:cubicBezTo>
                          <a:pt x="3797903" y="1096414"/>
                          <a:pt x="3837908" y="1074126"/>
                          <a:pt x="3809714" y="1100605"/>
                        </a:cubicBezTo>
                        <a:lnTo>
                          <a:pt x="3780663" y="1102225"/>
                        </a:lnTo>
                        <a:lnTo>
                          <a:pt x="3779330" y="1109654"/>
                        </a:lnTo>
                        <a:cubicBezTo>
                          <a:pt x="3774662" y="1112035"/>
                          <a:pt x="3765518" y="1116798"/>
                          <a:pt x="3765995" y="1113845"/>
                        </a:cubicBezTo>
                        <a:cubicBezTo>
                          <a:pt x="3751136" y="1126894"/>
                          <a:pt x="3770186" y="1114417"/>
                          <a:pt x="3762280" y="1123180"/>
                        </a:cubicBezTo>
                        <a:cubicBezTo>
                          <a:pt x="3737801" y="1131085"/>
                          <a:pt x="3703320" y="1160041"/>
                          <a:pt x="3693605" y="1153755"/>
                        </a:cubicBezTo>
                        <a:cubicBezTo>
                          <a:pt x="3687604" y="1161756"/>
                          <a:pt x="3716655" y="1145849"/>
                          <a:pt x="3694176" y="1160803"/>
                        </a:cubicBezTo>
                        <a:cubicBezTo>
                          <a:pt x="3682746" y="1155469"/>
                          <a:pt x="3667316" y="1176329"/>
                          <a:pt x="3644741" y="1182711"/>
                        </a:cubicBezTo>
                        <a:cubicBezTo>
                          <a:pt x="3648742" y="1174900"/>
                          <a:pt x="3669316" y="1167566"/>
                          <a:pt x="3646837" y="1173757"/>
                        </a:cubicBezTo>
                        <a:cubicBezTo>
                          <a:pt x="3638550" y="1188331"/>
                          <a:pt x="3605784" y="1191283"/>
                          <a:pt x="3588925" y="1200618"/>
                        </a:cubicBezTo>
                        <a:cubicBezTo>
                          <a:pt x="3590830" y="1207095"/>
                          <a:pt x="3552063" y="1221192"/>
                          <a:pt x="3522536" y="1234717"/>
                        </a:cubicBezTo>
                        <a:cubicBezTo>
                          <a:pt x="3523488" y="1231574"/>
                          <a:pt x="3464719" y="1254529"/>
                          <a:pt x="3435096" y="1261387"/>
                        </a:cubicBezTo>
                        <a:lnTo>
                          <a:pt x="3435572" y="1259959"/>
                        </a:lnTo>
                        <a:cubicBezTo>
                          <a:pt x="3432429" y="1268341"/>
                          <a:pt x="3402711" y="1277866"/>
                          <a:pt x="3381661" y="1286343"/>
                        </a:cubicBezTo>
                        <a:cubicBezTo>
                          <a:pt x="3381185" y="1282057"/>
                          <a:pt x="3384614" y="1279485"/>
                          <a:pt x="3395567" y="1273484"/>
                        </a:cubicBezTo>
                        <a:cubicBezTo>
                          <a:pt x="3388900" y="1275961"/>
                          <a:pt x="3382232" y="1278152"/>
                          <a:pt x="3375374" y="1280247"/>
                        </a:cubicBezTo>
                        <a:cubicBezTo>
                          <a:pt x="3371278" y="1283866"/>
                          <a:pt x="3365278" y="1287010"/>
                          <a:pt x="3352324" y="1291867"/>
                        </a:cubicBezTo>
                        <a:lnTo>
                          <a:pt x="3355848" y="1285295"/>
                        </a:lnTo>
                        <a:cubicBezTo>
                          <a:pt x="3328988" y="1293963"/>
                          <a:pt x="3303270" y="1308631"/>
                          <a:pt x="3267075" y="1314537"/>
                        </a:cubicBezTo>
                        <a:cubicBezTo>
                          <a:pt x="3266313" y="1319776"/>
                          <a:pt x="3298793" y="1319871"/>
                          <a:pt x="3262313" y="1333301"/>
                        </a:cubicBezTo>
                        <a:cubicBezTo>
                          <a:pt x="3260217" y="1331110"/>
                          <a:pt x="3257645" y="1327205"/>
                          <a:pt x="3267170" y="1323395"/>
                        </a:cubicBezTo>
                        <a:cubicBezTo>
                          <a:pt x="3264027" y="1324633"/>
                          <a:pt x="3256312" y="1328634"/>
                          <a:pt x="3249644" y="1329301"/>
                        </a:cubicBezTo>
                        <a:lnTo>
                          <a:pt x="3263360" y="1320919"/>
                        </a:lnTo>
                        <a:cubicBezTo>
                          <a:pt x="3246787" y="1323490"/>
                          <a:pt x="3255931" y="1326824"/>
                          <a:pt x="3242977" y="1329967"/>
                        </a:cubicBezTo>
                        <a:cubicBezTo>
                          <a:pt x="3242215" y="1326253"/>
                          <a:pt x="3232785" y="1329967"/>
                          <a:pt x="3233833" y="1326634"/>
                        </a:cubicBezTo>
                        <a:cubicBezTo>
                          <a:pt x="3236976" y="1325395"/>
                          <a:pt x="3245453" y="1325015"/>
                          <a:pt x="3249930" y="1322252"/>
                        </a:cubicBezTo>
                        <a:cubicBezTo>
                          <a:pt x="3235262" y="1325586"/>
                          <a:pt x="3217355" y="1328348"/>
                          <a:pt x="3210782" y="1326729"/>
                        </a:cubicBezTo>
                        <a:cubicBezTo>
                          <a:pt x="3212592" y="1328539"/>
                          <a:pt x="3212020" y="1331682"/>
                          <a:pt x="3201448" y="1334635"/>
                        </a:cubicBezTo>
                        <a:cubicBezTo>
                          <a:pt x="3173920" y="1341588"/>
                          <a:pt x="3190970" y="1332539"/>
                          <a:pt x="3174397" y="1334540"/>
                        </a:cubicBezTo>
                        <a:cubicBezTo>
                          <a:pt x="3168301" y="1338731"/>
                          <a:pt x="3150203" y="1340254"/>
                          <a:pt x="3150965" y="1345874"/>
                        </a:cubicBezTo>
                        <a:cubicBezTo>
                          <a:pt x="3142869" y="1347779"/>
                          <a:pt x="3140869" y="1345588"/>
                          <a:pt x="3137345" y="1344827"/>
                        </a:cubicBezTo>
                        <a:cubicBezTo>
                          <a:pt x="3123533" y="1350256"/>
                          <a:pt x="3070479" y="1359495"/>
                          <a:pt x="3087815" y="1361971"/>
                        </a:cubicBezTo>
                        <a:lnTo>
                          <a:pt x="3091625" y="1361590"/>
                        </a:lnTo>
                        <a:cubicBezTo>
                          <a:pt x="3090958" y="1361781"/>
                          <a:pt x="3090196" y="1362067"/>
                          <a:pt x="3089339" y="1362352"/>
                        </a:cubicBezTo>
                        <a:lnTo>
                          <a:pt x="3089434" y="1362352"/>
                        </a:lnTo>
                        <a:cubicBezTo>
                          <a:pt x="3089434" y="1362352"/>
                          <a:pt x="3089339" y="1362352"/>
                          <a:pt x="3089339" y="1362352"/>
                        </a:cubicBezTo>
                        <a:cubicBezTo>
                          <a:pt x="3077813" y="1366162"/>
                          <a:pt x="3065907" y="1369306"/>
                          <a:pt x="3053715" y="1371592"/>
                        </a:cubicBezTo>
                        <a:cubicBezTo>
                          <a:pt x="3041523" y="1373782"/>
                          <a:pt x="3029141" y="1375497"/>
                          <a:pt x="3016758" y="1377116"/>
                        </a:cubicBezTo>
                        <a:cubicBezTo>
                          <a:pt x="3004376" y="1378735"/>
                          <a:pt x="2991993" y="1380355"/>
                          <a:pt x="2979801" y="1382069"/>
                        </a:cubicBezTo>
                        <a:cubicBezTo>
                          <a:pt x="2967514" y="1383688"/>
                          <a:pt x="2955512" y="1385308"/>
                          <a:pt x="2943797" y="1387689"/>
                        </a:cubicBezTo>
                        <a:lnTo>
                          <a:pt x="2943606" y="1385784"/>
                        </a:lnTo>
                        <a:cubicBezTo>
                          <a:pt x="2929700" y="1388927"/>
                          <a:pt x="2913983" y="1391690"/>
                          <a:pt x="2899410" y="1394452"/>
                        </a:cubicBezTo>
                        <a:cubicBezTo>
                          <a:pt x="2884742" y="1396928"/>
                          <a:pt x="2871121" y="1399405"/>
                          <a:pt x="2861215" y="1402738"/>
                        </a:cubicBezTo>
                        <a:cubicBezTo>
                          <a:pt x="2852833" y="1403786"/>
                          <a:pt x="2841022" y="1401881"/>
                          <a:pt x="2844356" y="1399214"/>
                        </a:cubicBezTo>
                        <a:cubicBezTo>
                          <a:pt x="2822924" y="1403500"/>
                          <a:pt x="2820638" y="1405691"/>
                          <a:pt x="2789015" y="1405977"/>
                        </a:cubicBezTo>
                        <a:cubicBezTo>
                          <a:pt x="2810447" y="1400357"/>
                          <a:pt x="2781205" y="1403881"/>
                          <a:pt x="2811113" y="1401215"/>
                        </a:cubicBezTo>
                        <a:cubicBezTo>
                          <a:pt x="2782729" y="1402548"/>
                          <a:pt x="2776157" y="1400452"/>
                          <a:pt x="2746439" y="1408549"/>
                        </a:cubicBezTo>
                        <a:cubicBezTo>
                          <a:pt x="2756249" y="1402834"/>
                          <a:pt x="2724722" y="1404358"/>
                          <a:pt x="2711387" y="1406929"/>
                        </a:cubicBezTo>
                        <a:lnTo>
                          <a:pt x="2731389" y="1408644"/>
                        </a:lnTo>
                        <a:cubicBezTo>
                          <a:pt x="2716435" y="1410644"/>
                          <a:pt x="2703195" y="1411311"/>
                          <a:pt x="2689765" y="1412073"/>
                        </a:cubicBezTo>
                        <a:lnTo>
                          <a:pt x="2696528" y="1405120"/>
                        </a:lnTo>
                        <a:cubicBezTo>
                          <a:pt x="2667476" y="1403881"/>
                          <a:pt x="2641759" y="1408073"/>
                          <a:pt x="2617565" y="1412359"/>
                        </a:cubicBezTo>
                        <a:cubicBezTo>
                          <a:pt x="2593467" y="1416359"/>
                          <a:pt x="2570798" y="1418645"/>
                          <a:pt x="2548700" y="1413025"/>
                        </a:cubicBezTo>
                        <a:cubicBezTo>
                          <a:pt x="2533555" y="1417978"/>
                          <a:pt x="2580132" y="1415121"/>
                          <a:pt x="2566607" y="1420741"/>
                        </a:cubicBezTo>
                        <a:cubicBezTo>
                          <a:pt x="2553272" y="1420741"/>
                          <a:pt x="2539651" y="1418836"/>
                          <a:pt x="2528316" y="1416550"/>
                        </a:cubicBezTo>
                        <a:cubicBezTo>
                          <a:pt x="2516982" y="1414169"/>
                          <a:pt x="2508028" y="1411882"/>
                          <a:pt x="2503837" y="1411882"/>
                        </a:cubicBezTo>
                        <a:cubicBezTo>
                          <a:pt x="2467642" y="1408263"/>
                          <a:pt x="2469833" y="1421693"/>
                          <a:pt x="2431828" y="1417883"/>
                        </a:cubicBezTo>
                        <a:cubicBezTo>
                          <a:pt x="2436590" y="1420265"/>
                          <a:pt x="2441067" y="1426456"/>
                          <a:pt x="2412492" y="1427694"/>
                        </a:cubicBezTo>
                        <a:cubicBezTo>
                          <a:pt x="2385822" y="1425979"/>
                          <a:pt x="2380202" y="1417121"/>
                          <a:pt x="2397062" y="1415883"/>
                        </a:cubicBezTo>
                        <a:cubicBezTo>
                          <a:pt x="2403443" y="1415883"/>
                          <a:pt x="2406491" y="1416740"/>
                          <a:pt x="2406206" y="1417502"/>
                        </a:cubicBezTo>
                        <a:cubicBezTo>
                          <a:pt x="2414873" y="1416931"/>
                          <a:pt x="2426113" y="1416359"/>
                          <a:pt x="2415731" y="1413597"/>
                        </a:cubicBezTo>
                        <a:lnTo>
                          <a:pt x="2412206" y="1415788"/>
                        </a:lnTo>
                        <a:cubicBezTo>
                          <a:pt x="2405634" y="1414359"/>
                          <a:pt x="2393252" y="1413597"/>
                          <a:pt x="2383631" y="1412359"/>
                        </a:cubicBezTo>
                        <a:cubicBezTo>
                          <a:pt x="2374011" y="1411025"/>
                          <a:pt x="2367153" y="1409596"/>
                          <a:pt x="2371535" y="1408073"/>
                        </a:cubicBezTo>
                        <a:cubicBezTo>
                          <a:pt x="2351437" y="1408834"/>
                          <a:pt x="2362772" y="1411120"/>
                          <a:pt x="2377535" y="1413406"/>
                        </a:cubicBezTo>
                        <a:cubicBezTo>
                          <a:pt x="2360676" y="1410549"/>
                          <a:pt x="2347436" y="1409596"/>
                          <a:pt x="2334101" y="1408739"/>
                        </a:cubicBezTo>
                        <a:cubicBezTo>
                          <a:pt x="2327434" y="1408263"/>
                          <a:pt x="2320671" y="1407977"/>
                          <a:pt x="2313527" y="1407310"/>
                        </a:cubicBezTo>
                        <a:cubicBezTo>
                          <a:pt x="2306384" y="1406453"/>
                          <a:pt x="2298668" y="1405310"/>
                          <a:pt x="2290096" y="1403786"/>
                        </a:cubicBezTo>
                        <a:cubicBezTo>
                          <a:pt x="2295525" y="1405691"/>
                          <a:pt x="2300288" y="1408834"/>
                          <a:pt x="2294763" y="1408263"/>
                        </a:cubicBezTo>
                        <a:cubicBezTo>
                          <a:pt x="2244090" y="1399595"/>
                          <a:pt x="2271808" y="1410263"/>
                          <a:pt x="2237042" y="1406739"/>
                        </a:cubicBezTo>
                        <a:cubicBezTo>
                          <a:pt x="2217992" y="1400167"/>
                          <a:pt x="2245233" y="1399690"/>
                          <a:pt x="2210181" y="1397023"/>
                        </a:cubicBezTo>
                        <a:cubicBezTo>
                          <a:pt x="2189417" y="1391308"/>
                          <a:pt x="2206657" y="1390356"/>
                          <a:pt x="2215325" y="1389880"/>
                        </a:cubicBezTo>
                        <a:cubicBezTo>
                          <a:pt x="2199323" y="1389499"/>
                          <a:pt x="2184749" y="1386546"/>
                          <a:pt x="2172081" y="1383022"/>
                        </a:cubicBezTo>
                        <a:cubicBezTo>
                          <a:pt x="2159508" y="1379021"/>
                          <a:pt x="2148745" y="1374640"/>
                          <a:pt x="2140077" y="1372449"/>
                        </a:cubicBezTo>
                        <a:lnTo>
                          <a:pt x="2156746" y="1374068"/>
                        </a:lnTo>
                        <a:cubicBezTo>
                          <a:pt x="2146840" y="1373116"/>
                          <a:pt x="2138839" y="1371401"/>
                          <a:pt x="2130743" y="1369687"/>
                        </a:cubicBezTo>
                        <a:lnTo>
                          <a:pt x="2139125" y="1376069"/>
                        </a:lnTo>
                        <a:cubicBezTo>
                          <a:pt x="2129695" y="1373306"/>
                          <a:pt x="2121599" y="1371592"/>
                          <a:pt x="2122170" y="1369782"/>
                        </a:cubicBezTo>
                        <a:cubicBezTo>
                          <a:pt x="2111597" y="1370544"/>
                          <a:pt x="2128076" y="1378735"/>
                          <a:pt x="2107502" y="1378545"/>
                        </a:cubicBezTo>
                        <a:cubicBezTo>
                          <a:pt x="2095214" y="1373402"/>
                          <a:pt x="2068163" y="1370734"/>
                          <a:pt x="2065306" y="1363877"/>
                        </a:cubicBezTo>
                        <a:cubicBezTo>
                          <a:pt x="2104549" y="1376449"/>
                          <a:pt x="2062448" y="1356923"/>
                          <a:pt x="2096262" y="1364924"/>
                        </a:cubicBezTo>
                        <a:cubicBezTo>
                          <a:pt x="2089595" y="1363877"/>
                          <a:pt x="2081784" y="1361781"/>
                          <a:pt x="2072450" y="1358447"/>
                        </a:cubicBezTo>
                        <a:cubicBezTo>
                          <a:pt x="2071211" y="1357399"/>
                          <a:pt x="2074069" y="1357590"/>
                          <a:pt x="2076736" y="1357971"/>
                        </a:cubicBezTo>
                        <a:cubicBezTo>
                          <a:pt x="2058543" y="1350351"/>
                          <a:pt x="2053781" y="1350827"/>
                          <a:pt x="2048542" y="1351875"/>
                        </a:cubicBezTo>
                        <a:cubicBezTo>
                          <a:pt x="2043398" y="1352923"/>
                          <a:pt x="2037683" y="1354923"/>
                          <a:pt x="2018443" y="1348256"/>
                        </a:cubicBezTo>
                        <a:cubicBezTo>
                          <a:pt x="2024348" y="1346636"/>
                          <a:pt x="2011394" y="1339207"/>
                          <a:pt x="2004917" y="1337778"/>
                        </a:cubicBezTo>
                        <a:cubicBezTo>
                          <a:pt x="2020443" y="1342921"/>
                          <a:pt x="2010632" y="1345588"/>
                          <a:pt x="1995488" y="1343302"/>
                        </a:cubicBezTo>
                        <a:cubicBezTo>
                          <a:pt x="1971485" y="1332634"/>
                          <a:pt x="1967770" y="1336444"/>
                          <a:pt x="1955102" y="1330920"/>
                        </a:cubicBezTo>
                        <a:cubicBezTo>
                          <a:pt x="1959864" y="1333206"/>
                          <a:pt x="1964436" y="1335682"/>
                          <a:pt x="1969294" y="1337778"/>
                        </a:cubicBezTo>
                        <a:cubicBezTo>
                          <a:pt x="1963103" y="1339302"/>
                          <a:pt x="1951101" y="1333777"/>
                          <a:pt x="1933670" y="1328062"/>
                        </a:cubicBezTo>
                        <a:cubicBezTo>
                          <a:pt x="1933194" y="1325015"/>
                          <a:pt x="1949768" y="1332539"/>
                          <a:pt x="1944148" y="1329015"/>
                        </a:cubicBezTo>
                        <a:cubicBezTo>
                          <a:pt x="1923097" y="1326729"/>
                          <a:pt x="1903571" y="1307107"/>
                          <a:pt x="1876806" y="1297868"/>
                        </a:cubicBezTo>
                        <a:cubicBezTo>
                          <a:pt x="1865947" y="1290153"/>
                          <a:pt x="1878330" y="1291582"/>
                          <a:pt x="1868710" y="1285295"/>
                        </a:cubicBezTo>
                        <a:cubicBezTo>
                          <a:pt x="1853565" y="1280437"/>
                          <a:pt x="1846326" y="1275961"/>
                          <a:pt x="1839182" y="1270817"/>
                        </a:cubicBezTo>
                        <a:cubicBezTo>
                          <a:pt x="1832134" y="1265388"/>
                          <a:pt x="1825085" y="1259863"/>
                          <a:pt x="1809845" y="1253386"/>
                        </a:cubicBezTo>
                        <a:cubicBezTo>
                          <a:pt x="1815846" y="1262054"/>
                          <a:pt x="1817942" y="1261864"/>
                          <a:pt x="1795367" y="1254244"/>
                        </a:cubicBezTo>
                        <a:cubicBezTo>
                          <a:pt x="1811846" y="1262149"/>
                          <a:pt x="1827943" y="1270627"/>
                          <a:pt x="1844612" y="1277866"/>
                        </a:cubicBezTo>
                        <a:cubicBezTo>
                          <a:pt x="1833086" y="1274818"/>
                          <a:pt x="1822133" y="1270531"/>
                          <a:pt x="1810798" y="1266817"/>
                        </a:cubicBezTo>
                        <a:cubicBezTo>
                          <a:pt x="1817942" y="1270912"/>
                          <a:pt x="1825943" y="1274532"/>
                          <a:pt x="1833086" y="1277866"/>
                        </a:cubicBezTo>
                        <a:cubicBezTo>
                          <a:pt x="1840230" y="1281199"/>
                          <a:pt x="1846993" y="1283390"/>
                          <a:pt x="1851279" y="1285962"/>
                        </a:cubicBezTo>
                        <a:cubicBezTo>
                          <a:pt x="1834515" y="1282057"/>
                          <a:pt x="1836515" y="1281771"/>
                          <a:pt x="1841945" y="1288534"/>
                        </a:cubicBezTo>
                        <a:cubicBezTo>
                          <a:pt x="1837563" y="1284724"/>
                          <a:pt x="1832801" y="1281581"/>
                          <a:pt x="1827943" y="1278628"/>
                        </a:cubicBezTo>
                        <a:cubicBezTo>
                          <a:pt x="1822990" y="1275770"/>
                          <a:pt x="1817751" y="1273484"/>
                          <a:pt x="1812322" y="1271198"/>
                        </a:cubicBezTo>
                        <a:cubicBezTo>
                          <a:pt x="1801559" y="1266531"/>
                          <a:pt x="1790129" y="1261959"/>
                          <a:pt x="1779842" y="1253482"/>
                        </a:cubicBezTo>
                        <a:lnTo>
                          <a:pt x="1786318" y="1244242"/>
                        </a:lnTo>
                        <a:cubicBezTo>
                          <a:pt x="1778318" y="1238527"/>
                          <a:pt x="1770983" y="1233194"/>
                          <a:pt x="1763173" y="1228526"/>
                        </a:cubicBezTo>
                        <a:cubicBezTo>
                          <a:pt x="1755458" y="1223859"/>
                          <a:pt x="1747361" y="1219763"/>
                          <a:pt x="1739360" y="1214905"/>
                        </a:cubicBezTo>
                        <a:cubicBezTo>
                          <a:pt x="1731359" y="1210143"/>
                          <a:pt x="1722692" y="1205380"/>
                          <a:pt x="1714024" y="1199380"/>
                        </a:cubicBezTo>
                        <a:cubicBezTo>
                          <a:pt x="1705451" y="1193188"/>
                          <a:pt x="1696307" y="1186426"/>
                          <a:pt x="1686973" y="1177853"/>
                        </a:cubicBezTo>
                        <a:cubicBezTo>
                          <a:pt x="1690688" y="1181949"/>
                          <a:pt x="1694593" y="1185664"/>
                          <a:pt x="1698498" y="1189569"/>
                        </a:cubicBezTo>
                        <a:cubicBezTo>
                          <a:pt x="1690116" y="1189093"/>
                          <a:pt x="1673924" y="1170043"/>
                          <a:pt x="1660303" y="1160613"/>
                        </a:cubicBezTo>
                        <a:cubicBezTo>
                          <a:pt x="1663922" y="1158898"/>
                          <a:pt x="1657255" y="1150897"/>
                          <a:pt x="1653826" y="1144325"/>
                        </a:cubicBezTo>
                        <a:cubicBezTo>
                          <a:pt x="1653159" y="1145659"/>
                          <a:pt x="1646492" y="1139277"/>
                          <a:pt x="1638872" y="1132800"/>
                        </a:cubicBezTo>
                        <a:cubicBezTo>
                          <a:pt x="1631347" y="1126228"/>
                          <a:pt x="1623346" y="1119274"/>
                          <a:pt x="1618964" y="1120227"/>
                        </a:cubicBezTo>
                        <a:cubicBezTo>
                          <a:pt x="1614964" y="1113559"/>
                          <a:pt x="1610678" y="1107273"/>
                          <a:pt x="1606963" y="1100415"/>
                        </a:cubicBezTo>
                        <a:cubicBezTo>
                          <a:pt x="1594104" y="1084508"/>
                          <a:pt x="1584198" y="1077650"/>
                          <a:pt x="1574959" y="1070316"/>
                        </a:cubicBezTo>
                        <a:cubicBezTo>
                          <a:pt x="1565529" y="1063172"/>
                          <a:pt x="1555814" y="1056314"/>
                          <a:pt x="1544574" y="1039836"/>
                        </a:cubicBezTo>
                        <a:cubicBezTo>
                          <a:pt x="1555052" y="1046884"/>
                          <a:pt x="1546384" y="1030978"/>
                          <a:pt x="1564577" y="1050218"/>
                        </a:cubicBezTo>
                        <a:cubicBezTo>
                          <a:pt x="1556671" y="1039741"/>
                          <a:pt x="1550194" y="1029835"/>
                          <a:pt x="1547908" y="1031263"/>
                        </a:cubicBezTo>
                        <a:cubicBezTo>
                          <a:pt x="1544860" y="1024024"/>
                          <a:pt x="1522667" y="1004308"/>
                          <a:pt x="1518761" y="992401"/>
                        </a:cubicBezTo>
                        <a:cubicBezTo>
                          <a:pt x="1514475" y="988591"/>
                          <a:pt x="1510189" y="989163"/>
                          <a:pt x="1502474" y="976399"/>
                        </a:cubicBezTo>
                        <a:cubicBezTo>
                          <a:pt x="1502283" y="974590"/>
                          <a:pt x="1504093" y="975447"/>
                          <a:pt x="1504093" y="975447"/>
                        </a:cubicBezTo>
                        <a:cubicBezTo>
                          <a:pt x="1502474" y="976399"/>
                          <a:pt x="1489520" y="957064"/>
                          <a:pt x="1492949" y="970208"/>
                        </a:cubicBezTo>
                        <a:cubicBezTo>
                          <a:pt x="1490091" y="959921"/>
                          <a:pt x="1485424" y="948491"/>
                          <a:pt x="1479423" y="936775"/>
                        </a:cubicBezTo>
                        <a:cubicBezTo>
                          <a:pt x="1473613" y="924964"/>
                          <a:pt x="1467231" y="912391"/>
                          <a:pt x="1460564" y="900199"/>
                        </a:cubicBezTo>
                        <a:cubicBezTo>
                          <a:pt x="1454563" y="887626"/>
                          <a:pt x="1448372" y="875339"/>
                          <a:pt x="1443800" y="863719"/>
                        </a:cubicBezTo>
                        <a:cubicBezTo>
                          <a:pt x="1439418" y="852003"/>
                          <a:pt x="1436180" y="841144"/>
                          <a:pt x="1435132" y="832096"/>
                        </a:cubicBezTo>
                        <a:cubicBezTo>
                          <a:pt x="1423988" y="805616"/>
                          <a:pt x="1411510" y="773041"/>
                          <a:pt x="1405223" y="747704"/>
                        </a:cubicBezTo>
                        <a:cubicBezTo>
                          <a:pt x="1406747" y="749038"/>
                          <a:pt x="1407033" y="747323"/>
                          <a:pt x="1407890" y="752181"/>
                        </a:cubicBezTo>
                        <a:cubicBezTo>
                          <a:pt x="1405033" y="734369"/>
                          <a:pt x="1400937" y="729702"/>
                          <a:pt x="1397222" y="724177"/>
                        </a:cubicBezTo>
                        <a:cubicBezTo>
                          <a:pt x="1393508" y="718748"/>
                          <a:pt x="1389126" y="712557"/>
                          <a:pt x="1387316" y="691888"/>
                        </a:cubicBezTo>
                        <a:cubicBezTo>
                          <a:pt x="1388650" y="680934"/>
                          <a:pt x="1390364" y="686268"/>
                          <a:pt x="1391698" y="692554"/>
                        </a:cubicBezTo>
                        <a:cubicBezTo>
                          <a:pt x="1392936" y="698841"/>
                          <a:pt x="1394651" y="706080"/>
                          <a:pt x="1394365" y="699508"/>
                        </a:cubicBezTo>
                        <a:cubicBezTo>
                          <a:pt x="1399699" y="695602"/>
                          <a:pt x="1397603" y="683601"/>
                          <a:pt x="1394079" y="668932"/>
                        </a:cubicBezTo>
                        <a:cubicBezTo>
                          <a:pt x="1392174" y="661598"/>
                          <a:pt x="1390841" y="653502"/>
                          <a:pt x="1389793" y="645596"/>
                        </a:cubicBezTo>
                        <a:cubicBezTo>
                          <a:pt x="1388936" y="637595"/>
                          <a:pt x="1388174" y="629785"/>
                          <a:pt x="1389793" y="622831"/>
                        </a:cubicBezTo>
                        <a:cubicBezTo>
                          <a:pt x="1390174" y="625022"/>
                          <a:pt x="1390460" y="627213"/>
                          <a:pt x="1391031" y="629404"/>
                        </a:cubicBezTo>
                        <a:cubicBezTo>
                          <a:pt x="1392269" y="618831"/>
                          <a:pt x="1390555" y="606258"/>
                          <a:pt x="1388174" y="591970"/>
                        </a:cubicBezTo>
                        <a:cubicBezTo>
                          <a:pt x="1386840" y="577683"/>
                          <a:pt x="1383887" y="561490"/>
                          <a:pt x="1385697" y="544441"/>
                        </a:cubicBezTo>
                        <a:cubicBezTo>
                          <a:pt x="1385697" y="544441"/>
                          <a:pt x="1386745" y="546155"/>
                          <a:pt x="1387507" y="544726"/>
                        </a:cubicBezTo>
                        <a:cubicBezTo>
                          <a:pt x="1381411" y="521104"/>
                          <a:pt x="1385126" y="476146"/>
                          <a:pt x="1390936" y="443285"/>
                        </a:cubicBezTo>
                        <a:cubicBezTo>
                          <a:pt x="1393317" y="454429"/>
                          <a:pt x="1389983" y="458525"/>
                          <a:pt x="1396270" y="453382"/>
                        </a:cubicBezTo>
                        <a:cubicBezTo>
                          <a:pt x="1399032" y="438808"/>
                          <a:pt x="1387507" y="456049"/>
                          <a:pt x="1393031" y="426616"/>
                        </a:cubicBezTo>
                        <a:cubicBezTo>
                          <a:pt x="1397794" y="417758"/>
                          <a:pt x="1406652" y="398041"/>
                          <a:pt x="1412367" y="396994"/>
                        </a:cubicBezTo>
                        <a:lnTo>
                          <a:pt x="1404557" y="423568"/>
                        </a:lnTo>
                        <a:cubicBezTo>
                          <a:pt x="1415225" y="411948"/>
                          <a:pt x="1414367" y="389183"/>
                          <a:pt x="1421130" y="376039"/>
                        </a:cubicBezTo>
                        <a:lnTo>
                          <a:pt x="1423226" y="378801"/>
                        </a:lnTo>
                        <a:cubicBezTo>
                          <a:pt x="1429798" y="358798"/>
                          <a:pt x="1432941" y="348511"/>
                          <a:pt x="1435608" y="337462"/>
                        </a:cubicBezTo>
                        <a:cubicBezTo>
                          <a:pt x="1438085" y="326318"/>
                          <a:pt x="1442561" y="315555"/>
                          <a:pt x="1453610" y="295362"/>
                        </a:cubicBezTo>
                        <a:cubicBezTo>
                          <a:pt x="1452086" y="296314"/>
                          <a:pt x="1450753" y="297362"/>
                          <a:pt x="1449419" y="298410"/>
                        </a:cubicBezTo>
                        <a:cubicBezTo>
                          <a:pt x="1452467" y="285551"/>
                          <a:pt x="1456563" y="281741"/>
                          <a:pt x="1460278" y="277931"/>
                        </a:cubicBezTo>
                        <a:cubicBezTo>
                          <a:pt x="1464278" y="274216"/>
                          <a:pt x="1467898" y="270311"/>
                          <a:pt x="1472946" y="258500"/>
                        </a:cubicBezTo>
                        <a:lnTo>
                          <a:pt x="1483424" y="256690"/>
                        </a:lnTo>
                        <a:cubicBezTo>
                          <a:pt x="1485329" y="253071"/>
                          <a:pt x="1488186" y="248118"/>
                          <a:pt x="1491710" y="242403"/>
                        </a:cubicBezTo>
                        <a:cubicBezTo>
                          <a:pt x="1495044" y="236593"/>
                          <a:pt x="1499140" y="230116"/>
                          <a:pt x="1503712" y="223448"/>
                        </a:cubicBezTo>
                        <a:cubicBezTo>
                          <a:pt x="1512665" y="209923"/>
                          <a:pt x="1523905" y="195921"/>
                          <a:pt x="1534192" y="184967"/>
                        </a:cubicBezTo>
                        <a:cubicBezTo>
                          <a:pt x="1525524" y="200493"/>
                          <a:pt x="1504379" y="227925"/>
                          <a:pt x="1494472" y="246975"/>
                        </a:cubicBezTo>
                        <a:cubicBezTo>
                          <a:pt x="1499330" y="240498"/>
                          <a:pt x="1507903" y="229830"/>
                          <a:pt x="1515809" y="219829"/>
                        </a:cubicBezTo>
                        <a:cubicBezTo>
                          <a:pt x="1523905" y="210018"/>
                          <a:pt x="1531334" y="200683"/>
                          <a:pt x="1533144" y="196492"/>
                        </a:cubicBezTo>
                        <a:cubicBezTo>
                          <a:pt x="1528858" y="201541"/>
                          <a:pt x="1524572" y="208780"/>
                          <a:pt x="1519428" y="212780"/>
                        </a:cubicBezTo>
                        <a:cubicBezTo>
                          <a:pt x="1528477" y="194206"/>
                          <a:pt x="1545527" y="172870"/>
                          <a:pt x="1572006" y="153249"/>
                        </a:cubicBezTo>
                        <a:cubicBezTo>
                          <a:pt x="1574197" y="160869"/>
                          <a:pt x="1591247" y="148486"/>
                          <a:pt x="1612678" y="136580"/>
                        </a:cubicBezTo>
                        <a:cubicBezTo>
                          <a:pt x="1633918" y="124483"/>
                          <a:pt x="1660017" y="113434"/>
                          <a:pt x="1672685" y="115625"/>
                        </a:cubicBezTo>
                        <a:cubicBezTo>
                          <a:pt x="1697831" y="104100"/>
                          <a:pt x="1725549" y="98861"/>
                          <a:pt x="1753838" y="99528"/>
                        </a:cubicBezTo>
                        <a:cubicBezTo>
                          <a:pt x="1782128" y="99909"/>
                          <a:pt x="1811274" y="104671"/>
                          <a:pt x="1841754" y="113911"/>
                        </a:cubicBezTo>
                        <a:cubicBezTo>
                          <a:pt x="1832420" y="105529"/>
                          <a:pt x="1836896" y="106672"/>
                          <a:pt x="1843850" y="108386"/>
                        </a:cubicBezTo>
                        <a:cubicBezTo>
                          <a:pt x="1850708" y="110482"/>
                          <a:pt x="1859661" y="113815"/>
                          <a:pt x="1859756" y="107624"/>
                        </a:cubicBezTo>
                        <a:cubicBezTo>
                          <a:pt x="1874711" y="112006"/>
                          <a:pt x="1879854" y="115149"/>
                          <a:pt x="1880807" y="116387"/>
                        </a:cubicBezTo>
                        <a:cubicBezTo>
                          <a:pt x="1887379" y="120959"/>
                          <a:pt x="1894142" y="124769"/>
                          <a:pt x="1900333" y="129722"/>
                        </a:cubicBezTo>
                        <a:lnTo>
                          <a:pt x="1918716" y="144295"/>
                        </a:lnTo>
                        <a:cubicBezTo>
                          <a:pt x="1922336" y="148867"/>
                          <a:pt x="1919097" y="147058"/>
                          <a:pt x="1914620" y="145248"/>
                        </a:cubicBezTo>
                        <a:cubicBezTo>
                          <a:pt x="1910143" y="143343"/>
                          <a:pt x="1904810" y="140771"/>
                          <a:pt x="1904810" y="142295"/>
                        </a:cubicBezTo>
                        <a:cubicBezTo>
                          <a:pt x="1919002" y="150677"/>
                          <a:pt x="1920812" y="154201"/>
                          <a:pt x="1921669" y="156487"/>
                        </a:cubicBezTo>
                        <a:cubicBezTo>
                          <a:pt x="1922526" y="158869"/>
                          <a:pt x="1922050" y="160774"/>
                          <a:pt x="1929956" y="168013"/>
                        </a:cubicBezTo>
                        <a:cubicBezTo>
                          <a:pt x="1929289" y="165155"/>
                          <a:pt x="1932622" y="165346"/>
                          <a:pt x="1937671" y="168108"/>
                        </a:cubicBezTo>
                        <a:cubicBezTo>
                          <a:pt x="1942624" y="171061"/>
                          <a:pt x="1949387" y="176490"/>
                          <a:pt x="1956149" y="182872"/>
                        </a:cubicBezTo>
                        <a:cubicBezTo>
                          <a:pt x="1950434" y="176109"/>
                          <a:pt x="1944719" y="169060"/>
                          <a:pt x="1938814" y="162202"/>
                        </a:cubicBezTo>
                        <a:cubicBezTo>
                          <a:pt x="1948910" y="168108"/>
                          <a:pt x="1955483" y="173347"/>
                          <a:pt x="1960340" y="177823"/>
                        </a:cubicBezTo>
                        <a:cubicBezTo>
                          <a:pt x="1965103" y="182491"/>
                          <a:pt x="1967865" y="187063"/>
                          <a:pt x="1970722" y="191349"/>
                        </a:cubicBezTo>
                        <a:cubicBezTo>
                          <a:pt x="1976628" y="199826"/>
                          <a:pt x="1981676" y="208589"/>
                          <a:pt x="1999488" y="223829"/>
                        </a:cubicBezTo>
                        <a:cubicBezTo>
                          <a:pt x="1995488" y="220781"/>
                          <a:pt x="1991011" y="218209"/>
                          <a:pt x="1986915" y="215447"/>
                        </a:cubicBezTo>
                        <a:cubicBezTo>
                          <a:pt x="1991392" y="219352"/>
                          <a:pt x="1997393" y="225353"/>
                          <a:pt x="2003393" y="232878"/>
                        </a:cubicBezTo>
                        <a:cubicBezTo>
                          <a:pt x="2006537" y="236593"/>
                          <a:pt x="2009870" y="240498"/>
                          <a:pt x="2013299" y="244498"/>
                        </a:cubicBezTo>
                        <a:cubicBezTo>
                          <a:pt x="2016443" y="248785"/>
                          <a:pt x="2019776" y="253071"/>
                          <a:pt x="2023015" y="257452"/>
                        </a:cubicBezTo>
                        <a:cubicBezTo>
                          <a:pt x="2036350" y="274788"/>
                          <a:pt x="2048351" y="293076"/>
                          <a:pt x="2057686" y="301648"/>
                        </a:cubicBezTo>
                        <a:cubicBezTo>
                          <a:pt x="2058448" y="306125"/>
                          <a:pt x="2058067" y="312412"/>
                          <a:pt x="2052542" y="303458"/>
                        </a:cubicBezTo>
                        <a:cubicBezTo>
                          <a:pt x="2064544" y="329080"/>
                          <a:pt x="2078260" y="357941"/>
                          <a:pt x="2087023" y="387469"/>
                        </a:cubicBezTo>
                        <a:cubicBezTo>
                          <a:pt x="2095881" y="416710"/>
                          <a:pt x="2101215" y="445762"/>
                          <a:pt x="2099120" y="468431"/>
                        </a:cubicBezTo>
                        <a:lnTo>
                          <a:pt x="2095976" y="464240"/>
                        </a:lnTo>
                        <a:cubicBezTo>
                          <a:pt x="2097691" y="474813"/>
                          <a:pt x="2102072" y="482814"/>
                          <a:pt x="2099215" y="496435"/>
                        </a:cubicBezTo>
                        <a:cubicBezTo>
                          <a:pt x="2098072" y="495673"/>
                          <a:pt x="2096357" y="492053"/>
                          <a:pt x="2096167" y="497006"/>
                        </a:cubicBezTo>
                        <a:cubicBezTo>
                          <a:pt x="2096834" y="499864"/>
                          <a:pt x="2097786" y="507007"/>
                          <a:pt x="2098167" y="515294"/>
                        </a:cubicBezTo>
                        <a:cubicBezTo>
                          <a:pt x="2098643" y="523581"/>
                          <a:pt x="2098739" y="533011"/>
                          <a:pt x="2096834" y="540059"/>
                        </a:cubicBezTo>
                        <a:cubicBezTo>
                          <a:pt x="2096167" y="535868"/>
                          <a:pt x="2095786" y="531772"/>
                          <a:pt x="2094929" y="527581"/>
                        </a:cubicBezTo>
                        <a:cubicBezTo>
                          <a:pt x="2090357" y="555394"/>
                          <a:pt x="2089023" y="576921"/>
                          <a:pt x="2086737" y="597590"/>
                        </a:cubicBezTo>
                        <a:cubicBezTo>
                          <a:pt x="2086261" y="602829"/>
                          <a:pt x="2085785" y="607972"/>
                          <a:pt x="2085308" y="613116"/>
                        </a:cubicBezTo>
                        <a:cubicBezTo>
                          <a:pt x="2084546" y="618259"/>
                          <a:pt x="2083784" y="623403"/>
                          <a:pt x="2083022" y="628642"/>
                        </a:cubicBezTo>
                        <a:cubicBezTo>
                          <a:pt x="2081593" y="639214"/>
                          <a:pt x="2079022" y="649882"/>
                          <a:pt x="2075497" y="661503"/>
                        </a:cubicBezTo>
                        <a:cubicBezTo>
                          <a:pt x="2068259" y="658931"/>
                          <a:pt x="2049113" y="699412"/>
                          <a:pt x="2037969" y="718653"/>
                        </a:cubicBezTo>
                        <a:lnTo>
                          <a:pt x="2037302" y="717415"/>
                        </a:lnTo>
                        <a:cubicBezTo>
                          <a:pt x="2006822" y="775517"/>
                          <a:pt x="1986820" y="818284"/>
                          <a:pt x="1949006" y="868005"/>
                        </a:cubicBezTo>
                        <a:cubicBezTo>
                          <a:pt x="1932718" y="879435"/>
                          <a:pt x="1910239" y="902771"/>
                          <a:pt x="1883569" y="926107"/>
                        </a:cubicBezTo>
                        <a:cubicBezTo>
                          <a:pt x="1856994" y="949444"/>
                          <a:pt x="1826514" y="972780"/>
                          <a:pt x="1799463" y="987544"/>
                        </a:cubicBezTo>
                        <a:cubicBezTo>
                          <a:pt x="1808131" y="983638"/>
                          <a:pt x="1801844" y="993830"/>
                          <a:pt x="1793081" y="1000593"/>
                        </a:cubicBezTo>
                        <a:cubicBezTo>
                          <a:pt x="1779937" y="1006879"/>
                          <a:pt x="1761649" y="1026501"/>
                          <a:pt x="1759744" y="1018405"/>
                        </a:cubicBezTo>
                        <a:lnTo>
                          <a:pt x="1764316" y="1016023"/>
                        </a:lnTo>
                        <a:cubicBezTo>
                          <a:pt x="1757648" y="1015357"/>
                          <a:pt x="1748123" y="1018976"/>
                          <a:pt x="1737741" y="1024120"/>
                        </a:cubicBezTo>
                        <a:cubicBezTo>
                          <a:pt x="1727168" y="1028882"/>
                          <a:pt x="1715643" y="1035264"/>
                          <a:pt x="1705070" y="1039836"/>
                        </a:cubicBezTo>
                        <a:lnTo>
                          <a:pt x="1705642" y="1050504"/>
                        </a:lnTo>
                        <a:cubicBezTo>
                          <a:pt x="1690211" y="1053552"/>
                          <a:pt x="1673447" y="1058505"/>
                          <a:pt x="1656207" y="1064315"/>
                        </a:cubicBezTo>
                        <a:cubicBezTo>
                          <a:pt x="1638586" y="1069363"/>
                          <a:pt x="1620584" y="1075650"/>
                          <a:pt x="1603343" y="1081841"/>
                        </a:cubicBezTo>
                        <a:cubicBezTo>
                          <a:pt x="1568196" y="1091842"/>
                          <a:pt x="1536002" y="1101463"/>
                          <a:pt x="1518190" y="1096986"/>
                        </a:cubicBezTo>
                        <a:cubicBezTo>
                          <a:pt x="1503997" y="1101748"/>
                          <a:pt x="1485995" y="1105177"/>
                          <a:pt x="1471708" y="1109559"/>
                        </a:cubicBezTo>
                        <a:lnTo>
                          <a:pt x="1471708" y="1104130"/>
                        </a:lnTo>
                        <a:cubicBezTo>
                          <a:pt x="1430846" y="1107463"/>
                          <a:pt x="1410367" y="1109083"/>
                          <a:pt x="1359694" y="1113178"/>
                        </a:cubicBezTo>
                        <a:lnTo>
                          <a:pt x="1369790" y="1108702"/>
                        </a:lnTo>
                        <a:cubicBezTo>
                          <a:pt x="1355503" y="1109368"/>
                          <a:pt x="1346645" y="1113940"/>
                          <a:pt x="1337977" y="1118131"/>
                        </a:cubicBezTo>
                        <a:cubicBezTo>
                          <a:pt x="1329309" y="1122227"/>
                          <a:pt x="1320832" y="1126418"/>
                          <a:pt x="1307497" y="1126799"/>
                        </a:cubicBezTo>
                        <a:lnTo>
                          <a:pt x="1299401" y="1118893"/>
                        </a:lnTo>
                        <a:cubicBezTo>
                          <a:pt x="1274255" y="1119751"/>
                          <a:pt x="1248918" y="1117084"/>
                          <a:pt x="1223772" y="1115655"/>
                        </a:cubicBezTo>
                        <a:cubicBezTo>
                          <a:pt x="1198531" y="1114607"/>
                          <a:pt x="1173480" y="1112512"/>
                          <a:pt x="1148429" y="1114798"/>
                        </a:cubicBezTo>
                        <a:cubicBezTo>
                          <a:pt x="1149287" y="1113655"/>
                          <a:pt x="1151001" y="1111464"/>
                          <a:pt x="1159097" y="1111654"/>
                        </a:cubicBezTo>
                        <a:cubicBezTo>
                          <a:pt x="1135380" y="1110797"/>
                          <a:pt x="1068324" y="1098319"/>
                          <a:pt x="1075754" y="1110321"/>
                        </a:cubicBezTo>
                        <a:cubicBezTo>
                          <a:pt x="1075754" y="1106606"/>
                          <a:pt x="1062895" y="1105654"/>
                          <a:pt x="1046607" y="1104511"/>
                        </a:cubicBezTo>
                        <a:cubicBezTo>
                          <a:pt x="1030319" y="1103558"/>
                          <a:pt x="1010412" y="1103368"/>
                          <a:pt x="996696" y="1103177"/>
                        </a:cubicBezTo>
                        <a:lnTo>
                          <a:pt x="1001649" y="1098510"/>
                        </a:lnTo>
                        <a:cubicBezTo>
                          <a:pt x="977837" y="1102415"/>
                          <a:pt x="976884" y="1103653"/>
                          <a:pt x="944785" y="1100510"/>
                        </a:cubicBezTo>
                        <a:cubicBezTo>
                          <a:pt x="937355" y="1098605"/>
                          <a:pt x="938879" y="1095271"/>
                          <a:pt x="948690" y="1098224"/>
                        </a:cubicBezTo>
                        <a:cubicBezTo>
                          <a:pt x="924116" y="1091176"/>
                          <a:pt x="928211" y="1100510"/>
                          <a:pt x="898398" y="1091842"/>
                        </a:cubicBezTo>
                        <a:lnTo>
                          <a:pt x="910304" y="1090699"/>
                        </a:lnTo>
                        <a:cubicBezTo>
                          <a:pt x="884682" y="1085270"/>
                          <a:pt x="886397" y="1087461"/>
                          <a:pt x="871442" y="1088604"/>
                        </a:cubicBezTo>
                        <a:cubicBezTo>
                          <a:pt x="863156" y="1088032"/>
                          <a:pt x="850964" y="1085461"/>
                          <a:pt x="840581" y="1082032"/>
                        </a:cubicBezTo>
                        <a:cubicBezTo>
                          <a:pt x="830199" y="1078412"/>
                          <a:pt x="821627" y="1074412"/>
                          <a:pt x="820293" y="1071649"/>
                        </a:cubicBezTo>
                        <a:cubicBezTo>
                          <a:pt x="816197" y="1073745"/>
                          <a:pt x="801338" y="1074412"/>
                          <a:pt x="786575" y="1069649"/>
                        </a:cubicBezTo>
                        <a:cubicBezTo>
                          <a:pt x="784955" y="1067458"/>
                          <a:pt x="790670" y="1067554"/>
                          <a:pt x="793623" y="1067649"/>
                        </a:cubicBezTo>
                        <a:cubicBezTo>
                          <a:pt x="772668" y="1061362"/>
                          <a:pt x="756761" y="1058124"/>
                          <a:pt x="742188" y="1055933"/>
                        </a:cubicBezTo>
                        <a:cubicBezTo>
                          <a:pt x="727805" y="1053457"/>
                          <a:pt x="714851" y="1051742"/>
                          <a:pt x="701231" y="1044694"/>
                        </a:cubicBezTo>
                        <a:cubicBezTo>
                          <a:pt x="701135" y="1042789"/>
                          <a:pt x="699516" y="1041455"/>
                          <a:pt x="697230" y="1040217"/>
                        </a:cubicBezTo>
                        <a:cubicBezTo>
                          <a:pt x="713804" y="1045456"/>
                          <a:pt x="728948" y="1049170"/>
                          <a:pt x="739616" y="1052123"/>
                        </a:cubicBezTo>
                        <a:cubicBezTo>
                          <a:pt x="750189" y="1054981"/>
                          <a:pt x="756285" y="1056790"/>
                          <a:pt x="755047" y="1056600"/>
                        </a:cubicBezTo>
                        <a:cubicBezTo>
                          <a:pt x="756190" y="1051837"/>
                          <a:pt x="729425" y="1044027"/>
                          <a:pt x="752666" y="1043074"/>
                        </a:cubicBezTo>
                        <a:cubicBezTo>
                          <a:pt x="741426" y="1041931"/>
                          <a:pt x="725900" y="1041265"/>
                          <a:pt x="710089" y="1038979"/>
                        </a:cubicBezTo>
                        <a:cubicBezTo>
                          <a:pt x="694373" y="1036597"/>
                          <a:pt x="678180" y="1033264"/>
                          <a:pt x="665417" y="1028311"/>
                        </a:cubicBezTo>
                        <a:cubicBezTo>
                          <a:pt x="664274" y="1027453"/>
                          <a:pt x="663226" y="1026691"/>
                          <a:pt x="662464" y="1025644"/>
                        </a:cubicBezTo>
                        <a:lnTo>
                          <a:pt x="665321" y="1025929"/>
                        </a:lnTo>
                        <a:cubicBezTo>
                          <a:pt x="659416" y="1023643"/>
                          <a:pt x="653891" y="1022596"/>
                          <a:pt x="648653" y="1021643"/>
                        </a:cubicBezTo>
                        <a:cubicBezTo>
                          <a:pt x="640652" y="1018119"/>
                          <a:pt x="635603" y="1015833"/>
                          <a:pt x="627793" y="1013071"/>
                        </a:cubicBezTo>
                        <a:cubicBezTo>
                          <a:pt x="626174" y="1008022"/>
                          <a:pt x="597884" y="1001260"/>
                          <a:pt x="585407" y="995830"/>
                        </a:cubicBezTo>
                        <a:cubicBezTo>
                          <a:pt x="584645" y="1001260"/>
                          <a:pt x="567976" y="994021"/>
                          <a:pt x="582263" y="1004212"/>
                        </a:cubicBezTo>
                        <a:cubicBezTo>
                          <a:pt x="580358" y="1003069"/>
                          <a:pt x="584930" y="1004593"/>
                          <a:pt x="593598" y="1007641"/>
                        </a:cubicBezTo>
                        <a:cubicBezTo>
                          <a:pt x="595598" y="1008213"/>
                          <a:pt x="597980" y="1008880"/>
                          <a:pt x="599408" y="1009070"/>
                        </a:cubicBezTo>
                        <a:cubicBezTo>
                          <a:pt x="599123" y="1009070"/>
                          <a:pt x="598742" y="1009070"/>
                          <a:pt x="598361" y="1009165"/>
                        </a:cubicBezTo>
                        <a:cubicBezTo>
                          <a:pt x="607124" y="1012023"/>
                          <a:pt x="618458" y="1015642"/>
                          <a:pt x="631412" y="1019833"/>
                        </a:cubicBezTo>
                        <a:cubicBezTo>
                          <a:pt x="620078" y="1018881"/>
                          <a:pt x="608362" y="1017357"/>
                          <a:pt x="594741" y="1009642"/>
                        </a:cubicBezTo>
                        <a:cubicBezTo>
                          <a:pt x="586931" y="1010404"/>
                          <a:pt x="578263" y="1010880"/>
                          <a:pt x="573500" y="1010880"/>
                        </a:cubicBezTo>
                        <a:cubicBezTo>
                          <a:pt x="557975" y="997545"/>
                          <a:pt x="526161" y="979066"/>
                          <a:pt x="523494" y="972970"/>
                        </a:cubicBezTo>
                        <a:cubicBezTo>
                          <a:pt x="503873" y="965446"/>
                          <a:pt x="481298" y="955159"/>
                          <a:pt x="460820" y="945157"/>
                        </a:cubicBezTo>
                        <a:cubicBezTo>
                          <a:pt x="450342" y="940490"/>
                          <a:pt x="440722" y="935347"/>
                          <a:pt x="431673" y="931537"/>
                        </a:cubicBezTo>
                        <a:cubicBezTo>
                          <a:pt x="422624" y="927727"/>
                          <a:pt x="414338" y="924774"/>
                          <a:pt x="407479" y="922964"/>
                        </a:cubicBezTo>
                        <a:cubicBezTo>
                          <a:pt x="396716" y="917249"/>
                          <a:pt x="397574" y="912772"/>
                          <a:pt x="394811" y="908962"/>
                        </a:cubicBezTo>
                        <a:cubicBezTo>
                          <a:pt x="401098" y="912010"/>
                          <a:pt x="407861" y="916773"/>
                          <a:pt x="411766" y="917630"/>
                        </a:cubicBezTo>
                        <a:cubicBezTo>
                          <a:pt x="390049" y="906962"/>
                          <a:pt x="353759" y="877054"/>
                          <a:pt x="345186" y="878292"/>
                        </a:cubicBezTo>
                        <a:cubicBezTo>
                          <a:pt x="323945" y="856384"/>
                          <a:pt x="362236" y="884388"/>
                          <a:pt x="329851" y="858289"/>
                        </a:cubicBezTo>
                        <a:cubicBezTo>
                          <a:pt x="331756" y="858956"/>
                          <a:pt x="333470" y="859813"/>
                          <a:pt x="335471" y="860385"/>
                        </a:cubicBezTo>
                        <a:cubicBezTo>
                          <a:pt x="308705" y="829238"/>
                          <a:pt x="282988" y="808759"/>
                          <a:pt x="257080" y="785423"/>
                        </a:cubicBezTo>
                        <a:cubicBezTo>
                          <a:pt x="231553" y="761992"/>
                          <a:pt x="206407" y="735417"/>
                          <a:pt x="186595" y="693507"/>
                        </a:cubicBezTo>
                        <a:cubicBezTo>
                          <a:pt x="189357" y="699222"/>
                          <a:pt x="190786" y="702175"/>
                          <a:pt x="190595" y="703889"/>
                        </a:cubicBezTo>
                        <a:cubicBezTo>
                          <a:pt x="163735" y="658931"/>
                          <a:pt x="134112" y="614164"/>
                          <a:pt x="110014" y="566443"/>
                        </a:cubicBezTo>
                        <a:cubicBezTo>
                          <a:pt x="85820" y="518818"/>
                          <a:pt x="66485" y="468431"/>
                          <a:pt x="58484" y="417758"/>
                        </a:cubicBezTo>
                        <a:cubicBezTo>
                          <a:pt x="55817" y="403471"/>
                          <a:pt x="53531" y="395851"/>
                          <a:pt x="50864" y="389659"/>
                        </a:cubicBezTo>
                        <a:cubicBezTo>
                          <a:pt x="48101" y="383468"/>
                          <a:pt x="45244" y="378706"/>
                          <a:pt x="41910" y="370324"/>
                        </a:cubicBezTo>
                        <a:lnTo>
                          <a:pt x="46387" y="363180"/>
                        </a:lnTo>
                        <a:cubicBezTo>
                          <a:pt x="42672" y="353655"/>
                          <a:pt x="38767" y="343939"/>
                          <a:pt x="35433" y="334129"/>
                        </a:cubicBezTo>
                        <a:cubicBezTo>
                          <a:pt x="30290" y="312983"/>
                          <a:pt x="32861" y="293838"/>
                          <a:pt x="35433" y="273931"/>
                        </a:cubicBezTo>
                        <a:cubicBezTo>
                          <a:pt x="38195" y="253928"/>
                          <a:pt x="41434" y="233164"/>
                          <a:pt x="40386" y="206017"/>
                        </a:cubicBezTo>
                        <a:lnTo>
                          <a:pt x="35624" y="212399"/>
                        </a:lnTo>
                        <a:cubicBezTo>
                          <a:pt x="36481" y="207637"/>
                          <a:pt x="37148" y="201350"/>
                          <a:pt x="38100" y="194778"/>
                        </a:cubicBezTo>
                        <a:cubicBezTo>
                          <a:pt x="39243" y="188206"/>
                          <a:pt x="40196" y="181252"/>
                          <a:pt x="41434" y="175061"/>
                        </a:cubicBezTo>
                        <a:cubicBezTo>
                          <a:pt x="44196" y="162774"/>
                          <a:pt x="46768" y="153344"/>
                          <a:pt x="48673" y="155535"/>
                        </a:cubicBezTo>
                        <a:cubicBezTo>
                          <a:pt x="48577" y="153439"/>
                          <a:pt x="46577" y="148296"/>
                          <a:pt x="50578" y="141628"/>
                        </a:cubicBezTo>
                        <a:lnTo>
                          <a:pt x="53626" y="141914"/>
                        </a:lnTo>
                        <a:cubicBezTo>
                          <a:pt x="55055" y="134104"/>
                          <a:pt x="57055" y="126388"/>
                          <a:pt x="58865" y="118578"/>
                        </a:cubicBezTo>
                        <a:cubicBezTo>
                          <a:pt x="61151" y="110958"/>
                          <a:pt x="63151" y="103147"/>
                          <a:pt x="65818" y="95527"/>
                        </a:cubicBezTo>
                        <a:cubicBezTo>
                          <a:pt x="74771" y="79144"/>
                          <a:pt x="76867" y="82002"/>
                          <a:pt x="79724" y="82669"/>
                        </a:cubicBezTo>
                        <a:cubicBezTo>
                          <a:pt x="81153" y="83050"/>
                          <a:pt x="82772" y="82859"/>
                          <a:pt x="85630" y="79811"/>
                        </a:cubicBezTo>
                        <a:cubicBezTo>
                          <a:pt x="88582" y="76763"/>
                          <a:pt x="92297" y="70572"/>
                          <a:pt x="99632" y="59713"/>
                        </a:cubicBezTo>
                        <a:cubicBezTo>
                          <a:pt x="101918" y="55332"/>
                          <a:pt x="104680" y="50093"/>
                          <a:pt x="107442" y="44759"/>
                        </a:cubicBezTo>
                        <a:cubicBezTo>
                          <a:pt x="110204" y="39330"/>
                          <a:pt x="112776" y="33615"/>
                          <a:pt x="115348" y="28852"/>
                        </a:cubicBezTo>
                        <a:cubicBezTo>
                          <a:pt x="120206" y="19137"/>
                          <a:pt x="123063" y="11803"/>
                          <a:pt x="119920" y="14089"/>
                        </a:cubicBezTo>
                        <a:cubicBezTo>
                          <a:pt x="114776" y="20280"/>
                          <a:pt x="105347" y="28948"/>
                          <a:pt x="102680" y="27709"/>
                        </a:cubicBezTo>
                        <a:lnTo>
                          <a:pt x="113157" y="12184"/>
                        </a:lnTo>
                        <a:cubicBezTo>
                          <a:pt x="110776" y="7993"/>
                          <a:pt x="110300" y="1611"/>
                          <a:pt x="106013" y="277"/>
                        </a:cubicBezTo>
                        <a:cubicBezTo>
                          <a:pt x="103918" y="-485"/>
                          <a:pt x="100775" y="277"/>
                          <a:pt x="96012" y="3135"/>
                        </a:cubicBezTo>
                        <a:cubicBezTo>
                          <a:pt x="91250" y="6088"/>
                          <a:pt x="84487" y="11136"/>
                          <a:pt x="76295" y="20375"/>
                        </a:cubicBezTo>
                        <a:cubicBezTo>
                          <a:pt x="70961" y="30567"/>
                          <a:pt x="66675" y="41235"/>
                          <a:pt x="62294" y="51712"/>
                        </a:cubicBezTo>
                        <a:lnTo>
                          <a:pt x="53245" y="59142"/>
                        </a:lnTo>
                        <a:cubicBezTo>
                          <a:pt x="57626" y="50665"/>
                          <a:pt x="62674" y="42568"/>
                          <a:pt x="67723" y="34377"/>
                        </a:cubicBezTo>
                        <a:cubicBezTo>
                          <a:pt x="55340" y="45902"/>
                          <a:pt x="53531" y="57046"/>
                          <a:pt x="50197" y="68191"/>
                        </a:cubicBezTo>
                        <a:cubicBezTo>
                          <a:pt x="46863" y="69524"/>
                          <a:pt x="43434" y="73144"/>
                          <a:pt x="39719" y="78954"/>
                        </a:cubicBezTo>
                        <a:cubicBezTo>
                          <a:pt x="37243" y="90193"/>
                          <a:pt x="36005" y="101719"/>
                          <a:pt x="34576" y="112863"/>
                        </a:cubicBezTo>
                        <a:cubicBezTo>
                          <a:pt x="30004" y="115530"/>
                          <a:pt x="33052" y="96289"/>
                          <a:pt x="23813" y="116863"/>
                        </a:cubicBezTo>
                        <a:cubicBezTo>
                          <a:pt x="22384" y="132865"/>
                          <a:pt x="36005" y="105433"/>
                          <a:pt x="30099" y="130389"/>
                        </a:cubicBezTo>
                        <a:cubicBezTo>
                          <a:pt x="22003" y="144486"/>
                          <a:pt x="19431" y="139247"/>
                          <a:pt x="18383" y="158392"/>
                        </a:cubicBezTo>
                        <a:cubicBezTo>
                          <a:pt x="15526" y="160488"/>
                          <a:pt x="15050" y="156202"/>
                          <a:pt x="15812" y="148582"/>
                        </a:cubicBezTo>
                        <a:cubicBezTo>
                          <a:pt x="14288" y="165631"/>
                          <a:pt x="7334" y="192682"/>
                          <a:pt x="11430" y="201922"/>
                        </a:cubicBezTo>
                        <a:cubicBezTo>
                          <a:pt x="7620" y="209827"/>
                          <a:pt x="6667" y="224020"/>
                          <a:pt x="5715" y="235735"/>
                        </a:cubicBezTo>
                        <a:cubicBezTo>
                          <a:pt x="5048" y="247546"/>
                          <a:pt x="4191" y="256976"/>
                          <a:pt x="0" y="256119"/>
                        </a:cubicBezTo>
                        <a:cubicBezTo>
                          <a:pt x="952" y="258786"/>
                          <a:pt x="2667" y="266215"/>
                          <a:pt x="4096" y="274788"/>
                        </a:cubicBezTo>
                        <a:cubicBezTo>
                          <a:pt x="5620" y="283360"/>
                          <a:pt x="7334" y="293076"/>
                          <a:pt x="7811" y="300696"/>
                        </a:cubicBezTo>
                        <a:cubicBezTo>
                          <a:pt x="2191" y="287075"/>
                          <a:pt x="2477" y="301363"/>
                          <a:pt x="3715" y="318222"/>
                        </a:cubicBezTo>
                        <a:cubicBezTo>
                          <a:pt x="4953" y="335081"/>
                          <a:pt x="7334" y="354417"/>
                          <a:pt x="1619" y="351464"/>
                        </a:cubicBezTo>
                        <a:cubicBezTo>
                          <a:pt x="7620" y="361180"/>
                          <a:pt x="11430" y="379372"/>
                          <a:pt x="16383" y="399375"/>
                        </a:cubicBezTo>
                        <a:cubicBezTo>
                          <a:pt x="21145" y="419377"/>
                          <a:pt x="27146" y="441190"/>
                          <a:pt x="34766" y="457763"/>
                        </a:cubicBezTo>
                        <a:cubicBezTo>
                          <a:pt x="33433" y="456049"/>
                          <a:pt x="30861" y="452620"/>
                          <a:pt x="30480" y="449476"/>
                        </a:cubicBezTo>
                        <a:cubicBezTo>
                          <a:pt x="35624" y="469288"/>
                          <a:pt x="34862" y="475765"/>
                          <a:pt x="37624" y="488719"/>
                        </a:cubicBezTo>
                        <a:cubicBezTo>
                          <a:pt x="45434" y="488815"/>
                          <a:pt x="57817" y="518056"/>
                          <a:pt x="68771" y="531772"/>
                        </a:cubicBezTo>
                        <a:cubicBezTo>
                          <a:pt x="71723" y="557490"/>
                          <a:pt x="54864" y="521200"/>
                          <a:pt x="51530" y="531010"/>
                        </a:cubicBezTo>
                        <a:cubicBezTo>
                          <a:pt x="56388" y="527772"/>
                          <a:pt x="74200" y="568634"/>
                          <a:pt x="75438" y="558728"/>
                        </a:cubicBezTo>
                        <a:cubicBezTo>
                          <a:pt x="79534" y="577778"/>
                          <a:pt x="80391" y="574540"/>
                          <a:pt x="79153" y="586065"/>
                        </a:cubicBezTo>
                        <a:cubicBezTo>
                          <a:pt x="89059" y="584922"/>
                          <a:pt x="88392" y="601400"/>
                          <a:pt x="101060" y="612640"/>
                        </a:cubicBezTo>
                        <a:cubicBezTo>
                          <a:pt x="110300" y="639024"/>
                          <a:pt x="96679" y="623212"/>
                          <a:pt x="114300" y="648168"/>
                        </a:cubicBezTo>
                        <a:cubicBezTo>
                          <a:pt x="116777" y="655121"/>
                          <a:pt x="113824" y="653216"/>
                          <a:pt x="110300" y="649501"/>
                        </a:cubicBezTo>
                        <a:cubicBezTo>
                          <a:pt x="106680" y="645882"/>
                          <a:pt x="102680" y="640357"/>
                          <a:pt x="102680" y="640357"/>
                        </a:cubicBezTo>
                        <a:close/>
                        <a:moveTo>
                          <a:pt x="662654" y="1061553"/>
                        </a:moveTo>
                        <a:cubicBezTo>
                          <a:pt x="662654" y="1061553"/>
                          <a:pt x="662654" y="1061648"/>
                          <a:pt x="662654" y="1061648"/>
                        </a:cubicBezTo>
                        <a:cubicBezTo>
                          <a:pt x="656749" y="1060029"/>
                          <a:pt x="651701" y="1058695"/>
                          <a:pt x="648557" y="1057743"/>
                        </a:cubicBezTo>
                        <a:cubicBezTo>
                          <a:pt x="651510" y="1058505"/>
                          <a:pt x="655606" y="1059648"/>
                          <a:pt x="662750" y="1061553"/>
                        </a:cubicBezTo>
                        <a:close/>
                        <a:moveTo>
                          <a:pt x="719995" y="1077936"/>
                        </a:moveTo>
                        <a:cubicBezTo>
                          <a:pt x="713042" y="1075936"/>
                          <a:pt x="704279" y="1073459"/>
                          <a:pt x="695135" y="1070887"/>
                        </a:cubicBezTo>
                        <a:cubicBezTo>
                          <a:pt x="693611" y="1068506"/>
                          <a:pt x="696373" y="1067363"/>
                          <a:pt x="702088" y="1069078"/>
                        </a:cubicBezTo>
                        <a:cubicBezTo>
                          <a:pt x="698564" y="1069459"/>
                          <a:pt x="711803" y="1074316"/>
                          <a:pt x="720090" y="1077936"/>
                        </a:cubicBezTo>
                        <a:close/>
                        <a:moveTo>
                          <a:pt x="611410" y="1005927"/>
                        </a:moveTo>
                        <a:cubicBezTo>
                          <a:pt x="620459" y="1008118"/>
                          <a:pt x="623030" y="1010118"/>
                          <a:pt x="623888" y="1011547"/>
                        </a:cubicBezTo>
                        <a:cubicBezTo>
                          <a:pt x="619697" y="1010213"/>
                          <a:pt x="614839" y="1008784"/>
                          <a:pt x="608362" y="1006975"/>
                        </a:cubicBezTo>
                        <a:cubicBezTo>
                          <a:pt x="608076" y="1007070"/>
                          <a:pt x="607409" y="1007165"/>
                          <a:pt x="607124" y="1007260"/>
                        </a:cubicBezTo>
                        <a:cubicBezTo>
                          <a:pt x="608267" y="1006594"/>
                          <a:pt x="609600" y="1006022"/>
                          <a:pt x="611505" y="100592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8" name="자유형: 도형 187">
                    <a:extLst>
                      <a:ext uri="{FF2B5EF4-FFF2-40B4-BE49-F238E27FC236}">
                        <a16:creationId xmlns:a16="http://schemas.microsoft.com/office/drawing/2014/main" id="{D8EE0819-8538-7E7B-87B3-062DC589B73D}"/>
                      </a:ext>
                    </a:extLst>
                  </p:cNvPr>
                  <p:cNvSpPr/>
                  <p:nvPr/>
                </p:nvSpPr>
                <p:spPr>
                  <a:xfrm>
                    <a:off x="3072193" y="3706843"/>
                    <a:ext cx="8477" cy="3047"/>
                  </a:xfrm>
                  <a:custGeom>
                    <a:avLst/>
                    <a:gdLst>
                      <a:gd name="connsiteX0" fmla="*/ 3715 w 8477"/>
                      <a:gd name="connsiteY0" fmla="*/ 952 h 3047"/>
                      <a:gd name="connsiteX1" fmla="*/ 0 w 8477"/>
                      <a:gd name="connsiteY1" fmla="*/ 0 h 3047"/>
                      <a:gd name="connsiteX2" fmla="*/ 4763 w 8477"/>
                      <a:gd name="connsiteY2" fmla="*/ 3048 h 3047"/>
                      <a:gd name="connsiteX3" fmla="*/ 8477 w 8477"/>
                      <a:gd name="connsiteY3" fmla="*/ 2477 h 3047"/>
                      <a:gd name="connsiteX4" fmla="*/ 3715 w 8477"/>
                      <a:gd name="connsiteY4" fmla="*/ 952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77" h="3047">
                        <a:moveTo>
                          <a:pt x="3715" y="952"/>
                        </a:moveTo>
                        <a:cubicBezTo>
                          <a:pt x="2476" y="572"/>
                          <a:pt x="1619" y="572"/>
                          <a:pt x="0" y="0"/>
                        </a:cubicBezTo>
                        <a:cubicBezTo>
                          <a:pt x="1619" y="1143"/>
                          <a:pt x="3143" y="2191"/>
                          <a:pt x="4763" y="3048"/>
                        </a:cubicBezTo>
                        <a:cubicBezTo>
                          <a:pt x="6001" y="2858"/>
                          <a:pt x="7334" y="2667"/>
                          <a:pt x="8477" y="2477"/>
                        </a:cubicBezTo>
                        <a:cubicBezTo>
                          <a:pt x="6858" y="2000"/>
                          <a:pt x="5239" y="1429"/>
                          <a:pt x="3715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9" name="자유형: 도형 188">
                    <a:extLst>
                      <a:ext uri="{FF2B5EF4-FFF2-40B4-BE49-F238E27FC236}">
                        <a16:creationId xmlns:a16="http://schemas.microsoft.com/office/drawing/2014/main" id="{403723D3-CD42-09E8-5269-15EB9A3C983A}"/>
                      </a:ext>
                    </a:extLst>
                  </p:cNvPr>
                  <p:cNvSpPr/>
                  <p:nvPr/>
                </p:nvSpPr>
                <p:spPr>
                  <a:xfrm>
                    <a:off x="5569171" y="4062697"/>
                    <a:ext cx="2666" cy="381"/>
                  </a:xfrm>
                  <a:custGeom>
                    <a:avLst/>
                    <a:gdLst>
                      <a:gd name="connsiteX0" fmla="*/ 1238 w 2666"/>
                      <a:gd name="connsiteY0" fmla="*/ 0 h 381"/>
                      <a:gd name="connsiteX1" fmla="*/ 0 w 2666"/>
                      <a:gd name="connsiteY1" fmla="*/ 0 h 381"/>
                      <a:gd name="connsiteX2" fmla="*/ 2667 w 2666"/>
                      <a:gd name="connsiteY2" fmla="*/ 381 h 381"/>
                      <a:gd name="connsiteX3" fmla="*/ 1238 w 2666"/>
                      <a:gd name="connsiteY3" fmla="*/ 0 h 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6" h="381">
                        <a:moveTo>
                          <a:pt x="1238" y="0"/>
                        </a:moveTo>
                        <a:lnTo>
                          <a:pt x="0" y="0"/>
                        </a:lnTo>
                        <a:cubicBezTo>
                          <a:pt x="1048" y="95"/>
                          <a:pt x="2000" y="191"/>
                          <a:pt x="2667" y="381"/>
                        </a:cubicBezTo>
                        <a:cubicBezTo>
                          <a:pt x="1810" y="381"/>
                          <a:pt x="1810" y="95"/>
                          <a:pt x="12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자유형: 도형 189">
                    <a:extLst>
                      <a:ext uri="{FF2B5EF4-FFF2-40B4-BE49-F238E27FC236}">
                        <a16:creationId xmlns:a16="http://schemas.microsoft.com/office/drawing/2014/main" id="{5101351F-F049-0DE7-DFC8-AE6D98AAFD5A}"/>
                      </a:ext>
                    </a:extLst>
                  </p:cNvPr>
                  <p:cNvSpPr/>
                  <p:nvPr/>
                </p:nvSpPr>
                <p:spPr>
                  <a:xfrm>
                    <a:off x="4015072" y="3841717"/>
                    <a:ext cx="5333" cy="2000"/>
                  </a:xfrm>
                  <a:custGeom>
                    <a:avLst/>
                    <a:gdLst>
                      <a:gd name="connsiteX0" fmla="*/ 5334 w 5333"/>
                      <a:gd name="connsiteY0" fmla="*/ 1333 h 2000"/>
                      <a:gd name="connsiteX1" fmla="*/ 5048 w 5333"/>
                      <a:gd name="connsiteY1" fmla="*/ 0 h 2000"/>
                      <a:gd name="connsiteX2" fmla="*/ 0 w 5333"/>
                      <a:gd name="connsiteY2" fmla="*/ 2000 h 2000"/>
                      <a:gd name="connsiteX3" fmla="*/ 5334 w 5333"/>
                      <a:gd name="connsiteY3" fmla="*/ 1333 h 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33" h="2000">
                        <a:moveTo>
                          <a:pt x="5334" y="1333"/>
                        </a:moveTo>
                        <a:lnTo>
                          <a:pt x="5048" y="0"/>
                        </a:lnTo>
                        <a:lnTo>
                          <a:pt x="0" y="2000"/>
                        </a:lnTo>
                        <a:lnTo>
                          <a:pt x="5334" y="133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1" name="자유형: 도형 190">
                    <a:extLst>
                      <a:ext uri="{FF2B5EF4-FFF2-40B4-BE49-F238E27FC236}">
                        <a16:creationId xmlns:a16="http://schemas.microsoft.com/office/drawing/2014/main" id="{CB178B7C-57CA-D9F3-CCD3-B5EB5C66E7DD}"/>
                      </a:ext>
                    </a:extLst>
                  </p:cNvPr>
                  <p:cNvSpPr/>
                  <p:nvPr/>
                </p:nvSpPr>
                <p:spPr>
                  <a:xfrm>
                    <a:off x="5890069" y="3995496"/>
                    <a:ext cx="4476" cy="407"/>
                  </a:xfrm>
                  <a:custGeom>
                    <a:avLst/>
                    <a:gdLst>
                      <a:gd name="connsiteX0" fmla="*/ 0 w 4476"/>
                      <a:gd name="connsiteY0" fmla="*/ 241 h 407"/>
                      <a:gd name="connsiteX1" fmla="*/ 4477 w 4476"/>
                      <a:gd name="connsiteY1" fmla="*/ 146 h 407"/>
                      <a:gd name="connsiteX2" fmla="*/ 0 w 4476"/>
                      <a:gd name="connsiteY2" fmla="*/ 241 h 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476" h="407">
                        <a:moveTo>
                          <a:pt x="0" y="241"/>
                        </a:moveTo>
                        <a:cubicBezTo>
                          <a:pt x="762" y="431"/>
                          <a:pt x="2096" y="527"/>
                          <a:pt x="4477" y="146"/>
                        </a:cubicBezTo>
                        <a:cubicBezTo>
                          <a:pt x="4191" y="-140"/>
                          <a:pt x="2286" y="50"/>
                          <a:pt x="0" y="24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2" name="자유형: 도형 191">
                    <a:extLst>
                      <a:ext uri="{FF2B5EF4-FFF2-40B4-BE49-F238E27FC236}">
                        <a16:creationId xmlns:a16="http://schemas.microsoft.com/office/drawing/2014/main" id="{175C7DE3-B432-CC0E-3E51-7E7B14647067}"/>
                      </a:ext>
                    </a:extLst>
                  </p:cNvPr>
                  <p:cNvSpPr/>
                  <p:nvPr/>
                </p:nvSpPr>
                <p:spPr>
                  <a:xfrm>
                    <a:off x="6023037" y="3941349"/>
                    <a:ext cx="19335" cy="5715"/>
                  </a:xfrm>
                  <a:custGeom>
                    <a:avLst/>
                    <a:gdLst>
                      <a:gd name="connsiteX0" fmla="*/ 0 w 19335"/>
                      <a:gd name="connsiteY0" fmla="*/ 5715 h 5715"/>
                      <a:gd name="connsiteX1" fmla="*/ 19336 w 19335"/>
                      <a:gd name="connsiteY1" fmla="*/ 0 h 5715"/>
                      <a:gd name="connsiteX2" fmla="*/ 0 w 19335"/>
                      <a:gd name="connsiteY2" fmla="*/ 5715 h 5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335" h="5715">
                        <a:moveTo>
                          <a:pt x="0" y="5715"/>
                        </a:moveTo>
                        <a:lnTo>
                          <a:pt x="19336" y="0"/>
                        </a:lnTo>
                        <a:cubicBezTo>
                          <a:pt x="10859" y="2286"/>
                          <a:pt x="4763" y="4096"/>
                          <a:pt x="0" y="5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3" name="자유형: 도형 192">
                    <a:extLst>
                      <a:ext uri="{FF2B5EF4-FFF2-40B4-BE49-F238E27FC236}">
                        <a16:creationId xmlns:a16="http://schemas.microsoft.com/office/drawing/2014/main" id="{C069828E-AB18-CC1C-D42B-8BEF35BE8892}"/>
                      </a:ext>
                    </a:extLst>
                  </p:cNvPr>
                  <p:cNvSpPr/>
                  <p:nvPr/>
                </p:nvSpPr>
                <p:spPr>
                  <a:xfrm>
                    <a:off x="6123812" y="3902391"/>
                    <a:ext cx="952" cy="3047"/>
                  </a:xfrm>
                  <a:custGeom>
                    <a:avLst/>
                    <a:gdLst>
                      <a:gd name="connsiteX0" fmla="*/ 0 w 952"/>
                      <a:gd name="connsiteY0" fmla="*/ 3048 h 3047"/>
                      <a:gd name="connsiteX1" fmla="*/ 952 w 952"/>
                      <a:gd name="connsiteY1" fmla="*/ 0 h 3047"/>
                      <a:gd name="connsiteX2" fmla="*/ 762 w 952"/>
                      <a:gd name="connsiteY2" fmla="*/ 0 h 3047"/>
                      <a:gd name="connsiteX3" fmla="*/ 95 w 952"/>
                      <a:gd name="connsiteY3" fmla="*/ 3048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3047">
                        <a:moveTo>
                          <a:pt x="0" y="3048"/>
                        </a:moveTo>
                        <a:cubicBezTo>
                          <a:pt x="857" y="1619"/>
                          <a:pt x="857" y="762"/>
                          <a:pt x="952" y="0"/>
                        </a:cubicBezTo>
                        <a:lnTo>
                          <a:pt x="762" y="0"/>
                        </a:lnTo>
                        <a:cubicBezTo>
                          <a:pt x="762" y="0"/>
                          <a:pt x="95" y="3048"/>
                          <a:pt x="95" y="3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4" name="자유형: 도형 193">
                    <a:extLst>
                      <a:ext uri="{FF2B5EF4-FFF2-40B4-BE49-F238E27FC236}">
                        <a16:creationId xmlns:a16="http://schemas.microsoft.com/office/drawing/2014/main" id="{6C1CB41C-7041-7675-B69A-FAD2762B9997}"/>
                      </a:ext>
                    </a:extLst>
                  </p:cNvPr>
                  <p:cNvSpPr/>
                  <p:nvPr/>
                </p:nvSpPr>
                <p:spPr>
                  <a:xfrm>
                    <a:off x="4423130" y="4065011"/>
                    <a:ext cx="8851" cy="2639"/>
                  </a:xfrm>
                  <a:custGeom>
                    <a:avLst/>
                    <a:gdLst>
                      <a:gd name="connsiteX0" fmla="*/ 8852 w 8851"/>
                      <a:gd name="connsiteY0" fmla="*/ 2639 h 2639"/>
                      <a:gd name="connsiteX1" fmla="*/ 4851 w 8851"/>
                      <a:gd name="connsiteY1" fmla="*/ 1306 h 2639"/>
                      <a:gd name="connsiteX2" fmla="*/ 8852 w 8851"/>
                      <a:gd name="connsiteY2" fmla="*/ 2639 h 2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851" h="2639">
                        <a:moveTo>
                          <a:pt x="8852" y="2639"/>
                        </a:moveTo>
                        <a:cubicBezTo>
                          <a:pt x="7423" y="2163"/>
                          <a:pt x="6089" y="1591"/>
                          <a:pt x="4851" y="1306"/>
                        </a:cubicBezTo>
                        <a:cubicBezTo>
                          <a:pt x="-4769" y="-1457"/>
                          <a:pt x="1708" y="734"/>
                          <a:pt x="8852" y="26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5" name="자유형: 도형 194">
                    <a:extLst>
                      <a:ext uri="{FF2B5EF4-FFF2-40B4-BE49-F238E27FC236}">
                        <a16:creationId xmlns:a16="http://schemas.microsoft.com/office/drawing/2014/main" id="{C98D26E8-C90F-7476-55A8-42D39F260102}"/>
                      </a:ext>
                    </a:extLst>
                  </p:cNvPr>
                  <p:cNvSpPr/>
                  <p:nvPr/>
                </p:nvSpPr>
                <p:spPr>
                  <a:xfrm>
                    <a:off x="4925281" y="4141660"/>
                    <a:ext cx="16573" cy="2464"/>
                  </a:xfrm>
                  <a:custGeom>
                    <a:avLst/>
                    <a:gdLst>
                      <a:gd name="connsiteX0" fmla="*/ 16573 w 16573"/>
                      <a:gd name="connsiteY0" fmla="*/ 0 h 2464"/>
                      <a:gd name="connsiteX1" fmla="*/ 0 w 16573"/>
                      <a:gd name="connsiteY1" fmla="*/ 2000 h 2464"/>
                      <a:gd name="connsiteX2" fmla="*/ 16573 w 16573"/>
                      <a:gd name="connsiteY2" fmla="*/ 0 h 24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73" h="2464">
                        <a:moveTo>
                          <a:pt x="16573" y="0"/>
                        </a:moveTo>
                        <a:cubicBezTo>
                          <a:pt x="11144" y="762"/>
                          <a:pt x="5715" y="1524"/>
                          <a:pt x="0" y="2000"/>
                        </a:cubicBezTo>
                        <a:cubicBezTo>
                          <a:pt x="9144" y="2667"/>
                          <a:pt x="16288" y="3048"/>
                          <a:pt x="1657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id="{A719FE77-9EDC-D32C-E1DC-09AF0565729E}"/>
                      </a:ext>
                    </a:extLst>
                  </p:cNvPr>
                  <p:cNvSpPr/>
                  <p:nvPr/>
                </p:nvSpPr>
                <p:spPr>
                  <a:xfrm>
                    <a:off x="3968019" y="3718845"/>
                    <a:ext cx="2095" cy="3047"/>
                  </a:xfrm>
                  <a:custGeom>
                    <a:avLst/>
                    <a:gdLst>
                      <a:gd name="connsiteX0" fmla="*/ 2000 w 2095"/>
                      <a:gd name="connsiteY0" fmla="*/ 2953 h 3047"/>
                      <a:gd name="connsiteX1" fmla="*/ 2096 w 2095"/>
                      <a:gd name="connsiteY1" fmla="*/ 2953 h 3047"/>
                      <a:gd name="connsiteX2" fmla="*/ 0 w 2095"/>
                      <a:gd name="connsiteY2" fmla="*/ 0 h 3047"/>
                      <a:gd name="connsiteX3" fmla="*/ 1905 w 2095"/>
                      <a:gd name="connsiteY3" fmla="*/ 3048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3047">
                        <a:moveTo>
                          <a:pt x="2000" y="2953"/>
                        </a:moveTo>
                        <a:cubicBezTo>
                          <a:pt x="2000" y="2953"/>
                          <a:pt x="2000" y="2953"/>
                          <a:pt x="2096" y="2953"/>
                        </a:cubicBezTo>
                        <a:cubicBezTo>
                          <a:pt x="1429" y="1905"/>
                          <a:pt x="762" y="952"/>
                          <a:pt x="0" y="0"/>
                        </a:cubicBezTo>
                        <a:lnTo>
                          <a:pt x="1905" y="3048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25834F12-ECED-1D18-61FF-4BCD4FE0EF46}"/>
                      </a:ext>
                    </a:extLst>
                  </p:cNvPr>
                  <p:cNvSpPr/>
                  <p:nvPr/>
                </p:nvSpPr>
                <p:spPr>
                  <a:xfrm>
                    <a:off x="4901278" y="4142519"/>
                    <a:ext cx="23907" cy="1377"/>
                  </a:xfrm>
                  <a:custGeom>
                    <a:avLst/>
                    <a:gdLst>
                      <a:gd name="connsiteX0" fmla="*/ 0 w 23907"/>
                      <a:gd name="connsiteY0" fmla="*/ 188 h 1377"/>
                      <a:gd name="connsiteX1" fmla="*/ 23908 w 23907"/>
                      <a:gd name="connsiteY1" fmla="*/ 1046 h 1377"/>
                      <a:gd name="connsiteX2" fmla="*/ 0 w 23907"/>
                      <a:gd name="connsiteY2" fmla="*/ 188 h 1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3907" h="1377">
                        <a:moveTo>
                          <a:pt x="0" y="188"/>
                        </a:moveTo>
                        <a:cubicBezTo>
                          <a:pt x="9144" y="1522"/>
                          <a:pt x="16764" y="1617"/>
                          <a:pt x="23908" y="1046"/>
                        </a:cubicBezTo>
                        <a:cubicBezTo>
                          <a:pt x="16383" y="474"/>
                          <a:pt x="7525" y="-383"/>
                          <a:pt x="0" y="18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576714F2-0AD3-EC48-9857-1A02C16DED78}"/>
                      </a:ext>
                    </a:extLst>
                  </p:cNvPr>
                  <p:cNvSpPr/>
                  <p:nvPr/>
                </p:nvSpPr>
                <p:spPr>
                  <a:xfrm>
                    <a:off x="6516147" y="3637882"/>
                    <a:ext cx="4000" cy="4572"/>
                  </a:xfrm>
                  <a:custGeom>
                    <a:avLst/>
                    <a:gdLst>
                      <a:gd name="connsiteX0" fmla="*/ 0 w 4000"/>
                      <a:gd name="connsiteY0" fmla="*/ 4572 h 4572"/>
                      <a:gd name="connsiteX1" fmla="*/ 4001 w 4000"/>
                      <a:gd name="connsiteY1" fmla="*/ 1048 h 4572"/>
                      <a:gd name="connsiteX2" fmla="*/ 3810 w 4000"/>
                      <a:gd name="connsiteY2" fmla="*/ 0 h 4572"/>
                      <a:gd name="connsiteX3" fmla="*/ 0 w 4000"/>
                      <a:gd name="connsiteY3" fmla="*/ 4572 h 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00" h="4572">
                        <a:moveTo>
                          <a:pt x="0" y="4572"/>
                        </a:moveTo>
                        <a:lnTo>
                          <a:pt x="4001" y="1048"/>
                        </a:lnTo>
                        <a:cubicBezTo>
                          <a:pt x="4001" y="1048"/>
                          <a:pt x="3715" y="476"/>
                          <a:pt x="3810" y="0"/>
                        </a:cubicBezTo>
                        <a:lnTo>
                          <a:pt x="0" y="4572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46BE05A7-453D-E2E3-6BF3-996B7DB6C192}"/>
                      </a:ext>
                    </a:extLst>
                  </p:cNvPr>
                  <p:cNvSpPr/>
                  <p:nvPr/>
                </p:nvSpPr>
                <p:spPr>
                  <a:xfrm>
                    <a:off x="6519957" y="3633310"/>
                    <a:ext cx="3809" cy="4572"/>
                  </a:xfrm>
                  <a:custGeom>
                    <a:avLst/>
                    <a:gdLst>
                      <a:gd name="connsiteX0" fmla="*/ 0 w 3809"/>
                      <a:gd name="connsiteY0" fmla="*/ 4572 h 4572"/>
                      <a:gd name="connsiteX1" fmla="*/ 3810 w 3809"/>
                      <a:gd name="connsiteY1" fmla="*/ 0 h 4572"/>
                      <a:gd name="connsiteX2" fmla="*/ 0 w 3809"/>
                      <a:gd name="connsiteY2" fmla="*/ 4572 h 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09" h="4572">
                        <a:moveTo>
                          <a:pt x="0" y="4572"/>
                        </a:moveTo>
                        <a:lnTo>
                          <a:pt x="3810" y="0"/>
                        </a:lnTo>
                        <a:cubicBezTo>
                          <a:pt x="1905" y="1905"/>
                          <a:pt x="190" y="3524"/>
                          <a:pt x="0" y="457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1B65459F-8733-A00E-A0EA-61A6BFEFB6EF}"/>
                      </a:ext>
                    </a:extLst>
                  </p:cNvPr>
                  <p:cNvSpPr/>
                  <p:nvPr/>
                </p:nvSpPr>
                <p:spPr>
                  <a:xfrm>
                    <a:off x="6523767" y="3623785"/>
                    <a:ext cx="7905" cy="9525"/>
                  </a:xfrm>
                  <a:custGeom>
                    <a:avLst/>
                    <a:gdLst>
                      <a:gd name="connsiteX0" fmla="*/ 7906 w 7905"/>
                      <a:gd name="connsiteY0" fmla="*/ 0 h 9525"/>
                      <a:gd name="connsiteX1" fmla="*/ 0 w 7905"/>
                      <a:gd name="connsiteY1" fmla="*/ 9525 h 9525"/>
                      <a:gd name="connsiteX2" fmla="*/ 7906 w 790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905" h="9525">
                        <a:moveTo>
                          <a:pt x="7906" y="0"/>
                        </a:moveTo>
                        <a:lnTo>
                          <a:pt x="0" y="9525"/>
                        </a:lnTo>
                        <a:cubicBezTo>
                          <a:pt x="3048" y="6572"/>
                          <a:pt x="6953" y="3048"/>
                          <a:pt x="7906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BE958654-F21A-160B-58F6-2BCBA0E503B5}"/>
                      </a:ext>
                    </a:extLst>
                  </p:cNvPr>
                  <p:cNvSpPr/>
                  <p:nvPr/>
                </p:nvSpPr>
                <p:spPr>
                  <a:xfrm>
                    <a:off x="6404323" y="3735037"/>
                    <a:ext cx="425" cy="2571"/>
                  </a:xfrm>
                  <a:custGeom>
                    <a:avLst/>
                    <a:gdLst>
                      <a:gd name="connsiteX0" fmla="*/ 191 w 425"/>
                      <a:gd name="connsiteY0" fmla="*/ 0 h 2571"/>
                      <a:gd name="connsiteX1" fmla="*/ 0 w 425"/>
                      <a:gd name="connsiteY1" fmla="*/ 2572 h 2571"/>
                      <a:gd name="connsiteX2" fmla="*/ 191 w 425"/>
                      <a:gd name="connsiteY2" fmla="*/ 0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25" h="2571">
                        <a:moveTo>
                          <a:pt x="191" y="0"/>
                        </a:moveTo>
                        <a:lnTo>
                          <a:pt x="0" y="2572"/>
                        </a:lnTo>
                        <a:cubicBezTo>
                          <a:pt x="476" y="1715"/>
                          <a:pt x="571" y="857"/>
                          <a:pt x="19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F65738A9-5999-3008-FBBD-05A1B4FE1E6B}"/>
                      </a:ext>
                    </a:extLst>
                  </p:cNvPr>
                  <p:cNvSpPr/>
                  <p:nvPr/>
                </p:nvSpPr>
                <p:spPr>
                  <a:xfrm>
                    <a:off x="6369462" y="3737609"/>
                    <a:ext cx="34956" cy="24002"/>
                  </a:xfrm>
                  <a:custGeom>
                    <a:avLst/>
                    <a:gdLst>
                      <a:gd name="connsiteX0" fmla="*/ 0 w 34956"/>
                      <a:gd name="connsiteY0" fmla="*/ 24003 h 24002"/>
                      <a:gd name="connsiteX1" fmla="*/ 34766 w 34956"/>
                      <a:gd name="connsiteY1" fmla="*/ 2000 h 24002"/>
                      <a:gd name="connsiteX2" fmla="*/ 34957 w 34956"/>
                      <a:gd name="connsiteY2" fmla="*/ 0 h 24002"/>
                      <a:gd name="connsiteX3" fmla="*/ 0 w 34956"/>
                      <a:gd name="connsiteY3" fmla="*/ 24003 h 24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56" h="24002">
                        <a:moveTo>
                          <a:pt x="0" y="24003"/>
                        </a:moveTo>
                        <a:cubicBezTo>
                          <a:pt x="8668" y="18193"/>
                          <a:pt x="23717" y="11716"/>
                          <a:pt x="34766" y="2000"/>
                        </a:cubicBezTo>
                        <a:lnTo>
                          <a:pt x="34957" y="0"/>
                        </a:lnTo>
                        <a:cubicBezTo>
                          <a:pt x="31147" y="6382"/>
                          <a:pt x="6096" y="15526"/>
                          <a:pt x="0" y="2400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9148AE13-87C3-E7F8-6ABC-0C71B85ABAD7}"/>
                      </a:ext>
                    </a:extLst>
                  </p:cNvPr>
                  <p:cNvSpPr/>
                  <p:nvPr/>
                </p:nvSpPr>
                <p:spPr>
                  <a:xfrm>
                    <a:off x="6202488" y="3816095"/>
                    <a:ext cx="32289" cy="22193"/>
                  </a:xfrm>
                  <a:custGeom>
                    <a:avLst/>
                    <a:gdLst>
                      <a:gd name="connsiteX0" fmla="*/ 0 w 32289"/>
                      <a:gd name="connsiteY0" fmla="*/ 22193 h 22193"/>
                      <a:gd name="connsiteX1" fmla="*/ 32290 w 32289"/>
                      <a:gd name="connsiteY1" fmla="*/ 5525 h 22193"/>
                      <a:gd name="connsiteX2" fmla="*/ 31147 w 32289"/>
                      <a:gd name="connsiteY2" fmla="*/ 0 h 22193"/>
                      <a:gd name="connsiteX3" fmla="*/ 0 w 32289"/>
                      <a:gd name="connsiteY3" fmla="*/ 22193 h 22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89" h="22193">
                        <a:moveTo>
                          <a:pt x="0" y="22193"/>
                        </a:moveTo>
                        <a:lnTo>
                          <a:pt x="32290" y="5525"/>
                        </a:lnTo>
                        <a:cubicBezTo>
                          <a:pt x="25718" y="6858"/>
                          <a:pt x="17145" y="8573"/>
                          <a:pt x="31147" y="0"/>
                        </a:cubicBezTo>
                        <a:cubicBezTo>
                          <a:pt x="-11525" y="17335"/>
                          <a:pt x="41624" y="-667"/>
                          <a:pt x="0" y="2219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C0736672-29F4-228B-8F25-D8DD17E7CAD4}"/>
                      </a:ext>
                    </a:extLst>
                  </p:cNvPr>
                  <p:cNvSpPr/>
                  <p:nvPr/>
                </p:nvSpPr>
                <p:spPr>
                  <a:xfrm>
                    <a:off x="6091241" y="3881887"/>
                    <a:ext cx="17054" cy="7296"/>
                  </a:xfrm>
                  <a:custGeom>
                    <a:avLst/>
                    <a:gdLst>
                      <a:gd name="connsiteX0" fmla="*/ 9711 w 17054"/>
                      <a:gd name="connsiteY0" fmla="*/ 4883 h 7296"/>
                      <a:gd name="connsiteX1" fmla="*/ 8664 w 17054"/>
                      <a:gd name="connsiteY1" fmla="*/ 787 h 7296"/>
                      <a:gd name="connsiteX2" fmla="*/ 9711 w 17054"/>
                      <a:gd name="connsiteY2" fmla="*/ 4883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054" h="7296">
                        <a:moveTo>
                          <a:pt x="9711" y="4883"/>
                        </a:moveTo>
                        <a:cubicBezTo>
                          <a:pt x="27047" y="-3975"/>
                          <a:pt x="8187" y="2216"/>
                          <a:pt x="8664" y="787"/>
                        </a:cubicBezTo>
                        <a:cubicBezTo>
                          <a:pt x="-1814" y="7550"/>
                          <a:pt x="-4290" y="9265"/>
                          <a:pt x="9711" y="488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EF81C6A5-A159-F188-0D4C-46AEEC8DD50D}"/>
                      </a:ext>
                    </a:extLst>
                  </p:cNvPr>
                  <p:cNvSpPr/>
                  <p:nvPr/>
                </p:nvSpPr>
                <p:spPr>
                  <a:xfrm>
                    <a:off x="5313152" y="4093939"/>
                    <a:ext cx="6654" cy="5048"/>
                  </a:xfrm>
                  <a:custGeom>
                    <a:avLst/>
                    <a:gdLst>
                      <a:gd name="connsiteX0" fmla="*/ 5321 w 6654"/>
                      <a:gd name="connsiteY0" fmla="*/ 5048 h 5048"/>
                      <a:gd name="connsiteX1" fmla="*/ 6655 w 6654"/>
                      <a:gd name="connsiteY1" fmla="*/ 0 h 5048"/>
                      <a:gd name="connsiteX2" fmla="*/ 5321 w 6654"/>
                      <a:gd name="connsiteY2" fmla="*/ 5048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54" h="5048">
                        <a:moveTo>
                          <a:pt x="5321" y="5048"/>
                        </a:moveTo>
                        <a:lnTo>
                          <a:pt x="6655" y="0"/>
                        </a:lnTo>
                        <a:cubicBezTo>
                          <a:pt x="-8204" y="2572"/>
                          <a:pt x="6655" y="1905"/>
                          <a:pt x="5321" y="5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6" name="자유형: 도형 205">
                    <a:extLst>
                      <a:ext uri="{FF2B5EF4-FFF2-40B4-BE49-F238E27FC236}">
                        <a16:creationId xmlns:a16="http://schemas.microsoft.com/office/drawing/2014/main" id="{14F9760C-DF77-F124-9C91-A134388ADD23}"/>
                      </a:ext>
                    </a:extLst>
                  </p:cNvPr>
                  <p:cNvSpPr/>
                  <p:nvPr/>
                </p:nvSpPr>
                <p:spPr>
                  <a:xfrm>
                    <a:off x="5165216" y="4136135"/>
                    <a:ext cx="21621" cy="5048"/>
                  </a:xfrm>
                  <a:custGeom>
                    <a:avLst/>
                    <a:gdLst>
                      <a:gd name="connsiteX0" fmla="*/ 0 w 21621"/>
                      <a:gd name="connsiteY0" fmla="*/ 3334 h 5048"/>
                      <a:gd name="connsiteX1" fmla="*/ 14954 w 21621"/>
                      <a:gd name="connsiteY1" fmla="*/ 5048 h 5048"/>
                      <a:gd name="connsiteX2" fmla="*/ 21622 w 21621"/>
                      <a:gd name="connsiteY2" fmla="*/ 0 h 5048"/>
                      <a:gd name="connsiteX3" fmla="*/ 0 w 21621"/>
                      <a:gd name="connsiteY3" fmla="*/ 3334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5048">
                        <a:moveTo>
                          <a:pt x="0" y="3334"/>
                        </a:moveTo>
                        <a:lnTo>
                          <a:pt x="14954" y="5048"/>
                        </a:lnTo>
                        <a:lnTo>
                          <a:pt x="21622" y="0"/>
                        </a:lnTo>
                        <a:lnTo>
                          <a:pt x="0" y="3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6E627E14-8E52-4D21-ABA9-0A55A1EAADEB}"/>
                      </a:ext>
                    </a:extLst>
                  </p:cNvPr>
                  <p:cNvSpPr/>
                  <p:nvPr/>
                </p:nvSpPr>
                <p:spPr>
                  <a:xfrm>
                    <a:off x="5052821" y="4108989"/>
                    <a:ext cx="24860" cy="2571"/>
                  </a:xfrm>
                  <a:custGeom>
                    <a:avLst/>
                    <a:gdLst>
                      <a:gd name="connsiteX0" fmla="*/ 18383 w 24860"/>
                      <a:gd name="connsiteY0" fmla="*/ 953 h 2571"/>
                      <a:gd name="connsiteX1" fmla="*/ 24860 w 24860"/>
                      <a:gd name="connsiteY1" fmla="*/ 0 h 2571"/>
                      <a:gd name="connsiteX2" fmla="*/ 0 w 24860"/>
                      <a:gd name="connsiteY2" fmla="*/ 2572 h 2571"/>
                      <a:gd name="connsiteX3" fmla="*/ 18383 w 24860"/>
                      <a:gd name="connsiteY3" fmla="*/ 953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860" h="2571">
                        <a:moveTo>
                          <a:pt x="18383" y="953"/>
                        </a:moveTo>
                        <a:lnTo>
                          <a:pt x="24860" y="0"/>
                        </a:lnTo>
                        <a:lnTo>
                          <a:pt x="0" y="2572"/>
                        </a:lnTo>
                        <a:lnTo>
                          <a:pt x="18383" y="95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B506F2FF-6602-BDEA-A330-395062A91D5F}"/>
                      </a:ext>
                    </a:extLst>
                  </p:cNvPr>
                  <p:cNvSpPr/>
                  <p:nvPr/>
                </p:nvSpPr>
                <p:spPr>
                  <a:xfrm>
                    <a:off x="3931062" y="3559206"/>
                    <a:ext cx="7627" cy="12185"/>
                  </a:xfrm>
                  <a:custGeom>
                    <a:avLst/>
                    <a:gdLst>
                      <a:gd name="connsiteX0" fmla="*/ 3810 w 7627"/>
                      <a:gd name="connsiteY0" fmla="*/ 0 h 12185"/>
                      <a:gd name="connsiteX1" fmla="*/ 0 w 7627"/>
                      <a:gd name="connsiteY1" fmla="*/ 6572 h 12185"/>
                      <a:gd name="connsiteX2" fmla="*/ 3810 w 7627"/>
                      <a:gd name="connsiteY2" fmla="*/ 0 h 12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27" h="12185">
                        <a:moveTo>
                          <a:pt x="3810" y="0"/>
                        </a:moveTo>
                        <a:lnTo>
                          <a:pt x="0" y="6572"/>
                        </a:lnTo>
                        <a:cubicBezTo>
                          <a:pt x="5239" y="15240"/>
                          <a:pt x="12001" y="14478"/>
                          <a:pt x="381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CF7BB780-6DD0-5B4B-E326-3F104034B215}"/>
                      </a:ext>
                    </a:extLst>
                  </p:cNvPr>
                  <p:cNvSpPr/>
                  <p:nvPr/>
                </p:nvSpPr>
                <p:spPr>
                  <a:xfrm>
                    <a:off x="3936586" y="2975228"/>
                    <a:ext cx="18669" cy="26669"/>
                  </a:xfrm>
                  <a:custGeom>
                    <a:avLst/>
                    <a:gdLst>
                      <a:gd name="connsiteX0" fmla="*/ 0 w 18669"/>
                      <a:gd name="connsiteY0" fmla="*/ 26670 h 26669"/>
                      <a:gd name="connsiteX1" fmla="*/ 18669 w 18669"/>
                      <a:gd name="connsiteY1" fmla="*/ 0 h 26669"/>
                      <a:gd name="connsiteX2" fmla="*/ 0 w 18669"/>
                      <a:gd name="connsiteY2" fmla="*/ 26670 h 26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669" h="26669">
                        <a:moveTo>
                          <a:pt x="0" y="26670"/>
                        </a:moveTo>
                        <a:cubicBezTo>
                          <a:pt x="5429" y="22479"/>
                          <a:pt x="16002" y="10096"/>
                          <a:pt x="18669" y="0"/>
                        </a:cubicBezTo>
                        <a:cubicBezTo>
                          <a:pt x="11621" y="10763"/>
                          <a:pt x="2286" y="20383"/>
                          <a:pt x="0" y="2667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0" name="자유형: 도형 209">
                    <a:extLst>
                      <a:ext uri="{FF2B5EF4-FFF2-40B4-BE49-F238E27FC236}">
                        <a16:creationId xmlns:a16="http://schemas.microsoft.com/office/drawing/2014/main" id="{343BDD9A-25C4-34A5-B869-33C95EFA13E4}"/>
                      </a:ext>
                    </a:extLst>
                  </p:cNvPr>
                  <p:cNvSpPr/>
                  <p:nvPr/>
                </p:nvSpPr>
                <p:spPr>
                  <a:xfrm>
                    <a:off x="4149089" y="3748944"/>
                    <a:ext cx="19526" cy="9334"/>
                  </a:xfrm>
                  <a:custGeom>
                    <a:avLst/>
                    <a:gdLst>
                      <a:gd name="connsiteX0" fmla="*/ 9620 w 19526"/>
                      <a:gd name="connsiteY0" fmla="*/ 6096 h 9334"/>
                      <a:gd name="connsiteX1" fmla="*/ 19526 w 19526"/>
                      <a:gd name="connsiteY1" fmla="*/ 0 h 9334"/>
                      <a:gd name="connsiteX2" fmla="*/ 0 w 19526"/>
                      <a:gd name="connsiteY2" fmla="*/ 9335 h 9334"/>
                      <a:gd name="connsiteX3" fmla="*/ 9620 w 19526"/>
                      <a:gd name="connsiteY3" fmla="*/ 6001 h 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526" h="9334">
                        <a:moveTo>
                          <a:pt x="9620" y="6096"/>
                        </a:moveTo>
                        <a:cubicBezTo>
                          <a:pt x="12954" y="4096"/>
                          <a:pt x="16288" y="2286"/>
                          <a:pt x="19526" y="0"/>
                        </a:cubicBezTo>
                        <a:cubicBezTo>
                          <a:pt x="13144" y="3334"/>
                          <a:pt x="6477" y="6191"/>
                          <a:pt x="0" y="9335"/>
                        </a:cubicBezTo>
                        <a:lnTo>
                          <a:pt x="9620" y="600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08" name="그래픽 382">
                  <a:extLst>
                    <a:ext uri="{FF2B5EF4-FFF2-40B4-BE49-F238E27FC236}">
                      <a16:creationId xmlns:a16="http://schemas.microsoft.com/office/drawing/2014/main" id="{B746FB78-C1D6-9900-6AC7-AD7DB601A98C}"/>
                    </a:ext>
                  </a:extLst>
                </p:cNvPr>
                <p:cNvGrpSpPr/>
                <p:nvPr/>
              </p:nvGrpSpPr>
              <p:grpSpPr>
                <a:xfrm>
                  <a:off x="5887072" y="3493483"/>
                  <a:ext cx="774997" cy="665527"/>
                  <a:chOff x="5887072" y="3493483"/>
                  <a:chExt cx="774997" cy="665527"/>
                </a:xfrm>
                <a:grpFill/>
              </p:grpSpPr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8E7E4AE6-807A-D139-3A3B-5F685F1F7D37}"/>
                      </a:ext>
                    </a:extLst>
                  </p:cNvPr>
                  <p:cNvSpPr/>
                  <p:nvPr/>
                </p:nvSpPr>
                <p:spPr>
                  <a:xfrm>
                    <a:off x="6399846" y="4154232"/>
                    <a:ext cx="5429" cy="4777"/>
                  </a:xfrm>
                  <a:custGeom>
                    <a:avLst/>
                    <a:gdLst>
                      <a:gd name="connsiteX0" fmla="*/ 476 w 5429"/>
                      <a:gd name="connsiteY0" fmla="*/ 3524 h 4777"/>
                      <a:gd name="connsiteX1" fmla="*/ 5429 w 5429"/>
                      <a:gd name="connsiteY1" fmla="*/ 3429 h 4777"/>
                      <a:gd name="connsiteX2" fmla="*/ 0 w 5429"/>
                      <a:gd name="connsiteY2" fmla="*/ 0 h 4777"/>
                      <a:gd name="connsiteX3" fmla="*/ 571 w 5429"/>
                      <a:gd name="connsiteY3" fmla="*/ 3620 h 4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9" h="4777">
                        <a:moveTo>
                          <a:pt x="476" y="3524"/>
                        </a:moveTo>
                        <a:cubicBezTo>
                          <a:pt x="1810" y="4763"/>
                          <a:pt x="5429" y="5620"/>
                          <a:pt x="5429" y="3429"/>
                        </a:cubicBezTo>
                        <a:lnTo>
                          <a:pt x="0" y="0"/>
                        </a:lnTo>
                        <a:lnTo>
                          <a:pt x="571" y="362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자유형: 도형 109">
                    <a:extLst>
                      <a:ext uri="{FF2B5EF4-FFF2-40B4-BE49-F238E27FC236}">
                        <a16:creationId xmlns:a16="http://schemas.microsoft.com/office/drawing/2014/main" id="{739C21A1-B29B-D106-8A59-91053C3E6613}"/>
                      </a:ext>
                    </a:extLst>
                  </p:cNvPr>
                  <p:cNvSpPr/>
                  <p:nvPr/>
                </p:nvSpPr>
                <p:spPr>
                  <a:xfrm>
                    <a:off x="6403752" y="4140231"/>
                    <a:ext cx="12287" cy="15525"/>
                  </a:xfrm>
                  <a:custGeom>
                    <a:avLst/>
                    <a:gdLst>
                      <a:gd name="connsiteX0" fmla="*/ 12192 w 12287"/>
                      <a:gd name="connsiteY0" fmla="*/ 8096 h 15525"/>
                      <a:gd name="connsiteX1" fmla="*/ 0 w 12287"/>
                      <a:gd name="connsiteY1" fmla="*/ 0 h 15525"/>
                      <a:gd name="connsiteX2" fmla="*/ 8287 w 12287"/>
                      <a:gd name="connsiteY2" fmla="*/ 8858 h 15525"/>
                      <a:gd name="connsiteX3" fmla="*/ 3143 w 12287"/>
                      <a:gd name="connsiteY3" fmla="*/ 10573 h 15525"/>
                      <a:gd name="connsiteX4" fmla="*/ 4191 w 12287"/>
                      <a:gd name="connsiteY4" fmla="*/ 15526 h 15525"/>
                      <a:gd name="connsiteX5" fmla="*/ 8382 w 12287"/>
                      <a:gd name="connsiteY5" fmla="*/ 6667 h 15525"/>
                      <a:gd name="connsiteX6" fmla="*/ 12287 w 12287"/>
                      <a:gd name="connsiteY6" fmla="*/ 8192 h 15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87" h="15525">
                        <a:moveTo>
                          <a:pt x="12192" y="8096"/>
                        </a:moveTo>
                        <a:cubicBezTo>
                          <a:pt x="10096" y="4763"/>
                          <a:pt x="6001" y="381"/>
                          <a:pt x="0" y="0"/>
                        </a:cubicBezTo>
                        <a:cubicBezTo>
                          <a:pt x="4953" y="4286"/>
                          <a:pt x="2381" y="4000"/>
                          <a:pt x="8287" y="8858"/>
                        </a:cubicBezTo>
                        <a:cubicBezTo>
                          <a:pt x="8287" y="11049"/>
                          <a:pt x="5144" y="11621"/>
                          <a:pt x="3143" y="10573"/>
                        </a:cubicBezTo>
                        <a:cubicBezTo>
                          <a:pt x="4477" y="11811"/>
                          <a:pt x="762" y="13145"/>
                          <a:pt x="4191" y="15526"/>
                        </a:cubicBezTo>
                        <a:cubicBezTo>
                          <a:pt x="9715" y="14573"/>
                          <a:pt x="10954" y="11335"/>
                          <a:pt x="8382" y="6667"/>
                        </a:cubicBezTo>
                        <a:cubicBezTo>
                          <a:pt x="9906" y="6382"/>
                          <a:pt x="11239" y="7620"/>
                          <a:pt x="12287" y="819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1B52A5DB-5798-F329-715B-6C3D998B9C63}"/>
                      </a:ext>
                    </a:extLst>
                  </p:cNvPr>
                  <p:cNvSpPr/>
                  <p:nvPr/>
                </p:nvSpPr>
                <p:spPr>
                  <a:xfrm>
                    <a:off x="6490715" y="3959256"/>
                    <a:ext cx="1142" cy="952"/>
                  </a:xfrm>
                  <a:custGeom>
                    <a:avLst/>
                    <a:gdLst>
                      <a:gd name="connsiteX0" fmla="*/ 1143 w 1142"/>
                      <a:gd name="connsiteY0" fmla="*/ 0 h 952"/>
                      <a:gd name="connsiteX1" fmla="*/ 0 w 1142"/>
                      <a:gd name="connsiteY1" fmla="*/ 953 h 952"/>
                      <a:gd name="connsiteX2" fmla="*/ 1143 w 1142"/>
                      <a:gd name="connsiteY2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42" h="952">
                        <a:moveTo>
                          <a:pt x="1143" y="0"/>
                        </a:moveTo>
                        <a:lnTo>
                          <a:pt x="0" y="953"/>
                        </a:lnTo>
                        <a:cubicBezTo>
                          <a:pt x="476" y="762"/>
                          <a:pt x="857" y="381"/>
                          <a:pt x="114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AA0D3F76-7F34-A2B4-0555-BFFA27B757EB}"/>
                      </a:ext>
                    </a:extLst>
                  </p:cNvPr>
                  <p:cNvSpPr/>
                  <p:nvPr/>
                </p:nvSpPr>
                <p:spPr>
                  <a:xfrm>
                    <a:off x="6536392" y="3841241"/>
                    <a:ext cx="899" cy="1809"/>
                  </a:xfrm>
                  <a:custGeom>
                    <a:avLst/>
                    <a:gdLst>
                      <a:gd name="connsiteX0" fmla="*/ 43 w 899"/>
                      <a:gd name="connsiteY0" fmla="*/ 0 h 1809"/>
                      <a:gd name="connsiteX1" fmla="*/ 900 w 899"/>
                      <a:gd name="connsiteY1" fmla="*/ 1810 h 1809"/>
                      <a:gd name="connsiteX2" fmla="*/ 43 w 899"/>
                      <a:gd name="connsiteY2" fmla="*/ 0 h 1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9" h="1809">
                        <a:moveTo>
                          <a:pt x="43" y="0"/>
                        </a:moveTo>
                        <a:cubicBezTo>
                          <a:pt x="-148" y="952"/>
                          <a:pt x="328" y="1524"/>
                          <a:pt x="900" y="1810"/>
                        </a:cubicBezTo>
                        <a:cubicBezTo>
                          <a:pt x="805" y="857"/>
                          <a:pt x="709" y="0"/>
                          <a:pt x="4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8AD50AAC-9F68-0D4F-E232-5F5459DAE0F5}"/>
                      </a:ext>
                    </a:extLst>
                  </p:cNvPr>
                  <p:cNvSpPr/>
                  <p:nvPr/>
                </p:nvSpPr>
                <p:spPr>
                  <a:xfrm>
                    <a:off x="6549198" y="3823143"/>
                    <a:ext cx="942" cy="1047"/>
                  </a:xfrm>
                  <a:custGeom>
                    <a:avLst/>
                    <a:gdLst>
                      <a:gd name="connsiteX0" fmla="*/ 858 w 942"/>
                      <a:gd name="connsiteY0" fmla="*/ 0 h 1047"/>
                      <a:gd name="connsiteX1" fmla="*/ 0 w 942"/>
                      <a:gd name="connsiteY1" fmla="*/ 1048 h 1047"/>
                      <a:gd name="connsiteX2" fmla="*/ 858 w 942"/>
                      <a:gd name="connsiteY2" fmla="*/ 0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42" h="1047">
                        <a:moveTo>
                          <a:pt x="858" y="0"/>
                        </a:moveTo>
                        <a:cubicBezTo>
                          <a:pt x="858" y="0"/>
                          <a:pt x="286" y="667"/>
                          <a:pt x="0" y="1048"/>
                        </a:cubicBezTo>
                        <a:cubicBezTo>
                          <a:pt x="667" y="762"/>
                          <a:pt x="1143" y="381"/>
                          <a:pt x="85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AE4D19E1-4177-58E4-BBD9-872B78088C7A}"/>
                      </a:ext>
                    </a:extLst>
                  </p:cNvPr>
                  <p:cNvSpPr/>
                  <p:nvPr/>
                </p:nvSpPr>
                <p:spPr>
                  <a:xfrm>
                    <a:off x="6491858" y="3956478"/>
                    <a:ext cx="2952" cy="2778"/>
                  </a:xfrm>
                  <a:custGeom>
                    <a:avLst/>
                    <a:gdLst>
                      <a:gd name="connsiteX0" fmla="*/ 0 w 2952"/>
                      <a:gd name="connsiteY0" fmla="*/ 2778 h 2778"/>
                      <a:gd name="connsiteX1" fmla="*/ 2953 w 2952"/>
                      <a:gd name="connsiteY1" fmla="*/ 206 h 2778"/>
                      <a:gd name="connsiteX2" fmla="*/ 0 w 2952"/>
                      <a:gd name="connsiteY2" fmla="*/ 2778 h 2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2" h="2778">
                        <a:moveTo>
                          <a:pt x="0" y="2778"/>
                        </a:moveTo>
                        <a:lnTo>
                          <a:pt x="2953" y="206"/>
                        </a:lnTo>
                        <a:cubicBezTo>
                          <a:pt x="1048" y="-651"/>
                          <a:pt x="953" y="1349"/>
                          <a:pt x="0" y="277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5" name="자유형: 도형 114">
                    <a:extLst>
                      <a:ext uri="{FF2B5EF4-FFF2-40B4-BE49-F238E27FC236}">
                        <a16:creationId xmlns:a16="http://schemas.microsoft.com/office/drawing/2014/main" id="{19B277C0-47A4-45FA-3F97-9341238D96E9}"/>
                      </a:ext>
                    </a:extLst>
                  </p:cNvPr>
                  <p:cNvSpPr/>
                  <p:nvPr/>
                </p:nvSpPr>
                <p:spPr>
                  <a:xfrm>
                    <a:off x="6410800" y="4116895"/>
                    <a:ext cx="952" cy="2286"/>
                  </a:xfrm>
                  <a:custGeom>
                    <a:avLst/>
                    <a:gdLst>
                      <a:gd name="connsiteX0" fmla="*/ 0 w 952"/>
                      <a:gd name="connsiteY0" fmla="*/ 0 h 2286"/>
                      <a:gd name="connsiteX1" fmla="*/ 953 w 952"/>
                      <a:gd name="connsiteY1" fmla="*/ 2286 h 2286"/>
                      <a:gd name="connsiteX2" fmla="*/ 953 w 952"/>
                      <a:gd name="connsiteY2" fmla="*/ 476 h 2286"/>
                      <a:gd name="connsiteX3" fmla="*/ 95 w 952"/>
                      <a:gd name="connsiteY3" fmla="*/ 0 h 2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2286">
                        <a:moveTo>
                          <a:pt x="0" y="0"/>
                        </a:moveTo>
                        <a:cubicBezTo>
                          <a:pt x="0" y="762"/>
                          <a:pt x="381" y="1524"/>
                          <a:pt x="953" y="2286"/>
                        </a:cubicBezTo>
                        <a:cubicBezTo>
                          <a:pt x="953" y="1619"/>
                          <a:pt x="858" y="1048"/>
                          <a:pt x="953" y="476"/>
                        </a:cubicBezTo>
                        <a:cubicBezTo>
                          <a:pt x="667" y="286"/>
                          <a:pt x="381" y="191"/>
                          <a:pt x="9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자유형: 도형 115">
                    <a:extLst>
                      <a:ext uri="{FF2B5EF4-FFF2-40B4-BE49-F238E27FC236}">
                        <a16:creationId xmlns:a16="http://schemas.microsoft.com/office/drawing/2014/main" id="{F823EE51-FC34-1886-DD66-323FDDC1A8BA}"/>
                      </a:ext>
                    </a:extLst>
                  </p:cNvPr>
                  <p:cNvSpPr/>
                  <p:nvPr/>
                </p:nvSpPr>
                <p:spPr>
                  <a:xfrm>
                    <a:off x="6478237" y="4013453"/>
                    <a:ext cx="2095" cy="2571"/>
                  </a:xfrm>
                  <a:custGeom>
                    <a:avLst/>
                    <a:gdLst>
                      <a:gd name="connsiteX0" fmla="*/ 286 w 2095"/>
                      <a:gd name="connsiteY0" fmla="*/ 0 h 2571"/>
                      <a:gd name="connsiteX1" fmla="*/ 0 w 2095"/>
                      <a:gd name="connsiteY1" fmla="*/ 953 h 2571"/>
                      <a:gd name="connsiteX2" fmla="*/ 2096 w 2095"/>
                      <a:gd name="connsiteY2" fmla="*/ 2572 h 2571"/>
                      <a:gd name="connsiteX3" fmla="*/ 286 w 2095"/>
                      <a:gd name="connsiteY3" fmla="*/ 0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2571">
                        <a:moveTo>
                          <a:pt x="286" y="0"/>
                        </a:moveTo>
                        <a:lnTo>
                          <a:pt x="0" y="953"/>
                        </a:lnTo>
                        <a:cubicBezTo>
                          <a:pt x="571" y="1429"/>
                          <a:pt x="1333" y="2000"/>
                          <a:pt x="2096" y="2572"/>
                        </a:cubicBezTo>
                        <a:lnTo>
                          <a:pt x="286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7" name="자유형: 도형 116">
                    <a:extLst>
                      <a:ext uri="{FF2B5EF4-FFF2-40B4-BE49-F238E27FC236}">
                        <a16:creationId xmlns:a16="http://schemas.microsoft.com/office/drawing/2014/main" id="{F7CF8F36-5B13-67F8-6072-7EC740E1B567}"/>
                      </a:ext>
                    </a:extLst>
                  </p:cNvPr>
                  <p:cNvSpPr/>
                  <p:nvPr/>
                </p:nvSpPr>
                <p:spPr>
                  <a:xfrm>
                    <a:off x="6458997" y="4050124"/>
                    <a:ext cx="6522" cy="4000"/>
                  </a:xfrm>
                  <a:custGeom>
                    <a:avLst/>
                    <a:gdLst>
                      <a:gd name="connsiteX0" fmla="*/ 6477 w 6522"/>
                      <a:gd name="connsiteY0" fmla="*/ 4000 h 4000"/>
                      <a:gd name="connsiteX1" fmla="*/ 0 w 6522"/>
                      <a:gd name="connsiteY1" fmla="*/ 0 h 4000"/>
                      <a:gd name="connsiteX2" fmla="*/ 2762 w 6522"/>
                      <a:gd name="connsiteY2" fmla="*/ 3143 h 4000"/>
                      <a:gd name="connsiteX3" fmla="*/ 6477 w 6522"/>
                      <a:gd name="connsiteY3" fmla="*/ 4000 h 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22" h="4000">
                        <a:moveTo>
                          <a:pt x="6477" y="4000"/>
                        </a:moveTo>
                        <a:cubicBezTo>
                          <a:pt x="7049" y="3143"/>
                          <a:pt x="2096" y="1048"/>
                          <a:pt x="0" y="0"/>
                        </a:cubicBezTo>
                        <a:cubicBezTo>
                          <a:pt x="1905" y="1238"/>
                          <a:pt x="2667" y="2286"/>
                          <a:pt x="2762" y="3143"/>
                        </a:cubicBezTo>
                        <a:cubicBezTo>
                          <a:pt x="3715" y="3524"/>
                          <a:pt x="4953" y="3810"/>
                          <a:pt x="6477" y="400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9252550D-6E5D-CEEE-DC1E-C1C466359121}"/>
                      </a:ext>
                    </a:extLst>
                  </p:cNvPr>
                  <p:cNvSpPr/>
                  <p:nvPr/>
                </p:nvSpPr>
                <p:spPr>
                  <a:xfrm>
                    <a:off x="6434422" y="4114894"/>
                    <a:ext cx="285" cy="1333"/>
                  </a:xfrm>
                  <a:custGeom>
                    <a:avLst/>
                    <a:gdLst>
                      <a:gd name="connsiteX0" fmla="*/ 0 w 285"/>
                      <a:gd name="connsiteY0" fmla="*/ 0 h 1333"/>
                      <a:gd name="connsiteX1" fmla="*/ 286 w 285"/>
                      <a:gd name="connsiteY1" fmla="*/ 1333 h 1333"/>
                      <a:gd name="connsiteX2" fmla="*/ 0 w 285"/>
                      <a:gd name="connsiteY2" fmla="*/ 0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85" h="1333">
                        <a:moveTo>
                          <a:pt x="0" y="0"/>
                        </a:moveTo>
                        <a:lnTo>
                          <a:pt x="286" y="1333"/>
                        </a:lnTo>
                        <a:cubicBezTo>
                          <a:pt x="286" y="1333"/>
                          <a:pt x="95" y="38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9" name="자유형: 도형 118">
                    <a:extLst>
                      <a:ext uri="{FF2B5EF4-FFF2-40B4-BE49-F238E27FC236}">
                        <a16:creationId xmlns:a16="http://schemas.microsoft.com/office/drawing/2014/main" id="{E7FFCB71-B454-11E7-D37E-D023DCAA7538}"/>
                      </a:ext>
                    </a:extLst>
                  </p:cNvPr>
                  <p:cNvSpPr/>
                  <p:nvPr/>
                </p:nvSpPr>
                <p:spPr>
                  <a:xfrm>
                    <a:off x="6489572" y="3984973"/>
                    <a:ext cx="1904" cy="285"/>
                  </a:xfrm>
                  <a:custGeom>
                    <a:avLst/>
                    <a:gdLst>
                      <a:gd name="connsiteX0" fmla="*/ 0 w 1904"/>
                      <a:gd name="connsiteY0" fmla="*/ 0 h 285"/>
                      <a:gd name="connsiteX1" fmla="*/ 1905 w 1904"/>
                      <a:gd name="connsiteY1" fmla="*/ 286 h 285"/>
                      <a:gd name="connsiteX2" fmla="*/ 0 w 1904"/>
                      <a:gd name="connsiteY2" fmla="*/ 0 h 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04" h="285">
                        <a:moveTo>
                          <a:pt x="0" y="0"/>
                        </a:moveTo>
                        <a:cubicBezTo>
                          <a:pt x="762" y="191"/>
                          <a:pt x="1524" y="286"/>
                          <a:pt x="1905" y="286"/>
                        </a:cubicBezTo>
                        <a:cubicBezTo>
                          <a:pt x="1238" y="95"/>
                          <a:pt x="57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83202CE4-A4E4-57F3-258F-475455A2D723}"/>
                      </a:ext>
                    </a:extLst>
                  </p:cNvPr>
                  <p:cNvSpPr/>
                  <p:nvPr/>
                </p:nvSpPr>
                <p:spPr>
                  <a:xfrm>
                    <a:off x="5938466" y="3599687"/>
                    <a:ext cx="180" cy="952"/>
                  </a:xfrm>
                  <a:custGeom>
                    <a:avLst/>
                    <a:gdLst>
                      <a:gd name="connsiteX0" fmla="*/ 180 w 180"/>
                      <a:gd name="connsiteY0" fmla="*/ 952 h 952"/>
                      <a:gd name="connsiteX1" fmla="*/ 180 w 180"/>
                      <a:gd name="connsiteY1" fmla="*/ 0 h 952"/>
                      <a:gd name="connsiteX2" fmla="*/ 180 w 180"/>
                      <a:gd name="connsiteY2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0" h="952">
                        <a:moveTo>
                          <a:pt x="180" y="952"/>
                        </a:moveTo>
                        <a:cubicBezTo>
                          <a:pt x="180" y="952"/>
                          <a:pt x="180" y="381"/>
                          <a:pt x="180" y="0"/>
                        </a:cubicBezTo>
                        <a:cubicBezTo>
                          <a:pt x="-10" y="572"/>
                          <a:pt x="-105" y="952"/>
                          <a:pt x="180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A461FFB4-52EB-8980-0904-DA4A5388BD1D}"/>
                      </a:ext>
                    </a:extLst>
                  </p:cNvPr>
                  <p:cNvSpPr/>
                  <p:nvPr/>
                </p:nvSpPr>
                <p:spPr>
                  <a:xfrm>
                    <a:off x="5887116" y="3575017"/>
                    <a:ext cx="666" cy="3429"/>
                  </a:xfrm>
                  <a:custGeom>
                    <a:avLst/>
                    <a:gdLst>
                      <a:gd name="connsiteX0" fmla="*/ 0 w 666"/>
                      <a:gd name="connsiteY0" fmla="*/ 3429 h 3429"/>
                      <a:gd name="connsiteX1" fmla="*/ 667 w 666"/>
                      <a:gd name="connsiteY1" fmla="*/ 3048 h 3429"/>
                      <a:gd name="connsiteX2" fmla="*/ 571 w 666"/>
                      <a:gd name="connsiteY2" fmla="*/ 0 h 3429"/>
                      <a:gd name="connsiteX3" fmla="*/ 0 w 666"/>
                      <a:gd name="connsiteY3" fmla="*/ 3334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6" h="3429">
                        <a:moveTo>
                          <a:pt x="0" y="3429"/>
                        </a:moveTo>
                        <a:lnTo>
                          <a:pt x="667" y="3048"/>
                        </a:lnTo>
                        <a:cubicBezTo>
                          <a:pt x="667" y="2000"/>
                          <a:pt x="667" y="1048"/>
                          <a:pt x="571" y="0"/>
                        </a:cubicBezTo>
                        <a:lnTo>
                          <a:pt x="0" y="3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B90FBAE9-867A-C2B4-6D1B-F517D08FB423}"/>
                      </a:ext>
                    </a:extLst>
                  </p:cNvPr>
                  <p:cNvSpPr/>
                  <p:nvPr/>
                </p:nvSpPr>
                <p:spPr>
                  <a:xfrm>
                    <a:off x="6569201" y="3788187"/>
                    <a:ext cx="227" cy="748"/>
                  </a:xfrm>
                  <a:custGeom>
                    <a:avLst/>
                    <a:gdLst>
                      <a:gd name="connsiteX0" fmla="*/ 191 w 227"/>
                      <a:gd name="connsiteY0" fmla="*/ 0 h 748"/>
                      <a:gd name="connsiteX1" fmla="*/ 0 w 227"/>
                      <a:gd name="connsiteY1" fmla="*/ 95 h 748"/>
                      <a:gd name="connsiteX2" fmla="*/ 191 w 227"/>
                      <a:gd name="connsiteY2" fmla="*/ 0 h 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7" h="748">
                        <a:moveTo>
                          <a:pt x="191" y="0"/>
                        </a:moveTo>
                        <a:cubicBezTo>
                          <a:pt x="191" y="0"/>
                          <a:pt x="191" y="0"/>
                          <a:pt x="0" y="95"/>
                        </a:cubicBezTo>
                        <a:cubicBezTo>
                          <a:pt x="191" y="1238"/>
                          <a:pt x="286" y="667"/>
                          <a:pt x="19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자유형: 도형 122">
                    <a:extLst>
                      <a:ext uri="{FF2B5EF4-FFF2-40B4-BE49-F238E27FC236}">
                        <a16:creationId xmlns:a16="http://schemas.microsoft.com/office/drawing/2014/main" id="{8C5B3CD8-75D2-A544-CB7B-5C31C3EF5ED3}"/>
                      </a:ext>
                    </a:extLst>
                  </p:cNvPr>
                  <p:cNvSpPr/>
                  <p:nvPr/>
                </p:nvSpPr>
                <p:spPr>
                  <a:xfrm>
                    <a:off x="6550124" y="3500913"/>
                    <a:ext cx="4066" cy="11429"/>
                  </a:xfrm>
                  <a:custGeom>
                    <a:avLst/>
                    <a:gdLst>
                      <a:gd name="connsiteX0" fmla="*/ 1741 w 4066"/>
                      <a:gd name="connsiteY0" fmla="*/ 0 h 11429"/>
                      <a:gd name="connsiteX1" fmla="*/ 2218 w 4066"/>
                      <a:gd name="connsiteY1" fmla="*/ 11430 h 11429"/>
                      <a:gd name="connsiteX2" fmla="*/ 1741 w 4066"/>
                      <a:gd name="connsiteY2" fmla="*/ 0 h 11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066" h="11429">
                        <a:moveTo>
                          <a:pt x="1741" y="0"/>
                        </a:moveTo>
                        <a:cubicBezTo>
                          <a:pt x="6218" y="4381"/>
                          <a:pt x="-4355" y="6667"/>
                          <a:pt x="2218" y="11430"/>
                        </a:cubicBezTo>
                        <a:cubicBezTo>
                          <a:pt x="1455" y="9430"/>
                          <a:pt x="7075" y="2667"/>
                          <a:pt x="174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34833D6F-F92D-617B-72AD-06081AA7BC29}"/>
                      </a:ext>
                    </a:extLst>
                  </p:cNvPr>
                  <p:cNvSpPr/>
                  <p:nvPr/>
                </p:nvSpPr>
                <p:spPr>
                  <a:xfrm>
                    <a:off x="6411728" y="4114323"/>
                    <a:ext cx="500" cy="1714"/>
                  </a:xfrm>
                  <a:custGeom>
                    <a:avLst/>
                    <a:gdLst>
                      <a:gd name="connsiteX0" fmla="*/ 24 w 500"/>
                      <a:gd name="connsiteY0" fmla="*/ 1715 h 1714"/>
                      <a:gd name="connsiteX1" fmla="*/ 501 w 500"/>
                      <a:gd name="connsiteY1" fmla="*/ 0 h 1714"/>
                      <a:gd name="connsiteX2" fmla="*/ 24 w 500"/>
                      <a:gd name="connsiteY2" fmla="*/ 1715 h 1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00" h="1714">
                        <a:moveTo>
                          <a:pt x="24" y="1715"/>
                        </a:moveTo>
                        <a:cubicBezTo>
                          <a:pt x="120" y="1143"/>
                          <a:pt x="310" y="571"/>
                          <a:pt x="501" y="0"/>
                        </a:cubicBezTo>
                        <a:cubicBezTo>
                          <a:pt x="120" y="667"/>
                          <a:pt x="-71" y="1238"/>
                          <a:pt x="24" y="1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자유형: 도형 124">
                    <a:extLst>
                      <a:ext uri="{FF2B5EF4-FFF2-40B4-BE49-F238E27FC236}">
                        <a16:creationId xmlns:a16="http://schemas.microsoft.com/office/drawing/2014/main" id="{4E04418D-98C2-7E6E-FEE2-A00545FE31C0}"/>
                      </a:ext>
                    </a:extLst>
                  </p:cNvPr>
                  <p:cNvSpPr/>
                  <p:nvPr/>
                </p:nvSpPr>
                <p:spPr>
                  <a:xfrm>
                    <a:off x="6552342" y="3512343"/>
                    <a:ext cx="666" cy="476"/>
                  </a:xfrm>
                  <a:custGeom>
                    <a:avLst/>
                    <a:gdLst>
                      <a:gd name="connsiteX0" fmla="*/ 0 w 666"/>
                      <a:gd name="connsiteY0" fmla="*/ 0 h 476"/>
                      <a:gd name="connsiteX1" fmla="*/ 0 w 666"/>
                      <a:gd name="connsiteY1" fmla="*/ 0 h 476"/>
                      <a:gd name="connsiteX2" fmla="*/ 667 w 666"/>
                      <a:gd name="connsiteY2" fmla="*/ 476 h 476"/>
                      <a:gd name="connsiteX3" fmla="*/ 0 w 666"/>
                      <a:gd name="connsiteY3" fmla="*/ 0 h 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6" h="47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667" y="476"/>
                          <a:pt x="667" y="476"/>
                        </a:cubicBezTo>
                        <a:cubicBezTo>
                          <a:pt x="381" y="286"/>
                          <a:pt x="190" y="19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자유형: 도형 125">
                    <a:extLst>
                      <a:ext uri="{FF2B5EF4-FFF2-40B4-BE49-F238E27FC236}">
                        <a16:creationId xmlns:a16="http://schemas.microsoft.com/office/drawing/2014/main" id="{97CC319D-FDCC-23BD-58E7-F14CDEC3AF23}"/>
                      </a:ext>
                    </a:extLst>
                  </p:cNvPr>
                  <p:cNvSpPr/>
                  <p:nvPr/>
                </p:nvSpPr>
                <p:spPr>
                  <a:xfrm>
                    <a:off x="6593680" y="3701279"/>
                    <a:ext cx="2476" cy="267"/>
                  </a:xfrm>
                  <a:custGeom>
                    <a:avLst/>
                    <a:gdLst>
                      <a:gd name="connsiteX0" fmla="*/ 2477 w 2476"/>
                      <a:gd name="connsiteY0" fmla="*/ 39 h 267"/>
                      <a:gd name="connsiteX1" fmla="*/ 0 w 2476"/>
                      <a:gd name="connsiteY1" fmla="*/ 135 h 267"/>
                      <a:gd name="connsiteX2" fmla="*/ 2477 w 2476"/>
                      <a:gd name="connsiteY2" fmla="*/ 39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76" h="267">
                        <a:moveTo>
                          <a:pt x="2477" y="39"/>
                        </a:moveTo>
                        <a:cubicBezTo>
                          <a:pt x="1524" y="-56"/>
                          <a:pt x="762" y="39"/>
                          <a:pt x="0" y="135"/>
                        </a:cubicBezTo>
                        <a:cubicBezTo>
                          <a:pt x="571" y="325"/>
                          <a:pt x="1238" y="325"/>
                          <a:pt x="2477" y="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" name="자유형: 도형 126">
                    <a:extLst>
                      <a:ext uri="{FF2B5EF4-FFF2-40B4-BE49-F238E27FC236}">
                        <a16:creationId xmlns:a16="http://schemas.microsoft.com/office/drawing/2014/main" id="{1D93946D-CEB8-FCF2-27A1-04B8833206CE}"/>
                      </a:ext>
                    </a:extLst>
                  </p:cNvPr>
                  <p:cNvSpPr/>
                  <p:nvPr/>
                </p:nvSpPr>
                <p:spPr>
                  <a:xfrm>
                    <a:off x="6566820" y="3761422"/>
                    <a:ext cx="1238" cy="1333"/>
                  </a:xfrm>
                  <a:custGeom>
                    <a:avLst/>
                    <a:gdLst>
                      <a:gd name="connsiteX0" fmla="*/ 0 w 1238"/>
                      <a:gd name="connsiteY0" fmla="*/ 1333 h 1333"/>
                      <a:gd name="connsiteX1" fmla="*/ 1238 w 1238"/>
                      <a:gd name="connsiteY1" fmla="*/ 0 h 1333"/>
                      <a:gd name="connsiteX2" fmla="*/ 0 w 1238"/>
                      <a:gd name="connsiteY2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8" h="1333">
                        <a:moveTo>
                          <a:pt x="0" y="1333"/>
                        </a:moveTo>
                        <a:lnTo>
                          <a:pt x="1238" y="0"/>
                        </a:lnTo>
                        <a:cubicBezTo>
                          <a:pt x="571" y="476"/>
                          <a:pt x="191" y="952"/>
                          <a:pt x="0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8" name="자유형: 도형 127">
                    <a:extLst>
                      <a:ext uri="{FF2B5EF4-FFF2-40B4-BE49-F238E27FC236}">
                        <a16:creationId xmlns:a16="http://schemas.microsoft.com/office/drawing/2014/main" id="{58C4D2E8-B77C-3CBE-D470-203D9D7AD47A}"/>
                      </a:ext>
                    </a:extLst>
                  </p:cNvPr>
                  <p:cNvSpPr/>
                  <p:nvPr/>
                </p:nvSpPr>
                <p:spPr>
                  <a:xfrm>
                    <a:off x="6600443" y="3663505"/>
                    <a:ext cx="1294" cy="2190"/>
                  </a:xfrm>
                  <a:custGeom>
                    <a:avLst/>
                    <a:gdLst>
                      <a:gd name="connsiteX0" fmla="*/ 0 w 1294"/>
                      <a:gd name="connsiteY0" fmla="*/ 2191 h 2190"/>
                      <a:gd name="connsiteX1" fmla="*/ 1238 w 1294"/>
                      <a:gd name="connsiteY1" fmla="*/ 0 h 2190"/>
                      <a:gd name="connsiteX2" fmla="*/ 476 w 1294"/>
                      <a:gd name="connsiteY2" fmla="*/ 190 h 2190"/>
                      <a:gd name="connsiteX3" fmla="*/ 0 w 1294"/>
                      <a:gd name="connsiteY3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94" h="2190">
                        <a:moveTo>
                          <a:pt x="0" y="2191"/>
                        </a:moveTo>
                        <a:cubicBezTo>
                          <a:pt x="667" y="1429"/>
                          <a:pt x="1524" y="1429"/>
                          <a:pt x="1238" y="0"/>
                        </a:cubicBezTo>
                        <a:cubicBezTo>
                          <a:pt x="953" y="0"/>
                          <a:pt x="762" y="0"/>
                          <a:pt x="476" y="190"/>
                        </a:cubicBezTo>
                        <a:cubicBezTo>
                          <a:pt x="1048" y="857"/>
                          <a:pt x="1143" y="1524"/>
                          <a:pt x="0" y="219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9" name="자유형: 도형 128">
                    <a:extLst>
                      <a:ext uri="{FF2B5EF4-FFF2-40B4-BE49-F238E27FC236}">
                        <a16:creationId xmlns:a16="http://schemas.microsoft.com/office/drawing/2014/main" id="{CFBF8C06-70A5-4294-19C4-9496BE9F23EC}"/>
                      </a:ext>
                    </a:extLst>
                  </p:cNvPr>
                  <p:cNvSpPr/>
                  <p:nvPr/>
                </p:nvSpPr>
                <p:spPr>
                  <a:xfrm>
                    <a:off x="6611111" y="3631120"/>
                    <a:ext cx="1333" cy="1428"/>
                  </a:xfrm>
                  <a:custGeom>
                    <a:avLst/>
                    <a:gdLst>
                      <a:gd name="connsiteX0" fmla="*/ 1334 w 1333"/>
                      <a:gd name="connsiteY0" fmla="*/ 0 h 1428"/>
                      <a:gd name="connsiteX1" fmla="*/ 95 w 1333"/>
                      <a:gd name="connsiteY1" fmla="*/ 286 h 1428"/>
                      <a:gd name="connsiteX2" fmla="*/ 0 w 1333"/>
                      <a:gd name="connsiteY2" fmla="*/ 1429 h 1428"/>
                      <a:gd name="connsiteX3" fmla="*/ 1334 w 1333"/>
                      <a:gd name="connsiteY3" fmla="*/ 0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1428">
                        <a:moveTo>
                          <a:pt x="1334" y="0"/>
                        </a:moveTo>
                        <a:cubicBezTo>
                          <a:pt x="1334" y="0"/>
                          <a:pt x="476" y="190"/>
                          <a:pt x="95" y="286"/>
                        </a:cubicBezTo>
                        <a:cubicBezTo>
                          <a:pt x="95" y="667"/>
                          <a:pt x="95" y="1048"/>
                          <a:pt x="0" y="1429"/>
                        </a:cubicBezTo>
                        <a:lnTo>
                          <a:pt x="1334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0" name="자유형: 도형 129">
                    <a:extLst>
                      <a:ext uri="{FF2B5EF4-FFF2-40B4-BE49-F238E27FC236}">
                        <a16:creationId xmlns:a16="http://schemas.microsoft.com/office/drawing/2014/main" id="{2B09BB66-6AD2-AB03-2B28-FEA2F947837B}"/>
                      </a:ext>
                    </a:extLst>
                  </p:cNvPr>
                  <p:cNvSpPr/>
                  <p:nvPr/>
                </p:nvSpPr>
                <p:spPr>
                  <a:xfrm>
                    <a:off x="6045847" y="3583971"/>
                    <a:ext cx="3289" cy="4877"/>
                  </a:xfrm>
                  <a:custGeom>
                    <a:avLst/>
                    <a:gdLst>
                      <a:gd name="connsiteX0" fmla="*/ 3289 w 3289"/>
                      <a:gd name="connsiteY0" fmla="*/ 4667 h 4877"/>
                      <a:gd name="connsiteX1" fmla="*/ 1194 w 3289"/>
                      <a:gd name="connsiteY1" fmla="*/ 0 h 4877"/>
                      <a:gd name="connsiteX2" fmla="*/ 3289 w 3289"/>
                      <a:gd name="connsiteY2" fmla="*/ 4667 h 4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89" h="4877">
                        <a:moveTo>
                          <a:pt x="3289" y="4667"/>
                        </a:moveTo>
                        <a:cubicBezTo>
                          <a:pt x="2337" y="3239"/>
                          <a:pt x="1765" y="1619"/>
                          <a:pt x="1194" y="0"/>
                        </a:cubicBezTo>
                        <a:cubicBezTo>
                          <a:pt x="2051" y="3715"/>
                          <a:pt x="-3188" y="5525"/>
                          <a:pt x="3289" y="466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1" name="자유형: 도형 130">
                    <a:extLst>
                      <a:ext uri="{FF2B5EF4-FFF2-40B4-BE49-F238E27FC236}">
                        <a16:creationId xmlns:a16="http://schemas.microsoft.com/office/drawing/2014/main" id="{FD3E857D-B435-FC3E-4AF7-C759BFA9645B}"/>
                      </a:ext>
                    </a:extLst>
                  </p:cNvPr>
                  <p:cNvSpPr/>
                  <p:nvPr/>
                </p:nvSpPr>
                <p:spPr>
                  <a:xfrm>
                    <a:off x="6411753" y="4116037"/>
                    <a:ext cx="1905" cy="1828"/>
                  </a:xfrm>
                  <a:custGeom>
                    <a:avLst/>
                    <a:gdLst>
                      <a:gd name="connsiteX0" fmla="*/ 1905 w 1905"/>
                      <a:gd name="connsiteY0" fmla="*/ 1810 h 1828"/>
                      <a:gd name="connsiteX1" fmla="*/ 95 w 1905"/>
                      <a:gd name="connsiteY1" fmla="*/ 0 h 1828"/>
                      <a:gd name="connsiteX2" fmla="*/ 0 w 1905"/>
                      <a:gd name="connsiteY2" fmla="*/ 1238 h 1828"/>
                      <a:gd name="connsiteX3" fmla="*/ 1905 w 1905"/>
                      <a:gd name="connsiteY3" fmla="*/ 1810 h 1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" h="1828">
                        <a:moveTo>
                          <a:pt x="1905" y="1810"/>
                        </a:moveTo>
                        <a:cubicBezTo>
                          <a:pt x="667" y="1143"/>
                          <a:pt x="191" y="667"/>
                          <a:pt x="95" y="0"/>
                        </a:cubicBezTo>
                        <a:cubicBezTo>
                          <a:pt x="95" y="381"/>
                          <a:pt x="0" y="857"/>
                          <a:pt x="0" y="1238"/>
                        </a:cubicBezTo>
                        <a:cubicBezTo>
                          <a:pt x="762" y="1619"/>
                          <a:pt x="1429" y="1905"/>
                          <a:pt x="1905" y="18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2" name="자유형: 도형 131">
                    <a:extLst>
                      <a:ext uri="{FF2B5EF4-FFF2-40B4-BE49-F238E27FC236}">
                        <a16:creationId xmlns:a16="http://schemas.microsoft.com/office/drawing/2014/main" id="{194D40FD-8F9D-7181-FCF4-20586B3F0DBC}"/>
                      </a:ext>
                    </a:extLst>
                  </p:cNvPr>
                  <p:cNvSpPr/>
                  <p:nvPr/>
                </p:nvSpPr>
                <p:spPr>
                  <a:xfrm>
                    <a:off x="6561010" y="3645216"/>
                    <a:ext cx="2666" cy="5238"/>
                  </a:xfrm>
                  <a:custGeom>
                    <a:avLst/>
                    <a:gdLst>
                      <a:gd name="connsiteX0" fmla="*/ 0 w 2666"/>
                      <a:gd name="connsiteY0" fmla="*/ 5239 h 5238"/>
                      <a:gd name="connsiteX1" fmla="*/ 2667 w 2666"/>
                      <a:gd name="connsiteY1" fmla="*/ 0 h 5238"/>
                      <a:gd name="connsiteX2" fmla="*/ 0 w 2666"/>
                      <a:gd name="connsiteY2" fmla="*/ 5239 h 5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66" h="5238">
                        <a:moveTo>
                          <a:pt x="0" y="5239"/>
                        </a:moveTo>
                        <a:lnTo>
                          <a:pt x="2667" y="0"/>
                        </a:lnTo>
                        <a:cubicBezTo>
                          <a:pt x="1619" y="1333"/>
                          <a:pt x="667" y="3239"/>
                          <a:pt x="0" y="52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3" name="자유형: 도형 132">
                    <a:extLst>
                      <a:ext uri="{FF2B5EF4-FFF2-40B4-BE49-F238E27FC236}">
                        <a16:creationId xmlns:a16="http://schemas.microsoft.com/office/drawing/2014/main" id="{F808DAC1-77FE-9111-999C-17238DDD8A26}"/>
                      </a:ext>
                    </a:extLst>
                  </p:cNvPr>
                  <p:cNvSpPr/>
                  <p:nvPr/>
                </p:nvSpPr>
                <p:spPr>
                  <a:xfrm>
                    <a:off x="6309073" y="3565587"/>
                    <a:ext cx="1238" cy="762"/>
                  </a:xfrm>
                  <a:custGeom>
                    <a:avLst/>
                    <a:gdLst>
                      <a:gd name="connsiteX0" fmla="*/ 1238 w 1238"/>
                      <a:gd name="connsiteY0" fmla="*/ 0 h 762"/>
                      <a:gd name="connsiteX1" fmla="*/ 0 w 1238"/>
                      <a:gd name="connsiteY1" fmla="*/ 762 h 762"/>
                      <a:gd name="connsiteX2" fmla="*/ 1238 w 1238"/>
                      <a:gd name="connsiteY2" fmla="*/ 0 h 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8" h="762">
                        <a:moveTo>
                          <a:pt x="1238" y="0"/>
                        </a:moveTo>
                        <a:lnTo>
                          <a:pt x="0" y="762"/>
                        </a:lnTo>
                        <a:cubicBezTo>
                          <a:pt x="476" y="762"/>
                          <a:pt x="953" y="667"/>
                          <a:pt x="12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4" name="자유형: 도형 133">
                    <a:extLst>
                      <a:ext uri="{FF2B5EF4-FFF2-40B4-BE49-F238E27FC236}">
                        <a16:creationId xmlns:a16="http://schemas.microsoft.com/office/drawing/2014/main" id="{50BC75F6-42F6-F95E-58E8-2050BEA53294}"/>
                      </a:ext>
                    </a:extLst>
                  </p:cNvPr>
                  <p:cNvSpPr/>
                  <p:nvPr/>
                </p:nvSpPr>
                <p:spPr>
                  <a:xfrm>
                    <a:off x="6568629" y="3625690"/>
                    <a:ext cx="4572" cy="2952"/>
                  </a:xfrm>
                  <a:custGeom>
                    <a:avLst/>
                    <a:gdLst>
                      <a:gd name="connsiteX0" fmla="*/ 0 w 4572"/>
                      <a:gd name="connsiteY0" fmla="*/ 2953 h 2952"/>
                      <a:gd name="connsiteX1" fmla="*/ 4572 w 4572"/>
                      <a:gd name="connsiteY1" fmla="*/ 1048 h 2952"/>
                      <a:gd name="connsiteX2" fmla="*/ 3524 w 4572"/>
                      <a:gd name="connsiteY2" fmla="*/ 0 h 2952"/>
                      <a:gd name="connsiteX3" fmla="*/ 0 w 4572"/>
                      <a:gd name="connsiteY3" fmla="*/ 2953 h 2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72" h="2952">
                        <a:moveTo>
                          <a:pt x="0" y="2953"/>
                        </a:moveTo>
                        <a:cubicBezTo>
                          <a:pt x="2096" y="2572"/>
                          <a:pt x="3524" y="1905"/>
                          <a:pt x="4572" y="1048"/>
                        </a:cubicBezTo>
                        <a:cubicBezTo>
                          <a:pt x="4286" y="667"/>
                          <a:pt x="4001" y="286"/>
                          <a:pt x="3524" y="0"/>
                        </a:cubicBezTo>
                        <a:lnTo>
                          <a:pt x="0" y="295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5" name="자유형: 도형 134">
                    <a:extLst>
                      <a:ext uri="{FF2B5EF4-FFF2-40B4-BE49-F238E27FC236}">
                        <a16:creationId xmlns:a16="http://schemas.microsoft.com/office/drawing/2014/main" id="{41701801-2729-1E38-BDB1-69CE6D80A003}"/>
                      </a:ext>
                    </a:extLst>
                  </p:cNvPr>
                  <p:cNvSpPr/>
                  <p:nvPr/>
                </p:nvSpPr>
                <p:spPr>
                  <a:xfrm>
                    <a:off x="6046945" y="3583971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E488371F-2442-8043-8FFC-0125028F9F9B}"/>
                      </a:ext>
                    </a:extLst>
                  </p:cNvPr>
                  <p:cNvSpPr/>
                  <p:nvPr/>
                </p:nvSpPr>
                <p:spPr>
                  <a:xfrm>
                    <a:off x="5887072" y="3493483"/>
                    <a:ext cx="774997" cy="646461"/>
                  </a:xfrm>
                  <a:custGeom>
                    <a:avLst/>
                    <a:gdLst>
                      <a:gd name="connsiteX0" fmla="*/ 122916 w 774997"/>
                      <a:gd name="connsiteY0" fmla="*/ 106394 h 646461"/>
                      <a:gd name="connsiteX1" fmla="*/ 125773 w 774997"/>
                      <a:gd name="connsiteY1" fmla="*/ 95155 h 646461"/>
                      <a:gd name="connsiteX2" fmla="*/ 131774 w 774997"/>
                      <a:gd name="connsiteY2" fmla="*/ 103442 h 646461"/>
                      <a:gd name="connsiteX3" fmla="*/ 141394 w 774997"/>
                      <a:gd name="connsiteY3" fmla="*/ 94583 h 646461"/>
                      <a:gd name="connsiteX4" fmla="*/ 141776 w 774997"/>
                      <a:gd name="connsiteY4" fmla="*/ 97631 h 646461"/>
                      <a:gd name="connsiteX5" fmla="*/ 159111 w 774997"/>
                      <a:gd name="connsiteY5" fmla="*/ 88868 h 646461"/>
                      <a:gd name="connsiteX6" fmla="*/ 159968 w 774997"/>
                      <a:gd name="connsiteY6" fmla="*/ 90583 h 646461"/>
                      <a:gd name="connsiteX7" fmla="*/ 158349 w 774997"/>
                      <a:gd name="connsiteY7" fmla="*/ 81058 h 646461"/>
                      <a:gd name="connsiteX8" fmla="*/ 163873 w 774997"/>
                      <a:gd name="connsiteY8" fmla="*/ 80772 h 646461"/>
                      <a:gd name="connsiteX9" fmla="*/ 161778 w 774997"/>
                      <a:gd name="connsiteY9" fmla="*/ 84106 h 646461"/>
                      <a:gd name="connsiteX10" fmla="*/ 164159 w 774997"/>
                      <a:gd name="connsiteY10" fmla="*/ 81915 h 646461"/>
                      <a:gd name="connsiteX11" fmla="*/ 161206 w 774997"/>
                      <a:gd name="connsiteY11" fmla="*/ 89345 h 646461"/>
                      <a:gd name="connsiteX12" fmla="*/ 175494 w 774997"/>
                      <a:gd name="connsiteY12" fmla="*/ 82391 h 646461"/>
                      <a:gd name="connsiteX13" fmla="*/ 172255 w 774997"/>
                      <a:gd name="connsiteY13" fmla="*/ 90583 h 646461"/>
                      <a:gd name="connsiteX14" fmla="*/ 166064 w 774997"/>
                      <a:gd name="connsiteY14" fmla="*/ 88678 h 646461"/>
                      <a:gd name="connsiteX15" fmla="*/ 167493 w 774997"/>
                      <a:gd name="connsiteY15" fmla="*/ 98774 h 646461"/>
                      <a:gd name="connsiteX16" fmla="*/ 184067 w 774997"/>
                      <a:gd name="connsiteY16" fmla="*/ 95917 h 646461"/>
                      <a:gd name="connsiteX17" fmla="*/ 184447 w 774997"/>
                      <a:gd name="connsiteY17" fmla="*/ 86963 h 646461"/>
                      <a:gd name="connsiteX18" fmla="*/ 202069 w 774997"/>
                      <a:gd name="connsiteY18" fmla="*/ 93155 h 646461"/>
                      <a:gd name="connsiteX19" fmla="*/ 210165 w 774997"/>
                      <a:gd name="connsiteY19" fmla="*/ 84296 h 646461"/>
                      <a:gd name="connsiteX20" fmla="*/ 208831 w 774997"/>
                      <a:gd name="connsiteY20" fmla="*/ 91726 h 646461"/>
                      <a:gd name="connsiteX21" fmla="*/ 220738 w 774997"/>
                      <a:gd name="connsiteY21" fmla="*/ 85058 h 646461"/>
                      <a:gd name="connsiteX22" fmla="*/ 216166 w 774997"/>
                      <a:gd name="connsiteY22" fmla="*/ 88773 h 646461"/>
                      <a:gd name="connsiteX23" fmla="*/ 223500 w 774997"/>
                      <a:gd name="connsiteY23" fmla="*/ 84011 h 646461"/>
                      <a:gd name="connsiteX24" fmla="*/ 224834 w 774997"/>
                      <a:gd name="connsiteY24" fmla="*/ 90392 h 646461"/>
                      <a:gd name="connsiteX25" fmla="*/ 250360 w 774997"/>
                      <a:gd name="connsiteY25" fmla="*/ 81344 h 646461"/>
                      <a:gd name="connsiteX26" fmla="*/ 250932 w 774997"/>
                      <a:gd name="connsiteY26" fmla="*/ 87249 h 646461"/>
                      <a:gd name="connsiteX27" fmla="*/ 286460 w 774997"/>
                      <a:gd name="connsiteY27" fmla="*/ 88868 h 646461"/>
                      <a:gd name="connsiteX28" fmla="*/ 290175 w 774997"/>
                      <a:gd name="connsiteY28" fmla="*/ 82963 h 646461"/>
                      <a:gd name="connsiteX29" fmla="*/ 291223 w 774997"/>
                      <a:gd name="connsiteY29" fmla="*/ 86487 h 646461"/>
                      <a:gd name="connsiteX30" fmla="*/ 293032 w 774997"/>
                      <a:gd name="connsiteY30" fmla="*/ 80582 h 646461"/>
                      <a:gd name="connsiteX31" fmla="*/ 295128 w 774997"/>
                      <a:gd name="connsiteY31" fmla="*/ 85344 h 646461"/>
                      <a:gd name="connsiteX32" fmla="*/ 324179 w 774997"/>
                      <a:gd name="connsiteY32" fmla="*/ 78677 h 646461"/>
                      <a:gd name="connsiteX33" fmla="*/ 322751 w 774997"/>
                      <a:gd name="connsiteY33" fmla="*/ 80486 h 646461"/>
                      <a:gd name="connsiteX34" fmla="*/ 334943 w 774997"/>
                      <a:gd name="connsiteY34" fmla="*/ 73152 h 646461"/>
                      <a:gd name="connsiteX35" fmla="*/ 333895 w 774997"/>
                      <a:gd name="connsiteY35" fmla="*/ 74200 h 646461"/>
                      <a:gd name="connsiteX36" fmla="*/ 372852 w 774997"/>
                      <a:gd name="connsiteY36" fmla="*/ 76676 h 646461"/>
                      <a:gd name="connsiteX37" fmla="*/ 386282 w 774997"/>
                      <a:gd name="connsiteY37" fmla="*/ 67818 h 646461"/>
                      <a:gd name="connsiteX38" fmla="*/ 403522 w 774997"/>
                      <a:gd name="connsiteY38" fmla="*/ 77724 h 646461"/>
                      <a:gd name="connsiteX39" fmla="*/ 410666 w 774997"/>
                      <a:gd name="connsiteY39" fmla="*/ 68866 h 646461"/>
                      <a:gd name="connsiteX40" fmla="*/ 411238 w 774997"/>
                      <a:gd name="connsiteY40" fmla="*/ 74676 h 646461"/>
                      <a:gd name="connsiteX41" fmla="*/ 415524 w 774997"/>
                      <a:gd name="connsiteY41" fmla="*/ 68104 h 646461"/>
                      <a:gd name="connsiteX42" fmla="*/ 418667 w 774997"/>
                      <a:gd name="connsiteY42" fmla="*/ 74867 h 646461"/>
                      <a:gd name="connsiteX43" fmla="*/ 421906 w 774997"/>
                      <a:gd name="connsiteY43" fmla="*/ 73057 h 646461"/>
                      <a:gd name="connsiteX44" fmla="*/ 418953 w 774997"/>
                      <a:gd name="connsiteY44" fmla="*/ 68961 h 646461"/>
                      <a:gd name="connsiteX45" fmla="*/ 432383 w 774997"/>
                      <a:gd name="connsiteY45" fmla="*/ 74962 h 646461"/>
                      <a:gd name="connsiteX46" fmla="*/ 444289 w 774997"/>
                      <a:gd name="connsiteY46" fmla="*/ 68961 h 646461"/>
                      <a:gd name="connsiteX47" fmla="*/ 440670 w 774997"/>
                      <a:gd name="connsiteY47" fmla="*/ 74009 h 646461"/>
                      <a:gd name="connsiteX48" fmla="*/ 448004 w 774997"/>
                      <a:gd name="connsiteY48" fmla="*/ 74009 h 646461"/>
                      <a:gd name="connsiteX49" fmla="*/ 448195 w 774997"/>
                      <a:gd name="connsiteY49" fmla="*/ 69247 h 646461"/>
                      <a:gd name="connsiteX50" fmla="*/ 463339 w 774997"/>
                      <a:gd name="connsiteY50" fmla="*/ 70009 h 646461"/>
                      <a:gd name="connsiteX51" fmla="*/ 462673 w 774997"/>
                      <a:gd name="connsiteY51" fmla="*/ 74105 h 646461"/>
                      <a:gd name="connsiteX52" fmla="*/ 492105 w 774997"/>
                      <a:gd name="connsiteY52" fmla="*/ 69723 h 646461"/>
                      <a:gd name="connsiteX53" fmla="*/ 491438 w 774997"/>
                      <a:gd name="connsiteY53" fmla="*/ 60198 h 646461"/>
                      <a:gd name="connsiteX54" fmla="*/ 493153 w 774997"/>
                      <a:gd name="connsiteY54" fmla="*/ 66294 h 646461"/>
                      <a:gd name="connsiteX55" fmla="*/ 493438 w 774997"/>
                      <a:gd name="connsiteY55" fmla="*/ 59246 h 646461"/>
                      <a:gd name="connsiteX56" fmla="*/ 494581 w 774997"/>
                      <a:gd name="connsiteY56" fmla="*/ 68294 h 646461"/>
                      <a:gd name="connsiteX57" fmla="*/ 499058 w 774997"/>
                      <a:gd name="connsiteY57" fmla="*/ 65723 h 646461"/>
                      <a:gd name="connsiteX58" fmla="*/ 498392 w 774997"/>
                      <a:gd name="connsiteY58" fmla="*/ 70961 h 646461"/>
                      <a:gd name="connsiteX59" fmla="*/ 509155 w 774997"/>
                      <a:gd name="connsiteY59" fmla="*/ 69533 h 646461"/>
                      <a:gd name="connsiteX60" fmla="*/ 509536 w 774997"/>
                      <a:gd name="connsiteY60" fmla="*/ 71342 h 646461"/>
                      <a:gd name="connsiteX61" fmla="*/ 532586 w 774997"/>
                      <a:gd name="connsiteY61" fmla="*/ 66961 h 646461"/>
                      <a:gd name="connsiteX62" fmla="*/ 537825 w 774997"/>
                      <a:gd name="connsiteY62" fmla="*/ 58007 h 646461"/>
                      <a:gd name="connsiteX63" fmla="*/ 558685 w 774997"/>
                      <a:gd name="connsiteY63" fmla="*/ 61722 h 646461"/>
                      <a:gd name="connsiteX64" fmla="*/ 561923 w 774997"/>
                      <a:gd name="connsiteY64" fmla="*/ 53721 h 646461"/>
                      <a:gd name="connsiteX65" fmla="*/ 566495 w 774997"/>
                      <a:gd name="connsiteY65" fmla="*/ 61246 h 646461"/>
                      <a:gd name="connsiteX66" fmla="*/ 588688 w 774997"/>
                      <a:gd name="connsiteY66" fmla="*/ 54388 h 646461"/>
                      <a:gd name="connsiteX67" fmla="*/ 586402 w 774997"/>
                      <a:gd name="connsiteY67" fmla="*/ 50006 h 646461"/>
                      <a:gd name="connsiteX68" fmla="*/ 591165 w 774997"/>
                      <a:gd name="connsiteY68" fmla="*/ 54007 h 646461"/>
                      <a:gd name="connsiteX69" fmla="*/ 590689 w 774997"/>
                      <a:gd name="connsiteY69" fmla="*/ 54578 h 646461"/>
                      <a:gd name="connsiteX70" fmla="*/ 630218 w 774997"/>
                      <a:gd name="connsiteY70" fmla="*/ 55245 h 646461"/>
                      <a:gd name="connsiteX71" fmla="*/ 629741 w 774997"/>
                      <a:gd name="connsiteY71" fmla="*/ 55817 h 646461"/>
                      <a:gd name="connsiteX72" fmla="*/ 639743 w 774997"/>
                      <a:gd name="connsiteY72" fmla="*/ 49625 h 646461"/>
                      <a:gd name="connsiteX73" fmla="*/ 640981 w 774997"/>
                      <a:gd name="connsiteY73" fmla="*/ 56198 h 646461"/>
                      <a:gd name="connsiteX74" fmla="*/ 667651 w 774997"/>
                      <a:gd name="connsiteY74" fmla="*/ 49625 h 646461"/>
                      <a:gd name="connsiteX75" fmla="*/ 703465 w 774997"/>
                      <a:gd name="connsiteY75" fmla="*/ 54769 h 646461"/>
                      <a:gd name="connsiteX76" fmla="*/ 702607 w 774997"/>
                      <a:gd name="connsiteY76" fmla="*/ 51435 h 646461"/>
                      <a:gd name="connsiteX77" fmla="*/ 704036 w 774997"/>
                      <a:gd name="connsiteY77" fmla="*/ 50197 h 646461"/>
                      <a:gd name="connsiteX78" fmla="*/ 704322 w 774997"/>
                      <a:gd name="connsiteY78" fmla="*/ 51054 h 646461"/>
                      <a:gd name="connsiteX79" fmla="*/ 704703 w 774997"/>
                      <a:gd name="connsiteY79" fmla="*/ 53912 h 646461"/>
                      <a:gd name="connsiteX80" fmla="*/ 704512 w 774997"/>
                      <a:gd name="connsiteY80" fmla="*/ 49054 h 646461"/>
                      <a:gd name="connsiteX81" fmla="*/ 710513 w 774997"/>
                      <a:gd name="connsiteY81" fmla="*/ 48197 h 646461"/>
                      <a:gd name="connsiteX82" fmla="*/ 710418 w 774997"/>
                      <a:gd name="connsiteY82" fmla="*/ 52578 h 646461"/>
                      <a:gd name="connsiteX83" fmla="*/ 704608 w 774997"/>
                      <a:gd name="connsiteY83" fmla="*/ 57055 h 646461"/>
                      <a:gd name="connsiteX84" fmla="*/ 713276 w 774997"/>
                      <a:gd name="connsiteY84" fmla="*/ 54864 h 646461"/>
                      <a:gd name="connsiteX85" fmla="*/ 714799 w 774997"/>
                      <a:gd name="connsiteY85" fmla="*/ 56579 h 646461"/>
                      <a:gd name="connsiteX86" fmla="*/ 708132 w 774997"/>
                      <a:gd name="connsiteY86" fmla="*/ 56579 h 646461"/>
                      <a:gd name="connsiteX87" fmla="*/ 710894 w 774997"/>
                      <a:gd name="connsiteY87" fmla="*/ 58484 h 646461"/>
                      <a:gd name="connsiteX88" fmla="*/ 710894 w 774997"/>
                      <a:gd name="connsiteY88" fmla="*/ 59150 h 646461"/>
                      <a:gd name="connsiteX89" fmla="*/ 710037 w 774997"/>
                      <a:gd name="connsiteY89" fmla="*/ 62008 h 646461"/>
                      <a:gd name="connsiteX90" fmla="*/ 707942 w 774997"/>
                      <a:gd name="connsiteY90" fmla="*/ 67818 h 646461"/>
                      <a:gd name="connsiteX91" fmla="*/ 702512 w 774997"/>
                      <a:gd name="connsiteY91" fmla="*/ 91535 h 646461"/>
                      <a:gd name="connsiteX92" fmla="*/ 700226 w 774997"/>
                      <a:gd name="connsiteY92" fmla="*/ 88106 h 646461"/>
                      <a:gd name="connsiteX93" fmla="*/ 699464 w 774997"/>
                      <a:gd name="connsiteY93" fmla="*/ 100965 h 646461"/>
                      <a:gd name="connsiteX94" fmla="*/ 693844 w 774997"/>
                      <a:gd name="connsiteY94" fmla="*/ 101156 h 646461"/>
                      <a:gd name="connsiteX95" fmla="*/ 691749 w 774997"/>
                      <a:gd name="connsiteY95" fmla="*/ 111157 h 646461"/>
                      <a:gd name="connsiteX96" fmla="*/ 690511 w 774997"/>
                      <a:gd name="connsiteY96" fmla="*/ 109061 h 646461"/>
                      <a:gd name="connsiteX97" fmla="*/ 692320 w 774997"/>
                      <a:gd name="connsiteY97" fmla="*/ 118205 h 646461"/>
                      <a:gd name="connsiteX98" fmla="*/ 686320 w 774997"/>
                      <a:gd name="connsiteY98" fmla="*/ 133064 h 646461"/>
                      <a:gd name="connsiteX99" fmla="*/ 687844 w 774997"/>
                      <a:gd name="connsiteY99" fmla="*/ 145352 h 646461"/>
                      <a:gd name="connsiteX100" fmla="*/ 680510 w 774997"/>
                      <a:gd name="connsiteY100" fmla="*/ 157734 h 646461"/>
                      <a:gd name="connsiteX101" fmla="*/ 673937 w 774997"/>
                      <a:gd name="connsiteY101" fmla="*/ 157353 h 646461"/>
                      <a:gd name="connsiteX102" fmla="*/ 677271 w 774997"/>
                      <a:gd name="connsiteY102" fmla="*/ 166402 h 646461"/>
                      <a:gd name="connsiteX103" fmla="*/ 666031 w 774997"/>
                      <a:gd name="connsiteY103" fmla="*/ 183928 h 646461"/>
                      <a:gd name="connsiteX104" fmla="*/ 663555 w 774997"/>
                      <a:gd name="connsiteY104" fmla="*/ 220885 h 646461"/>
                      <a:gd name="connsiteX105" fmla="*/ 658221 w 774997"/>
                      <a:gd name="connsiteY105" fmla="*/ 206216 h 646461"/>
                      <a:gd name="connsiteX106" fmla="*/ 657459 w 774997"/>
                      <a:gd name="connsiteY106" fmla="*/ 235363 h 646461"/>
                      <a:gd name="connsiteX107" fmla="*/ 653363 w 774997"/>
                      <a:gd name="connsiteY107" fmla="*/ 231267 h 646461"/>
                      <a:gd name="connsiteX108" fmla="*/ 647077 w 774997"/>
                      <a:gd name="connsiteY108" fmla="*/ 261366 h 646461"/>
                      <a:gd name="connsiteX109" fmla="*/ 645553 w 774997"/>
                      <a:gd name="connsiteY109" fmla="*/ 258699 h 646461"/>
                      <a:gd name="connsiteX110" fmla="*/ 646696 w 774997"/>
                      <a:gd name="connsiteY110" fmla="*/ 263557 h 646461"/>
                      <a:gd name="connsiteX111" fmla="*/ 646315 w 774997"/>
                      <a:gd name="connsiteY111" fmla="*/ 261461 h 646461"/>
                      <a:gd name="connsiteX112" fmla="*/ 657745 w 774997"/>
                      <a:gd name="connsiteY112" fmla="*/ 273749 h 646461"/>
                      <a:gd name="connsiteX113" fmla="*/ 640314 w 774997"/>
                      <a:gd name="connsiteY113" fmla="*/ 272320 h 646461"/>
                      <a:gd name="connsiteX114" fmla="*/ 644410 w 774997"/>
                      <a:gd name="connsiteY114" fmla="*/ 276416 h 646461"/>
                      <a:gd name="connsiteX115" fmla="*/ 639266 w 774997"/>
                      <a:gd name="connsiteY115" fmla="*/ 275177 h 646461"/>
                      <a:gd name="connsiteX116" fmla="*/ 641647 w 774997"/>
                      <a:gd name="connsiteY116" fmla="*/ 287179 h 646461"/>
                      <a:gd name="connsiteX117" fmla="*/ 637647 w 774997"/>
                      <a:gd name="connsiteY117" fmla="*/ 283845 h 646461"/>
                      <a:gd name="connsiteX118" fmla="*/ 639361 w 774997"/>
                      <a:gd name="connsiteY118" fmla="*/ 296513 h 646461"/>
                      <a:gd name="connsiteX119" fmla="*/ 637361 w 774997"/>
                      <a:gd name="connsiteY119" fmla="*/ 294513 h 646461"/>
                      <a:gd name="connsiteX120" fmla="*/ 635075 w 774997"/>
                      <a:gd name="connsiteY120" fmla="*/ 320135 h 646461"/>
                      <a:gd name="connsiteX121" fmla="*/ 624502 w 774997"/>
                      <a:gd name="connsiteY121" fmla="*/ 320516 h 646461"/>
                      <a:gd name="connsiteX122" fmla="*/ 624788 w 774997"/>
                      <a:gd name="connsiteY122" fmla="*/ 326136 h 646461"/>
                      <a:gd name="connsiteX123" fmla="*/ 628694 w 774997"/>
                      <a:gd name="connsiteY123" fmla="*/ 325279 h 646461"/>
                      <a:gd name="connsiteX124" fmla="*/ 627169 w 774997"/>
                      <a:gd name="connsiteY124" fmla="*/ 338138 h 646461"/>
                      <a:gd name="connsiteX125" fmla="*/ 625550 w 774997"/>
                      <a:gd name="connsiteY125" fmla="*/ 333947 h 646461"/>
                      <a:gd name="connsiteX126" fmla="*/ 624026 w 774997"/>
                      <a:gd name="connsiteY126" fmla="*/ 342519 h 646461"/>
                      <a:gd name="connsiteX127" fmla="*/ 628217 w 774997"/>
                      <a:gd name="connsiteY127" fmla="*/ 338804 h 646461"/>
                      <a:gd name="connsiteX128" fmla="*/ 632980 w 774997"/>
                      <a:gd name="connsiteY128" fmla="*/ 346424 h 646461"/>
                      <a:gd name="connsiteX129" fmla="*/ 626598 w 774997"/>
                      <a:gd name="connsiteY129" fmla="*/ 351663 h 646461"/>
                      <a:gd name="connsiteX130" fmla="*/ 626598 w 774997"/>
                      <a:gd name="connsiteY130" fmla="*/ 351663 h 646461"/>
                      <a:gd name="connsiteX131" fmla="*/ 626693 w 774997"/>
                      <a:gd name="connsiteY131" fmla="*/ 360140 h 646461"/>
                      <a:gd name="connsiteX132" fmla="*/ 617835 w 774997"/>
                      <a:gd name="connsiteY132" fmla="*/ 356902 h 646461"/>
                      <a:gd name="connsiteX133" fmla="*/ 620883 w 774997"/>
                      <a:gd name="connsiteY133" fmla="*/ 372428 h 646461"/>
                      <a:gd name="connsiteX134" fmla="*/ 615454 w 774997"/>
                      <a:gd name="connsiteY134" fmla="*/ 369856 h 646461"/>
                      <a:gd name="connsiteX135" fmla="*/ 619359 w 774997"/>
                      <a:gd name="connsiteY135" fmla="*/ 373190 h 646461"/>
                      <a:gd name="connsiteX136" fmla="*/ 613739 w 774997"/>
                      <a:gd name="connsiteY136" fmla="*/ 373475 h 646461"/>
                      <a:gd name="connsiteX137" fmla="*/ 616787 w 774997"/>
                      <a:gd name="connsiteY137" fmla="*/ 380429 h 646461"/>
                      <a:gd name="connsiteX138" fmla="*/ 615549 w 774997"/>
                      <a:gd name="connsiteY138" fmla="*/ 378333 h 646461"/>
                      <a:gd name="connsiteX139" fmla="*/ 609072 w 774997"/>
                      <a:gd name="connsiteY139" fmla="*/ 399193 h 646461"/>
                      <a:gd name="connsiteX140" fmla="*/ 602976 w 774997"/>
                      <a:gd name="connsiteY140" fmla="*/ 393097 h 646461"/>
                      <a:gd name="connsiteX141" fmla="*/ 599356 w 774997"/>
                      <a:gd name="connsiteY141" fmla="*/ 424434 h 646461"/>
                      <a:gd name="connsiteX142" fmla="*/ 600690 w 774997"/>
                      <a:gd name="connsiteY142" fmla="*/ 423005 h 646461"/>
                      <a:gd name="connsiteX143" fmla="*/ 596499 w 774997"/>
                      <a:gd name="connsiteY143" fmla="*/ 434531 h 646461"/>
                      <a:gd name="connsiteX144" fmla="*/ 592689 w 774997"/>
                      <a:gd name="connsiteY144" fmla="*/ 431864 h 646461"/>
                      <a:gd name="connsiteX145" fmla="*/ 590212 w 774997"/>
                      <a:gd name="connsiteY145" fmla="*/ 456343 h 646461"/>
                      <a:gd name="connsiteX146" fmla="*/ 588212 w 774997"/>
                      <a:gd name="connsiteY146" fmla="*/ 454343 h 646461"/>
                      <a:gd name="connsiteX147" fmla="*/ 580973 w 774997"/>
                      <a:gd name="connsiteY147" fmla="*/ 467392 h 646461"/>
                      <a:gd name="connsiteX148" fmla="*/ 585831 w 774997"/>
                      <a:gd name="connsiteY148" fmla="*/ 471488 h 646461"/>
                      <a:gd name="connsiteX149" fmla="*/ 569638 w 774997"/>
                      <a:gd name="connsiteY149" fmla="*/ 504920 h 646461"/>
                      <a:gd name="connsiteX150" fmla="*/ 568210 w 774997"/>
                      <a:gd name="connsiteY150" fmla="*/ 502063 h 646461"/>
                      <a:gd name="connsiteX151" fmla="*/ 567257 w 774997"/>
                      <a:gd name="connsiteY151" fmla="*/ 512255 h 646461"/>
                      <a:gd name="connsiteX152" fmla="*/ 574115 w 774997"/>
                      <a:gd name="connsiteY152" fmla="*/ 511016 h 646461"/>
                      <a:gd name="connsiteX153" fmla="*/ 576306 w 774997"/>
                      <a:gd name="connsiteY153" fmla="*/ 518732 h 646461"/>
                      <a:gd name="connsiteX154" fmla="*/ 566686 w 774997"/>
                      <a:gd name="connsiteY154" fmla="*/ 517493 h 646461"/>
                      <a:gd name="connsiteX155" fmla="*/ 570591 w 774997"/>
                      <a:gd name="connsiteY155" fmla="*/ 519017 h 646461"/>
                      <a:gd name="connsiteX156" fmla="*/ 571353 w 774997"/>
                      <a:gd name="connsiteY156" fmla="*/ 527685 h 646461"/>
                      <a:gd name="connsiteX157" fmla="*/ 569257 w 774997"/>
                      <a:gd name="connsiteY157" fmla="*/ 526542 h 646461"/>
                      <a:gd name="connsiteX158" fmla="*/ 570019 w 774997"/>
                      <a:gd name="connsiteY158" fmla="*/ 535210 h 646461"/>
                      <a:gd name="connsiteX159" fmla="*/ 564781 w 774997"/>
                      <a:gd name="connsiteY159" fmla="*/ 530257 h 646461"/>
                      <a:gd name="connsiteX160" fmla="*/ 565257 w 774997"/>
                      <a:gd name="connsiteY160" fmla="*/ 542735 h 646461"/>
                      <a:gd name="connsiteX161" fmla="*/ 564495 w 774997"/>
                      <a:gd name="connsiteY161" fmla="*/ 536258 h 646461"/>
                      <a:gd name="connsiteX162" fmla="*/ 556970 w 774997"/>
                      <a:gd name="connsiteY162" fmla="*/ 541496 h 646461"/>
                      <a:gd name="connsiteX163" fmla="*/ 557161 w 774997"/>
                      <a:gd name="connsiteY163" fmla="*/ 541306 h 646461"/>
                      <a:gd name="connsiteX164" fmla="*/ 552398 w 774997"/>
                      <a:gd name="connsiteY164" fmla="*/ 546830 h 646461"/>
                      <a:gd name="connsiteX165" fmla="*/ 554494 w 774997"/>
                      <a:gd name="connsiteY165" fmla="*/ 545687 h 646461"/>
                      <a:gd name="connsiteX166" fmla="*/ 559447 w 774997"/>
                      <a:gd name="connsiteY166" fmla="*/ 565404 h 646461"/>
                      <a:gd name="connsiteX167" fmla="*/ 550017 w 774997"/>
                      <a:gd name="connsiteY167" fmla="*/ 560451 h 646461"/>
                      <a:gd name="connsiteX168" fmla="*/ 544111 w 774997"/>
                      <a:gd name="connsiteY168" fmla="*/ 562261 h 646461"/>
                      <a:gd name="connsiteX169" fmla="*/ 543826 w 774997"/>
                      <a:gd name="connsiteY169" fmla="*/ 572643 h 646461"/>
                      <a:gd name="connsiteX170" fmla="*/ 538396 w 774997"/>
                      <a:gd name="connsiteY170" fmla="*/ 573596 h 646461"/>
                      <a:gd name="connsiteX171" fmla="*/ 543826 w 774997"/>
                      <a:gd name="connsiteY171" fmla="*/ 574834 h 646461"/>
                      <a:gd name="connsiteX172" fmla="*/ 536777 w 774997"/>
                      <a:gd name="connsiteY172" fmla="*/ 598170 h 646461"/>
                      <a:gd name="connsiteX173" fmla="*/ 543540 w 774997"/>
                      <a:gd name="connsiteY173" fmla="*/ 618363 h 646461"/>
                      <a:gd name="connsiteX174" fmla="*/ 537825 w 774997"/>
                      <a:gd name="connsiteY174" fmla="*/ 614172 h 646461"/>
                      <a:gd name="connsiteX175" fmla="*/ 534205 w 774997"/>
                      <a:gd name="connsiteY175" fmla="*/ 624364 h 646461"/>
                      <a:gd name="connsiteX176" fmla="*/ 529062 w 774997"/>
                      <a:gd name="connsiteY176" fmla="*/ 623792 h 646461"/>
                      <a:gd name="connsiteX177" fmla="*/ 530872 w 774997"/>
                      <a:gd name="connsiteY177" fmla="*/ 630841 h 646461"/>
                      <a:gd name="connsiteX178" fmla="*/ 524776 w 774997"/>
                      <a:gd name="connsiteY178" fmla="*/ 625507 h 646461"/>
                      <a:gd name="connsiteX179" fmla="*/ 527728 w 774997"/>
                      <a:gd name="connsiteY179" fmla="*/ 637985 h 646461"/>
                      <a:gd name="connsiteX180" fmla="*/ 522299 w 774997"/>
                      <a:gd name="connsiteY180" fmla="*/ 632365 h 646461"/>
                      <a:gd name="connsiteX181" fmla="*/ 525919 w 774997"/>
                      <a:gd name="connsiteY181" fmla="*/ 646462 h 646461"/>
                      <a:gd name="connsiteX182" fmla="*/ 528490 w 774997"/>
                      <a:gd name="connsiteY182" fmla="*/ 644557 h 646461"/>
                      <a:gd name="connsiteX183" fmla="*/ 523537 w 774997"/>
                      <a:gd name="connsiteY183" fmla="*/ 642461 h 646461"/>
                      <a:gd name="connsiteX184" fmla="*/ 528776 w 774997"/>
                      <a:gd name="connsiteY184" fmla="*/ 638556 h 646461"/>
                      <a:gd name="connsiteX185" fmla="*/ 529062 w 774997"/>
                      <a:gd name="connsiteY185" fmla="*/ 641414 h 646461"/>
                      <a:gd name="connsiteX186" fmla="*/ 533253 w 774997"/>
                      <a:gd name="connsiteY186" fmla="*/ 625983 h 646461"/>
                      <a:gd name="connsiteX187" fmla="*/ 540016 w 774997"/>
                      <a:gd name="connsiteY187" fmla="*/ 630650 h 646461"/>
                      <a:gd name="connsiteX188" fmla="*/ 535634 w 774997"/>
                      <a:gd name="connsiteY188" fmla="*/ 623316 h 646461"/>
                      <a:gd name="connsiteX189" fmla="*/ 542683 w 774997"/>
                      <a:gd name="connsiteY189" fmla="*/ 626459 h 646461"/>
                      <a:gd name="connsiteX190" fmla="*/ 546302 w 774997"/>
                      <a:gd name="connsiteY190" fmla="*/ 620649 h 646461"/>
                      <a:gd name="connsiteX191" fmla="*/ 547540 w 774997"/>
                      <a:gd name="connsiteY191" fmla="*/ 621221 h 646461"/>
                      <a:gd name="connsiteX192" fmla="*/ 546493 w 774997"/>
                      <a:gd name="connsiteY192" fmla="*/ 616934 h 646461"/>
                      <a:gd name="connsiteX193" fmla="*/ 550112 w 774997"/>
                      <a:gd name="connsiteY193" fmla="*/ 619982 h 646461"/>
                      <a:gd name="connsiteX194" fmla="*/ 554494 w 774997"/>
                      <a:gd name="connsiteY194" fmla="*/ 607409 h 646461"/>
                      <a:gd name="connsiteX195" fmla="*/ 554779 w 774997"/>
                      <a:gd name="connsiteY195" fmla="*/ 608076 h 646461"/>
                      <a:gd name="connsiteX196" fmla="*/ 545445 w 774997"/>
                      <a:gd name="connsiteY196" fmla="*/ 596456 h 646461"/>
                      <a:gd name="connsiteX197" fmla="*/ 560590 w 774997"/>
                      <a:gd name="connsiteY197" fmla="*/ 596741 h 646461"/>
                      <a:gd name="connsiteX198" fmla="*/ 555351 w 774997"/>
                      <a:gd name="connsiteY198" fmla="*/ 593979 h 646461"/>
                      <a:gd name="connsiteX199" fmla="*/ 558970 w 774997"/>
                      <a:gd name="connsiteY199" fmla="*/ 592550 h 646461"/>
                      <a:gd name="connsiteX200" fmla="*/ 553541 w 774997"/>
                      <a:gd name="connsiteY200" fmla="*/ 589121 h 646461"/>
                      <a:gd name="connsiteX201" fmla="*/ 564495 w 774997"/>
                      <a:gd name="connsiteY201" fmla="*/ 578358 h 646461"/>
                      <a:gd name="connsiteX202" fmla="*/ 558494 w 774997"/>
                      <a:gd name="connsiteY202" fmla="*/ 575786 h 646461"/>
                      <a:gd name="connsiteX203" fmla="*/ 564495 w 774997"/>
                      <a:gd name="connsiteY203" fmla="*/ 567309 h 646461"/>
                      <a:gd name="connsiteX204" fmla="*/ 570781 w 774997"/>
                      <a:gd name="connsiteY204" fmla="*/ 570643 h 646461"/>
                      <a:gd name="connsiteX205" fmla="*/ 574877 w 774997"/>
                      <a:gd name="connsiteY205" fmla="*/ 559594 h 646461"/>
                      <a:gd name="connsiteX206" fmla="*/ 574496 w 774997"/>
                      <a:gd name="connsiteY206" fmla="*/ 544925 h 646461"/>
                      <a:gd name="connsiteX207" fmla="*/ 585926 w 774997"/>
                      <a:gd name="connsiteY207" fmla="*/ 531114 h 646461"/>
                      <a:gd name="connsiteX208" fmla="*/ 586974 w 774997"/>
                      <a:gd name="connsiteY208" fmla="*/ 531686 h 646461"/>
                      <a:gd name="connsiteX209" fmla="*/ 583831 w 774997"/>
                      <a:gd name="connsiteY209" fmla="*/ 519017 h 646461"/>
                      <a:gd name="connsiteX210" fmla="*/ 590117 w 774997"/>
                      <a:gd name="connsiteY210" fmla="*/ 524542 h 646461"/>
                      <a:gd name="connsiteX211" fmla="*/ 591355 w 774997"/>
                      <a:gd name="connsiteY211" fmla="*/ 520827 h 646461"/>
                      <a:gd name="connsiteX212" fmla="*/ 588879 w 774997"/>
                      <a:gd name="connsiteY212" fmla="*/ 515017 h 646461"/>
                      <a:gd name="connsiteX213" fmla="*/ 593451 w 774997"/>
                      <a:gd name="connsiteY213" fmla="*/ 517684 h 646461"/>
                      <a:gd name="connsiteX214" fmla="*/ 596594 w 774997"/>
                      <a:gd name="connsiteY214" fmla="*/ 500539 h 646461"/>
                      <a:gd name="connsiteX215" fmla="*/ 581259 w 774997"/>
                      <a:gd name="connsiteY215" fmla="*/ 493395 h 646461"/>
                      <a:gd name="connsiteX216" fmla="*/ 588593 w 774997"/>
                      <a:gd name="connsiteY216" fmla="*/ 497396 h 646461"/>
                      <a:gd name="connsiteX217" fmla="*/ 588688 w 774997"/>
                      <a:gd name="connsiteY217" fmla="*/ 493871 h 646461"/>
                      <a:gd name="connsiteX218" fmla="*/ 591927 w 774997"/>
                      <a:gd name="connsiteY218" fmla="*/ 497967 h 646461"/>
                      <a:gd name="connsiteX219" fmla="*/ 590117 w 774997"/>
                      <a:gd name="connsiteY219" fmla="*/ 493109 h 646461"/>
                      <a:gd name="connsiteX220" fmla="*/ 595927 w 774997"/>
                      <a:gd name="connsiteY220" fmla="*/ 493586 h 646461"/>
                      <a:gd name="connsiteX221" fmla="*/ 594880 w 774997"/>
                      <a:gd name="connsiteY221" fmla="*/ 496443 h 646461"/>
                      <a:gd name="connsiteX222" fmla="*/ 602690 w 774997"/>
                      <a:gd name="connsiteY222" fmla="*/ 491490 h 646461"/>
                      <a:gd name="connsiteX223" fmla="*/ 598118 w 774997"/>
                      <a:gd name="connsiteY223" fmla="*/ 487775 h 646461"/>
                      <a:gd name="connsiteX224" fmla="*/ 605834 w 774997"/>
                      <a:gd name="connsiteY224" fmla="*/ 485299 h 646461"/>
                      <a:gd name="connsiteX225" fmla="*/ 602119 w 774997"/>
                      <a:gd name="connsiteY225" fmla="*/ 479108 h 646461"/>
                      <a:gd name="connsiteX226" fmla="*/ 606881 w 774997"/>
                      <a:gd name="connsiteY226" fmla="*/ 478250 h 646461"/>
                      <a:gd name="connsiteX227" fmla="*/ 603738 w 774997"/>
                      <a:gd name="connsiteY227" fmla="*/ 467011 h 646461"/>
                      <a:gd name="connsiteX228" fmla="*/ 603167 w 774997"/>
                      <a:gd name="connsiteY228" fmla="*/ 467582 h 646461"/>
                      <a:gd name="connsiteX229" fmla="*/ 603167 w 774997"/>
                      <a:gd name="connsiteY229" fmla="*/ 467106 h 646461"/>
                      <a:gd name="connsiteX230" fmla="*/ 603167 w 774997"/>
                      <a:gd name="connsiteY230" fmla="*/ 467106 h 646461"/>
                      <a:gd name="connsiteX231" fmla="*/ 603167 w 774997"/>
                      <a:gd name="connsiteY231" fmla="*/ 467106 h 646461"/>
                      <a:gd name="connsiteX232" fmla="*/ 612787 w 774997"/>
                      <a:gd name="connsiteY232" fmla="*/ 441674 h 646461"/>
                      <a:gd name="connsiteX233" fmla="*/ 614596 w 774997"/>
                      <a:gd name="connsiteY233" fmla="*/ 442341 h 646461"/>
                      <a:gd name="connsiteX234" fmla="*/ 614596 w 774997"/>
                      <a:gd name="connsiteY234" fmla="*/ 426053 h 646461"/>
                      <a:gd name="connsiteX235" fmla="*/ 620978 w 774997"/>
                      <a:gd name="connsiteY235" fmla="*/ 425101 h 646461"/>
                      <a:gd name="connsiteX236" fmla="*/ 623931 w 774997"/>
                      <a:gd name="connsiteY236" fmla="*/ 415290 h 646461"/>
                      <a:gd name="connsiteX237" fmla="*/ 624884 w 774997"/>
                      <a:gd name="connsiteY237" fmla="*/ 419957 h 646461"/>
                      <a:gd name="connsiteX238" fmla="*/ 628312 w 774997"/>
                      <a:gd name="connsiteY238" fmla="*/ 408432 h 646461"/>
                      <a:gd name="connsiteX239" fmla="*/ 634789 w 774997"/>
                      <a:gd name="connsiteY239" fmla="*/ 403860 h 646461"/>
                      <a:gd name="connsiteX240" fmla="*/ 630313 w 774997"/>
                      <a:gd name="connsiteY240" fmla="*/ 406146 h 646461"/>
                      <a:gd name="connsiteX241" fmla="*/ 632980 w 774997"/>
                      <a:gd name="connsiteY241" fmla="*/ 398907 h 646461"/>
                      <a:gd name="connsiteX242" fmla="*/ 638504 w 774997"/>
                      <a:gd name="connsiteY242" fmla="*/ 402241 h 646461"/>
                      <a:gd name="connsiteX243" fmla="*/ 647267 w 774997"/>
                      <a:gd name="connsiteY243" fmla="*/ 376333 h 646461"/>
                      <a:gd name="connsiteX244" fmla="*/ 638314 w 774997"/>
                      <a:gd name="connsiteY244" fmla="*/ 376714 h 646461"/>
                      <a:gd name="connsiteX245" fmla="*/ 651553 w 774997"/>
                      <a:gd name="connsiteY245" fmla="*/ 369094 h 646461"/>
                      <a:gd name="connsiteX246" fmla="*/ 649458 w 774997"/>
                      <a:gd name="connsiteY246" fmla="*/ 354235 h 646461"/>
                      <a:gd name="connsiteX247" fmla="*/ 640790 w 774997"/>
                      <a:gd name="connsiteY247" fmla="*/ 347472 h 646461"/>
                      <a:gd name="connsiteX248" fmla="*/ 652411 w 774997"/>
                      <a:gd name="connsiteY248" fmla="*/ 348425 h 646461"/>
                      <a:gd name="connsiteX249" fmla="*/ 650601 w 774997"/>
                      <a:gd name="connsiteY249" fmla="*/ 349568 h 646461"/>
                      <a:gd name="connsiteX250" fmla="*/ 654030 w 774997"/>
                      <a:gd name="connsiteY250" fmla="*/ 352616 h 646461"/>
                      <a:gd name="connsiteX251" fmla="*/ 652125 w 774997"/>
                      <a:gd name="connsiteY251" fmla="*/ 351282 h 646461"/>
                      <a:gd name="connsiteX252" fmla="*/ 660031 w 774997"/>
                      <a:gd name="connsiteY252" fmla="*/ 345948 h 646461"/>
                      <a:gd name="connsiteX253" fmla="*/ 655078 w 774997"/>
                      <a:gd name="connsiteY253" fmla="*/ 345472 h 646461"/>
                      <a:gd name="connsiteX254" fmla="*/ 662602 w 774997"/>
                      <a:gd name="connsiteY254" fmla="*/ 330803 h 646461"/>
                      <a:gd name="connsiteX255" fmla="*/ 658602 w 774997"/>
                      <a:gd name="connsiteY255" fmla="*/ 330422 h 646461"/>
                      <a:gd name="connsiteX256" fmla="*/ 657078 w 774997"/>
                      <a:gd name="connsiteY256" fmla="*/ 318611 h 646461"/>
                      <a:gd name="connsiteX257" fmla="*/ 663841 w 774997"/>
                      <a:gd name="connsiteY257" fmla="*/ 315468 h 646461"/>
                      <a:gd name="connsiteX258" fmla="*/ 670985 w 774997"/>
                      <a:gd name="connsiteY258" fmla="*/ 318707 h 646461"/>
                      <a:gd name="connsiteX259" fmla="*/ 679176 w 774997"/>
                      <a:gd name="connsiteY259" fmla="*/ 306324 h 646461"/>
                      <a:gd name="connsiteX260" fmla="*/ 679843 w 774997"/>
                      <a:gd name="connsiteY260" fmla="*/ 309848 h 646461"/>
                      <a:gd name="connsiteX261" fmla="*/ 680510 w 774997"/>
                      <a:gd name="connsiteY261" fmla="*/ 304800 h 646461"/>
                      <a:gd name="connsiteX262" fmla="*/ 675652 w 774997"/>
                      <a:gd name="connsiteY262" fmla="*/ 304991 h 646461"/>
                      <a:gd name="connsiteX263" fmla="*/ 679271 w 774997"/>
                      <a:gd name="connsiteY263" fmla="*/ 302705 h 646461"/>
                      <a:gd name="connsiteX264" fmla="*/ 669079 w 774997"/>
                      <a:gd name="connsiteY264" fmla="*/ 296704 h 646461"/>
                      <a:gd name="connsiteX265" fmla="*/ 675080 w 774997"/>
                      <a:gd name="connsiteY265" fmla="*/ 290036 h 646461"/>
                      <a:gd name="connsiteX266" fmla="*/ 679843 w 774997"/>
                      <a:gd name="connsiteY266" fmla="*/ 297656 h 646461"/>
                      <a:gd name="connsiteX267" fmla="*/ 681462 w 774997"/>
                      <a:gd name="connsiteY267" fmla="*/ 293370 h 646461"/>
                      <a:gd name="connsiteX268" fmla="*/ 682700 w 774997"/>
                      <a:gd name="connsiteY268" fmla="*/ 294608 h 646461"/>
                      <a:gd name="connsiteX269" fmla="*/ 680033 w 774997"/>
                      <a:gd name="connsiteY269" fmla="*/ 282035 h 646461"/>
                      <a:gd name="connsiteX270" fmla="*/ 686415 w 774997"/>
                      <a:gd name="connsiteY270" fmla="*/ 281083 h 646461"/>
                      <a:gd name="connsiteX271" fmla="*/ 679081 w 774997"/>
                      <a:gd name="connsiteY271" fmla="*/ 277082 h 646461"/>
                      <a:gd name="connsiteX272" fmla="*/ 680128 w 774997"/>
                      <a:gd name="connsiteY272" fmla="*/ 269081 h 646461"/>
                      <a:gd name="connsiteX273" fmla="*/ 678033 w 774997"/>
                      <a:gd name="connsiteY273" fmla="*/ 271463 h 646461"/>
                      <a:gd name="connsiteX274" fmla="*/ 676509 w 774997"/>
                      <a:gd name="connsiteY274" fmla="*/ 263747 h 646461"/>
                      <a:gd name="connsiteX275" fmla="*/ 678700 w 774997"/>
                      <a:gd name="connsiteY275" fmla="*/ 266510 h 646461"/>
                      <a:gd name="connsiteX276" fmla="*/ 685272 w 774997"/>
                      <a:gd name="connsiteY276" fmla="*/ 254222 h 646461"/>
                      <a:gd name="connsiteX277" fmla="*/ 693559 w 774997"/>
                      <a:gd name="connsiteY277" fmla="*/ 254603 h 646461"/>
                      <a:gd name="connsiteX278" fmla="*/ 698607 w 774997"/>
                      <a:gd name="connsiteY278" fmla="*/ 243078 h 646461"/>
                      <a:gd name="connsiteX279" fmla="*/ 691939 w 774997"/>
                      <a:gd name="connsiteY279" fmla="*/ 238411 h 646461"/>
                      <a:gd name="connsiteX280" fmla="*/ 691654 w 774997"/>
                      <a:gd name="connsiteY280" fmla="*/ 249079 h 646461"/>
                      <a:gd name="connsiteX281" fmla="*/ 687558 w 774997"/>
                      <a:gd name="connsiteY281" fmla="*/ 240697 h 646461"/>
                      <a:gd name="connsiteX282" fmla="*/ 686796 w 774997"/>
                      <a:gd name="connsiteY282" fmla="*/ 249269 h 646461"/>
                      <a:gd name="connsiteX283" fmla="*/ 681271 w 774997"/>
                      <a:gd name="connsiteY283" fmla="*/ 245936 h 646461"/>
                      <a:gd name="connsiteX284" fmla="*/ 686224 w 774997"/>
                      <a:gd name="connsiteY284" fmla="*/ 233648 h 646461"/>
                      <a:gd name="connsiteX285" fmla="*/ 696797 w 774997"/>
                      <a:gd name="connsiteY285" fmla="*/ 237458 h 646461"/>
                      <a:gd name="connsiteX286" fmla="*/ 701369 w 774997"/>
                      <a:gd name="connsiteY286" fmla="*/ 215265 h 646461"/>
                      <a:gd name="connsiteX287" fmla="*/ 698512 w 774997"/>
                      <a:gd name="connsiteY287" fmla="*/ 217551 h 646461"/>
                      <a:gd name="connsiteX288" fmla="*/ 699178 w 774997"/>
                      <a:gd name="connsiteY288" fmla="*/ 208312 h 646461"/>
                      <a:gd name="connsiteX289" fmla="*/ 707179 w 774997"/>
                      <a:gd name="connsiteY289" fmla="*/ 207931 h 646461"/>
                      <a:gd name="connsiteX290" fmla="*/ 702893 w 774997"/>
                      <a:gd name="connsiteY290" fmla="*/ 198215 h 646461"/>
                      <a:gd name="connsiteX291" fmla="*/ 708989 w 774997"/>
                      <a:gd name="connsiteY291" fmla="*/ 195834 h 646461"/>
                      <a:gd name="connsiteX292" fmla="*/ 705370 w 774997"/>
                      <a:gd name="connsiteY292" fmla="*/ 177546 h 646461"/>
                      <a:gd name="connsiteX293" fmla="*/ 713276 w 774997"/>
                      <a:gd name="connsiteY293" fmla="*/ 184309 h 646461"/>
                      <a:gd name="connsiteX294" fmla="*/ 713085 w 774997"/>
                      <a:gd name="connsiteY294" fmla="*/ 179261 h 646461"/>
                      <a:gd name="connsiteX295" fmla="*/ 714609 w 774997"/>
                      <a:gd name="connsiteY295" fmla="*/ 170212 h 646461"/>
                      <a:gd name="connsiteX296" fmla="*/ 710989 w 774997"/>
                      <a:gd name="connsiteY296" fmla="*/ 164592 h 646461"/>
                      <a:gd name="connsiteX297" fmla="*/ 712704 w 774997"/>
                      <a:gd name="connsiteY297" fmla="*/ 165259 h 646461"/>
                      <a:gd name="connsiteX298" fmla="*/ 706989 w 774997"/>
                      <a:gd name="connsiteY298" fmla="*/ 161258 h 646461"/>
                      <a:gd name="connsiteX299" fmla="*/ 724801 w 774997"/>
                      <a:gd name="connsiteY299" fmla="*/ 138017 h 646461"/>
                      <a:gd name="connsiteX300" fmla="*/ 727658 w 774997"/>
                      <a:gd name="connsiteY300" fmla="*/ 121349 h 646461"/>
                      <a:gd name="connsiteX301" fmla="*/ 728706 w 774997"/>
                      <a:gd name="connsiteY301" fmla="*/ 122682 h 646461"/>
                      <a:gd name="connsiteX302" fmla="*/ 726039 w 774997"/>
                      <a:gd name="connsiteY302" fmla="*/ 109252 h 646461"/>
                      <a:gd name="connsiteX303" fmla="*/ 730802 w 774997"/>
                      <a:gd name="connsiteY303" fmla="*/ 112586 h 646461"/>
                      <a:gd name="connsiteX304" fmla="*/ 740707 w 774997"/>
                      <a:gd name="connsiteY304" fmla="*/ 100775 h 646461"/>
                      <a:gd name="connsiteX305" fmla="*/ 740993 w 774997"/>
                      <a:gd name="connsiteY305" fmla="*/ 102203 h 646461"/>
                      <a:gd name="connsiteX306" fmla="*/ 742612 w 774997"/>
                      <a:gd name="connsiteY306" fmla="*/ 85820 h 646461"/>
                      <a:gd name="connsiteX307" fmla="*/ 744327 w 774997"/>
                      <a:gd name="connsiteY307" fmla="*/ 86487 h 646461"/>
                      <a:gd name="connsiteX308" fmla="*/ 740803 w 774997"/>
                      <a:gd name="connsiteY308" fmla="*/ 76010 h 646461"/>
                      <a:gd name="connsiteX309" fmla="*/ 740707 w 774997"/>
                      <a:gd name="connsiteY309" fmla="*/ 70485 h 646461"/>
                      <a:gd name="connsiteX310" fmla="*/ 741184 w 774997"/>
                      <a:gd name="connsiteY310" fmla="*/ 64580 h 646461"/>
                      <a:gd name="connsiteX311" fmla="*/ 747851 w 774997"/>
                      <a:gd name="connsiteY311" fmla="*/ 68294 h 646461"/>
                      <a:gd name="connsiteX312" fmla="*/ 740612 w 774997"/>
                      <a:gd name="connsiteY312" fmla="*/ 60960 h 646461"/>
                      <a:gd name="connsiteX313" fmla="*/ 754043 w 774997"/>
                      <a:gd name="connsiteY313" fmla="*/ 53340 h 646461"/>
                      <a:gd name="connsiteX314" fmla="*/ 751852 w 774997"/>
                      <a:gd name="connsiteY314" fmla="*/ 60579 h 646461"/>
                      <a:gd name="connsiteX315" fmla="*/ 756900 w 774997"/>
                      <a:gd name="connsiteY315" fmla="*/ 53816 h 646461"/>
                      <a:gd name="connsiteX316" fmla="*/ 757471 w 774997"/>
                      <a:gd name="connsiteY316" fmla="*/ 47149 h 646461"/>
                      <a:gd name="connsiteX317" fmla="*/ 760615 w 774997"/>
                      <a:gd name="connsiteY317" fmla="*/ 47149 h 646461"/>
                      <a:gd name="connsiteX318" fmla="*/ 758995 w 774997"/>
                      <a:gd name="connsiteY318" fmla="*/ 27527 h 646461"/>
                      <a:gd name="connsiteX319" fmla="*/ 755662 w 774997"/>
                      <a:gd name="connsiteY319" fmla="*/ 30194 h 646461"/>
                      <a:gd name="connsiteX320" fmla="*/ 755662 w 774997"/>
                      <a:gd name="connsiteY320" fmla="*/ 26194 h 646461"/>
                      <a:gd name="connsiteX321" fmla="*/ 757471 w 774997"/>
                      <a:gd name="connsiteY321" fmla="*/ 21146 h 646461"/>
                      <a:gd name="connsiteX322" fmla="*/ 768616 w 774997"/>
                      <a:gd name="connsiteY322" fmla="*/ 12002 h 646461"/>
                      <a:gd name="connsiteX323" fmla="*/ 767377 w 774997"/>
                      <a:gd name="connsiteY323" fmla="*/ 8763 h 646461"/>
                      <a:gd name="connsiteX324" fmla="*/ 743565 w 774997"/>
                      <a:gd name="connsiteY324" fmla="*/ 17240 h 646461"/>
                      <a:gd name="connsiteX325" fmla="*/ 773569 w 774997"/>
                      <a:gd name="connsiteY325" fmla="*/ 3905 h 646461"/>
                      <a:gd name="connsiteX326" fmla="*/ 774331 w 774997"/>
                      <a:gd name="connsiteY326" fmla="*/ 4858 h 646461"/>
                      <a:gd name="connsiteX327" fmla="*/ 774997 w 774997"/>
                      <a:gd name="connsiteY327" fmla="*/ 2762 h 646461"/>
                      <a:gd name="connsiteX328" fmla="*/ 753661 w 774997"/>
                      <a:gd name="connsiteY328" fmla="*/ 8858 h 646461"/>
                      <a:gd name="connsiteX329" fmla="*/ 761091 w 774997"/>
                      <a:gd name="connsiteY329" fmla="*/ 6763 h 646461"/>
                      <a:gd name="connsiteX330" fmla="*/ 732706 w 774997"/>
                      <a:gd name="connsiteY330" fmla="*/ 17907 h 646461"/>
                      <a:gd name="connsiteX331" fmla="*/ 727372 w 774997"/>
                      <a:gd name="connsiteY331" fmla="*/ 9620 h 646461"/>
                      <a:gd name="connsiteX332" fmla="*/ 709942 w 774997"/>
                      <a:gd name="connsiteY332" fmla="*/ 4763 h 646461"/>
                      <a:gd name="connsiteX333" fmla="*/ 689939 w 774997"/>
                      <a:gd name="connsiteY333" fmla="*/ 7430 h 646461"/>
                      <a:gd name="connsiteX334" fmla="*/ 672032 w 774997"/>
                      <a:gd name="connsiteY334" fmla="*/ 6572 h 646461"/>
                      <a:gd name="connsiteX335" fmla="*/ 670127 w 774997"/>
                      <a:gd name="connsiteY335" fmla="*/ 18764 h 646461"/>
                      <a:gd name="connsiteX336" fmla="*/ 665841 w 774997"/>
                      <a:gd name="connsiteY336" fmla="*/ 18955 h 646461"/>
                      <a:gd name="connsiteX337" fmla="*/ 656411 w 774997"/>
                      <a:gd name="connsiteY337" fmla="*/ 12764 h 646461"/>
                      <a:gd name="connsiteX338" fmla="*/ 658507 w 774997"/>
                      <a:gd name="connsiteY338" fmla="*/ 7430 h 646461"/>
                      <a:gd name="connsiteX339" fmla="*/ 650887 w 774997"/>
                      <a:gd name="connsiteY339" fmla="*/ 0 h 646461"/>
                      <a:gd name="connsiteX340" fmla="*/ 645362 w 774997"/>
                      <a:gd name="connsiteY340" fmla="*/ 4858 h 646461"/>
                      <a:gd name="connsiteX341" fmla="*/ 650982 w 774997"/>
                      <a:gd name="connsiteY341" fmla="*/ 9811 h 646461"/>
                      <a:gd name="connsiteX342" fmla="*/ 633932 w 774997"/>
                      <a:gd name="connsiteY342" fmla="*/ 7620 h 646461"/>
                      <a:gd name="connsiteX343" fmla="*/ 636504 w 774997"/>
                      <a:gd name="connsiteY343" fmla="*/ 3715 h 646461"/>
                      <a:gd name="connsiteX344" fmla="*/ 615644 w 774997"/>
                      <a:gd name="connsiteY344" fmla="*/ 14764 h 646461"/>
                      <a:gd name="connsiteX345" fmla="*/ 615359 w 774997"/>
                      <a:gd name="connsiteY345" fmla="*/ 9430 h 646461"/>
                      <a:gd name="connsiteX346" fmla="*/ 582497 w 774997"/>
                      <a:gd name="connsiteY346" fmla="*/ 16478 h 646461"/>
                      <a:gd name="connsiteX347" fmla="*/ 583069 w 774997"/>
                      <a:gd name="connsiteY347" fmla="*/ 13526 h 646461"/>
                      <a:gd name="connsiteX348" fmla="*/ 577068 w 774997"/>
                      <a:gd name="connsiteY348" fmla="*/ 16574 h 646461"/>
                      <a:gd name="connsiteX349" fmla="*/ 576687 w 774997"/>
                      <a:gd name="connsiteY349" fmla="*/ 13621 h 646461"/>
                      <a:gd name="connsiteX350" fmla="*/ 568781 w 774997"/>
                      <a:gd name="connsiteY350" fmla="*/ 17621 h 646461"/>
                      <a:gd name="connsiteX351" fmla="*/ 570877 w 774997"/>
                      <a:gd name="connsiteY351" fmla="*/ 14192 h 646461"/>
                      <a:gd name="connsiteX352" fmla="*/ 546112 w 774997"/>
                      <a:gd name="connsiteY352" fmla="*/ 26099 h 646461"/>
                      <a:gd name="connsiteX353" fmla="*/ 532301 w 774997"/>
                      <a:gd name="connsiteY353" fmla="*/ 14764 h 646461"/>
                      <a:gd name="connsiteX354" fmla="*/ 532301 w 774997"/>
                      <a:gd name="connsiteY354" fmla="*/ 13526 h 646461"/>
                      <a:gd name="connsiteX355" fmla="*/ 500201 w 774997"/>
                      <a:gd name="connsiteY355" fmla="*/ 26575 h 646461"/>
                      <a:gd name="connsiteX356" fmla="*/ 463339 w 774997"/>
                      <a:gd name="connsiteY356" fmla="*/ 20765 h 646461"/>
                      <a:gd name="connsiteX357" fmla="*/ 461625 w 774997"/>
                      <a:gd name="connsiteY357" fmla="*/ 28289 h 646461"/>
                      <a:gd name="connsiteX358" fmla="*/ 454386 w 774997"/>
                      <a:gd name="connsiteY358" fmla="*/ 27051 h 646461"/>
                      <a:gd name="connsiteX359" fmla="*/ 455338 w 774997"/>
                      <a:gd name="connsiteY359" fmla="*/ 27051 h 646461"/>
                      <a:gd name="connsiteX360" fmla="*/ 442861 w 774997"/>
                      <a:gd name="connsiteY360" fmla="*/ 22384 h 646461"/>
                      <a:gd name="connsiteX361" fmla="*/ 442861 w 774997"/>
                      <a:gd name="connsiteY361" fmla="*/ 32480 h 646461"/>
                      <a:gd name="connsiteX362" fmla="*/ 406094 w 774997"/>
                      <a:gd name="connsiteY362" fmla="*/ 27908 h 646461"/>
                      <a:gd name="connsiteX363" fmla="*/ 397617 w 774997"/>
                      <a:gd name="connsiteY363" fmla="*/ 33623 h 646461"/>
                      <a:gd name="connsiteX364" fmla="*/ 397331 w 774997"/>
                      <a:gd name="connsiteY364" fmla="*/ 28194 h 646461"/>
                      <a:gd name="connsiteX365" fmla="*/ 376376 w 774997"/>
                      <a:gd name="connsiteY365" fmla="*/ 29242 h 646461"/>
                      <a:gd name="connsiteX366" fmla="*/ 377995 w 774997"/>
                      <a:gd name="connsiteY366" fmla="*/ 25241 h 646461"/>
                      <a:gd name="connsiteX367" fmla="*/ 367709 w 774997"/>
                      <a:gd name="connsiteY367" fmla="*/ 42005 h 646461"/>
                      <a:gd name="connsiteX368" fmla="*/ 365518 w 774997"/>
                      <a:gd name="connsiteY368" fmla="*/ 34100 h 646461"/>
                      <a:gd name="connsiteX369" fmla="*/ 337610 w 774997"/>
                      <a:gd name="connsiteY369" fmla="*/ 36862 h 646461"/>
                      <a:gd name="connsiteX370" fmla="*/ 339229 w 774997"/>
                      <a:gd name="connsiteY370" fmla="*/ 32861 h 646461"/>
                      <a:gd name="connsiteX371" fmla="*/ 324370 w 774997"/>
                      <a:gd name="connsiteY371" fmla="*/ 39719 h 646461"/>
                      <a:gd name="connsiteX372" fmla="*/ 309987 w 774997"/>
                      <a:gd name="connsiteY372" fmla="*/ 43434 h 646461"/>
                      <a:gd name="connsiteX373" fmla="*/ 310273 w 774997"/>
                      <a:gd name="connsiteY373" fmla="*/ 38100 h 646461"/>
                      <a:gd name="connsiteX374" fmla="*/ 300843 w 774997"/>
                      <a:gd name="connsiteY374" fmla="*/ 49435 h 646461"/>
                      <a:gd name="connsiteX375" fmla="*/ 301224 w 774997"/>
                      <a:gd name="connsiteY375" fmla="*/ 46482 h 646461"/>
                      <a:gd name="connsiteX376" fmla="*/ 292080 w 774997"/>
                      <a:gd name="connsiteY376" fmla="*/ 49435 h 646461"/>
                      <a:gd name="connsiteX377" fmla="*/ 293890 w 774997"/>
                      <a:gd name="connsiteY377" fmla="*/ 45910 h 646461"/>
                      <a:gd name="connsiteX378" fmla="*/ 287222 w 774997"/>
                      <a:gd name="connsiteY378" fmla="*/ 51816 h 646461"/>
                      <a:gd name="connsiteX379" fmla="*/ 276840 w 774997"/>
                      <a:gd name="connsiteY379" fmla="*/ 46577 h 646461"/>
                      <a:gd name="connsiteX380" fmla="*/ 271220 w 774997"/>
                      <a:gd name="connsiteY380" fmla="*/ 52578 h 646461"/>
                      <a:gd name="connsiteX381" fmla="*/ 272077 w 774997"/>
                      <a:gd name="connsiteY381" fmla="*/ 48959 h 646461"/>
                      <a:gd name="connsiteX382" fmla="*/ 254647 w 774997"/>
                      <a:gd name="connsiteY382" fmla="*/ 51435 h 646461"/>
                      <a:gd name="connsiteX383" fmla="*/ 253409 w 774997"/>
                      <a:gd name="connsiteY383" fmla="*/ 48387 h 646461"/>
                      <a:gd name="connsiteX384" fmla="*/ 264553 w 774997"/>
                      <a:gd name="connsiteY384" fmla="*/ 48292 h 646461"/>
                      <a:gd name="connsiteX385" fmla="*/ 262457 w 774997"/>
                      <a:gd name="connsiteY385" fmla="*/ 35909 h 646461"/>
                      <a:gd name="connsiteX386" fmla="*/ 247027 w 774997"/>
                      <a:gd name="connsiteY386" fmla="*/ 46673 h 646461"/>
                      <a:gd name="connsiteX387" fmla="*/ 246169 w 774997"/>
                      <a:gd name="connsiteY387" fmla="*/ 45053 h 646461"/>
                      <a:gd name="connsiteX388" fmla="*/ 246646 w 774997"/>
                      <a:gd name="connsiteY388" fmla="*/ 44482 h 646461"/>
                      <a:gd name="connsiteX389" fmla="*/ 243502 w 774997"/>
                      <a:gd name="connsiteY389" fmla="*/ 45530 h 646461"/>
                      <a:gd name="connsiteX390" fmla="*/ 239216 w 774997"/>
                      <a:gd name="connsiteY390" fmla="*/ 44387 h 646461"/>
                      <a:gd name="connsiteX391" fmla="*/ 230548 w 774997"/>
                      <a:gd name="connsiteY391" fmla="*/ 42767 h 646461"/>
                      <a:gd name="connsiteX392" fmla="*/ 231310 w 774997"/>
                      <a:gd name="connsiteY392" fmla="*/ 51626 h 646461"/>
                      <a:gd name="connsiteX393" fmla="*/ 233406 w 774997"/>
                      <a:gd name="connsiteY393" fmla="*/ 50578 h 646461"/>
                      <a:gd name="connsiteX394" fmla="*/ 234454 w 774997"/>
                      <a:gd name="connsiteY394" fmla="*/ 49911 h 646461"/>
                      <a:gd name="connsiteX395" fmla="*/ 234454 w 774997"/>
                      <a:gd name="connsiteY395" fmla="*/ 50387 h 646461"/>
                      <a:gd name="connsiteX396" fmla="*/ 240645 w 774997"/>
                      <a:gd name="connsiteY396" fmla="*/ 49530 h 646461"/>
                      <a:gd name="connsiteX397" fmla="*/ 233787 w 774997"/>
                      <a:gd name="connsiteY397" fmla="*/ 52197 h 646461"/>
                      <a:gd name="connsiteX398" fmla="*/ 230929 w 774997"/>
                      <a:gd name="connsiteY398" fmla="*/ 61151 h 646461"/>
                      <a:gd name="connsiteX399" fmla="*/ 218261 w 774997"/>
                      <a:gd name="connsiteY399" fmla="*/ 46101 h 646461"/>
                      <a:gd name="connsiteX400" fmla="*/ 195782 w 774997"/>
                      <a:gd name="connsiteY400" fmla="*/ 60103 h 646461"/>
                      <a:gd name="connsiteX401" fmla="*/ 191972 w 774997"/>
                      <a:gd name="connsiteY401" fmla="*/ 55912 h 646461"/>
                      <a:gd name="connsiteX402" fmla="*/ 195306 w 774997"/>
                      <a:gd name="connsiteY402" fmla="*/ 53340 h 646461"/>
                      <a:gd name="connsiteX403" fmla="*/ 181685 w 774997"/>
                      <a:gd name="connsiteY403" fmla="*/ 62579 h 646461"/>
                      <a:gd name="connsiteX404" fmla="*/ 176637 w 774997"/>
                      <a:gd name="connsiteY404" fmla="*/ 57626 h 646461"/>
                      <a:gd name="connsiteX405" fmla="*/ 177494 w 774997"/>
                      <a:gd name="connsiteY405" fmla="*/ 55435 h 646461"/>
                      <a:gd name="connsiteX406" fmla="*/ 136156 w 774997"/>
                      <a:gd name="connsiteY406" fmla="*/ 62484 h 646461"/>
                      <a:gd name="connsiteX407" fmla="*/ 138346 w 774997"/>
                      <a:gd name="connsiteY407" fmla="*/ 64770 h 646461"/>
                      <a:gd name="connsiteX408" fmla="*/ 79292 w 774997"/>
                      <a:gd name="connsiteY408" fmla="*/ 65627 h 646461"/>
                      <a:gd name="connsiteX409" fmla="*/ 70528 w 774997"/>
                      <a:gd name="connsiteY409" fmla="*/ 72295 h 646461"/>
                      <a:gd name="connsiteX410" fmla="*/ 68909 w 774997"/>
                      <a:gd name="connsiteY410" fmla="*/ 66675 h 646461"/>
                      <a:gd name="connsiteX411" fmla="*/ 63861 w 774997"/>
                      <a:gd name="connsiteY411" fmla="*/ 73724 h 646461"/>
                      <a:gd name="connsiteX412" fmla="*/ 39477 w 774997"/>
                      <a:gd name="connsiteY412" fmla="*/ 70866 h 646461"/>
                      <a:gd name="connsiteX413" fmla="*/ 41096 w 774997"/>
                      <a:gd name="connsiteY413" fmla="*/ 74581 h 646461"/>
                      <a:gd name="connsiteX414" fmla="*/ 30047 w 774997"/>
                      <a:gd name="connsiteY414" fmla="*/ 73343 h 646461"/>
                      <a:gd name="connsiteX415" fmla="*/ 27571 w 774997"/>
                      <a:gd name="connsiteY415" fmla="*/ 75533 h 646461"/>
                      <a:gd name="connsiteX416" fmla="*/ 27190 w 774997"/>
                      <a:gd name="connsiteY416" fmla="*/ 72581 h 646461"/>
                      <a:gd name="connsiteX417" fmla="*/ 18712 w 774997"/>
                      <a:gd name="connsiteY417" fmla="*/ 78486 h 646461"/>
                      <a:gd name="connsiteX418" fmla="*/ 8616 w 774997"/>
                      <a:gd name="connsiteY418" fmla="*/ 66770 h 646461"/>
                      <a:gd name="connsiteX419" fmla="*/ 234 w 774997"/>
                      <a:gd name="connsiteY419" fmla="*/ 78296 h 646461"/>
                      <a:gd name="connsiteX420" fmla="*/ 4615 w 774997"/>
                      <a:gd name="connsiteY420" fmla="*/ 82868 h 646461"/>
                      <a:gd name="connsiteX421" fmla="*/ 1282 w 774997"/>
                      <a:gd name="connsiteY421" fmla="*/ 84677 h 646461"/>
                      <a:gd name="connsiteX422" fmla="*/ 8521 w 774997"/>
                      <a:gd name="connsiteY422" fmla="*/ 108299 h 646461"/>
                      <a:gd name="connsiteX423" fmla="*/ 13950 w 774997"/>
                      <a:gd name="connsiteY423" fmla="*/ 102394 h 646461"/>
                      <a:gd name="connsiteX424" fmla="*/ 16236 w 774997"/>
                      <a:gd name="connsiteY424" fmla="*/ 106490 h 646461"/>
                      <a:gd name="connsiteX425" fmla="*/ 11283 w 774997"/>
                      <a:gd name="connsiteY425" fmla="*/ 107156 h 646461"/>
                      <a:gd name="connsiteX426" fmla="*/ 17665 w 774997"/>
                      <a:gd name="connsiteY426" fmla="*/ 104585 h 646461"/>
                      <a:gd name="connsiteX427" fmla="*/ 20522 w 774997"/>
                      <a:gd name="connsiteY427" fmla="*/ 109061 h 646461"/>
                      <a:gd name="connsiteX428" fmla="*/ 25570 w 774997"/>
                      <a:gd name="connsiteY428" fmla="*/ 100108 h 646461"/>
                      <a:gd name="connsiteX429" fmla="*/ 27571 w 774997"/>
                      <a:gd name="connsiteY429" fmla="*/ 108776 h 646461"/>
                      <a:gd name="connsiteX430" fmla="*/ 28618 w 774997"/>
                      <a:gd name="connsiteY430" fmla="*/ 98298 h 646461"/>
                      <a:gd name="connsiteX431" fmla="*/ 34238 w 774997"/>
                      <a:gd name="connsiteY431" fmla="*/ 101727 h 646461"/>
                      <a:gd name="connsiteX432" fmla="*/ 33095 w 774997"/>
                      <a:gd name="connsiteY432" fmla="*/ 106585 h 646461"/>
                      <a:gd name="connsiteX433" fmla="*/ 41858 w 774997"/>
                      <a:gd name="connsiteY433" fmla="*/ 99917 h 646461"/>
                      <a:gd name="connsiteX434" fmla="*/ 52050 w 774997"/>
                      <a:gd name="connsiteY434" fmla="*/ 106204 h 646461"/>
                      <a:gd name="connsiteX435" fmla="*/ 59289 w 774997"/>
                      <a:gd name="connsiteY435" fmla="*/ 98584 h 646461"/>
                      <a:gd name="connsiteX436" fmla="*/ 69004 w 774997"/>
                      <a:gd name="connsiteY436" fmla="*/ 109157 h 646461"/>
                      <a:gd name="connsiteX437" fmla="*/ 87864 w 774997"/>
                      <a:gd name="connsiteY437" fmla="*/ 98489 h 646461"/>
                      <a:gd name="connsiteX438" fmla="*/ 86340 w 774997"/>
                      <a:gd name="connsiteY438" fmla="*/ 100298 h 646461"/>
                      <a:gd name="connsiteX439" fmla="*/ 93769 w 774997"/>
                      <a:gd name="connsiteY439" fmla="*/ 104870 h 646461"/>
                      <a:gd name="connsiteX440" fmla="*/ 101770 w 774997"/>
                      <a:gd name="connsiteY440" fmla="*/ 90392 h 646461"/>
                      <a:gd name="connsiteX441" fmla="*/ 101770 w 774997"/>
                      <a:gd name="connsiteY441" fmla="*/ 106109 h 646461"/>
                      <a:gd name="connsiteX442" fmla="*/ 107009 w 774997"/>
                      <a:gd name="connsiteY442" fmla="*/ 94583 h 646461"/>
                      <a:gd name="connsiteX443" fmla="*/ 112438 w 774997"/>
                      <a:gd name="connsiteY443" fmla="*/ 102489 h 646461"/>
                      <a:gd name="connsiteX444" fmla="*/ 117772 w 774997"/>
                      <a:gd name="connsiteY444" fmla="*/ 94679 h 646461"/>
                      <a:gd name="connsiteX445" fmla="*/ 124916 w 774997"/>
                      <a:gd name="connsiteY445" fmla="*/ 100013 h 646461"/>
                      <a:gd name="connsiteX446" fmla="*/ 123202 w 774997"/>
                      <a:gd name="connsiteY446" fmla="*/ 106394 h 646461"/>
                      <a:gd name="connsiteX447" fmla="*/ 250360 w 774997"/>
                      <a:gd name="connsiteY447" fmla="*/ 79343 h 646461"/>
                      <a:gd name="connsiteX448" fmla="*/ 250360 w 774997"/>
                      <a:gd name="connsiteY448" fmla="*/ 79439 h 646461"/>
                      <a:gd name="connsiteX449" fmla="*/ 247693 w 774997"/>
                      <a:gd name="connsiteY449" fmla="*/ 80010 h 646461"/>
                      <a:gd name="connsiteX450" fmla="*/ 250360 w 774997"/>
                      <a:gd name="connsiteY450" fmla="*/ 79343 h 646461"/>
                      <a:gd name="connsiteX451" fmla="*/ 261219 w 774997"/>
                      <a:gd name="connsiteY451" fmla="*/ 78296 h 646461"/>
                      <a:gd name="connsiteX452" fmla="*/ 256552 w 774997"/>
                      <a:gd name="connsiteY452" fmla="*/ 78486 h 646461"/>
                      <a:gd name="connsiteX453" fmla="*/ 257409 w 774997"/>
                      <a:gd name="connsiteY453" fmla="*/ 74771 h 646461"/>
                      <a:gd name="connsiteX454" fmla="*/ 261314 w 774997"/>
                      <a:gd name="connsiteY454" fmla="*/ 78296 h 646461"/>
                      <a:gd name="connsiteX455" fmla="*/ 235216 w 774997"/>
                      <a:gd name="connsiteY455" fmla="*/ 43244 h 646461"/>
                      <a:gd name="connsiteX456" fmla="*/ 237883 w 774997"/>
                      <a:gd name="connsiteY456" fmla="*/ 44387 h 646461"/>
                      <a:gd name="connsiteX457" fmla="*/ 234930 w 774997"/>
                      <a:gd name="connsiteY457" fmla="*/ 45244 h 646461"/>
                      <a:gd name="connsiteX458" fmla="*/ 234739 w 774997"/>
                      <a:gd name="connsiteY458" fmla="*/ 45910 h 646461"/>
                      <a:gd name="connsiteX459" fmla="*/ 235216 w 774997"/>
                      <a:gd name="connsiteY459" fmla="*/ 43148 h 646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</a:cxnLst>
                    <a:rect l="l" t="t" r="r" b="b"/>
                    <a:pathLst>
                      <a:path w="774997" h="646461">
                        <a:moveTo>
                          <a:pt x="122916" y="106394"/>
                        </a:moveTo>
                        <a:cubicBezTo>
                          <a:pt x="128440" y="106109"/>
                          <a:pt x="124916" y="99346"/>
                          <a:pt x="125773" y="95155"/>
                        </a:cubicBezTo>
                        <a:cubicBezTo>
                          <a:pt x="132155" y="92583"/>
                          <a:pt x="129298" y="100108"/>
                          <a:pt x="131774" y="103442"/>
                        </a:cubicBezTo>
                        <a:cubicBezTo>
                          <a:pt x="135679" y="101251"/>
                          <a:pt x="138346" y="94488"/>
                          <a:pt x="141394" y="94583"/>
                        </a:cubicBezTo>
                        <a:cubicBezTo>
                          <a:pt x="141680" y="95726"/>
                          <a:pt x="142347" y="96107"/>
                          <a:pt x="141776" y="97631"/>
                        </a:cubicBezTo>
                        <a:cubicBezTo>
                          <a:pt x="145681" y="91726"/>
                          <a:pt x="154634" y="96298"/>
                          <a:pt x="159111" y="88868"/>
                        </a:cubicBezTo>
                        <a:cubicBezTo>
                          <a:pt x="159587" y="89440"/>
                          <a:pt x="159778" y="90011"/>
                          <a:pt x="159968" y="90583"/>
                        </a:cubicBezTo>
                        <a:cubicBezTo>
                          <a:pt x="158825" y="87154"/>
                          <a:pt x="158444" y="83630"/>
                          <a:pt x="158349" y="81058"/>
                        </a:cubicBezTo>
                        <a:cubicBezTo>
                          <a:pt x="160826" y="80772"/>
                          <a:pt x="162540" y="76200"/>
                          <a:pt x="163873" y="80772"/>
                        </a:cubicBezTo>
                        <a:cubicBezTo>
                          <a:pt x="162349" y="80772"/>
                          <a:pt x="162349" y="82582"/>
                          <a:pt x="161778" y="84106"/>
                        </a:cubicBezTo>
                        <a:lnTo>
                          <a:pt x="164159" y="81915"/>
                        </a:lnTo>
                        <a:cubicBezTo>
                          <a:pt x="167017" y="88297"/>
                          <a:pt x="160826" y="84487"/>
                          <a:pt x="161206" y="89345"/>
                        </a:cubicBezTo>
                        <a:cubicBezTo>
                          <a:pt x="166064" y="86773"/>
                          <a:pt x="171493" y="80772"/>
                          <a:pt x="175494" y="82391"/>
                        </a:cubicBezTo>
                        <a:cubicBezTo>
                          <a:pt x="176827" y="88773"/>
                          <a:pt x="166636" y="85344"/>
                          <a:pt x="172255" y="90583"/>
                        </a:cubicBezTo>
                        <a:lnTo>
                          <a:pt x="166064" y="88678"/>
                        </a:lnTo>
                        <a:cubicBezTo>
                          <a:pt x="171493" y="98489"/>
                          <a:pt x="162349" y="88297"/>
                          <a:pt x="167493" y="98774"/>
                        </a:cubicBezTo>
                        <a:cubicBezTo>
                          <a:pt x="175494" y="100013"/>
                          <a:pt x="176065" y="94774"/>
                          <a:pt x="184067" y="95917"/>
                        </a:cubicBezTo>
                        <a:cubicBezTo>
                          <a:pt x="185495" y="92202"/>
                          <a:pt x="183019" y="90678"/>
                          <a:pt x="184447" y="86963"/>
                        </a:cubicBezTo>
                        <a:cubicBezTo>
                          <a:pt x="195115" y="79534"/>
                          <a:pt x="194639" y="102394"/>
                          <a:pt x="202069" y="93155"/>
                        </a:cubicBezTo>
                        <a:cubicBezTo>
                          <a:pt x="203783" y="88678"/>
                          <a:pt x="203974" y="80486"/>
                          <a:pt x="210165" y="84296"/>
                        </a:cubicBezTo>
                        <a:lnTo>
                          <a:pt x="208831" y="91726"/>
                        </a:lnTo>
                        <a:cubicBezTo>
                          <a:pt x="216547" y="91726"/>
                          <a:pt x="212260" y="80867"/>
                          <a:pt x="220738" y="85058"/>
                        </a:cubicBezTo>
                        <a:cubicBezTo>
                          <a:pt x="219595" y="88011"/>
                          <a:pt x="214927" y="88011"/>
                          <a:pt x="216166" y="88773"/>
                        </a:cubicBezTo>
                        <a:cubicBezTo>
                          <a:pt x="221881" y="94107"/>
                          <a:pt x="219499" y="84296"/>
                          <a:pt x="223500" y="84011"/>
                        </a:cubicBezTo>
                        <a:lnTo>
                          <a:pt x="224834" y="90392"/>
                        </a:lnTo>
                        <a:cubicBezTo>
                          <a:pt x="232835" y="88678"/>
                          <a:pt x="241407" y="83249"/>
                          <a:pt x="250360" y="81344"/>
                        </a:cubicBezTo>
                        <a:cubicBezTo>
                          <a:pt x="249979" y="83344"/>
                          <a:pt x="248646" y="85439"/>
                          <a:pt x="250932" y="87249"/>
                        </a:cubicBezTo>
                        <a:cubicBezTo>
                          <a:pt x="261981" y="83058"/>
                          <a:pt x="275221" y="86011"/>
                          <a:pt x="286460" y="88868"/>
                        </a:cubicBezTo>
                        <a:lnTo>
                          <a:pt x="290175" y="82963"/>
                        </a:lnTo>
                        <a:cubicBezTo>
                          <a:pt x="291127" y="82963"/>
                          <a:pt x="292175" y="85344"/>
                          <a:pt x="291223" y="86487"/>
                        </a:cubicBezTo>
                        <a:cubicBezTo>
                          <a:pt x="295699" y="88202"/>
                          <a:pt x="291223" y="82963"/>
                          <a:pt x="293032" y="80582"/>
                        </a:cubicBezTo>
                        <a:cubicBezTo>
                          <a:pt x="295414" y="80010"/>
                          <a:pt x="296557" y="83534"/>
                          <a:pt x="295128" y="85344"/>
                        </a:cubicBezTo>
                        <a:cubicBezTo>
                          <a:pt x="302272" y="80010"/>
                          <a:pt x="315702" y="73343"/>
                          <a:pt x="324179" y="78677"/>
                        </a:cubicBezTo>
                        <a:lnTo>
                          <a:pt x="322751" y="80486"/>
                        </a:lnTo>
                        <a:cubicBezTo>
                          <a:pt x="329132" y="82201"/>
                          <a:pt x="328751" y="68485"/>
                          <a:pt x="334943" y="73152"/>
                        </a:cubicBezTo>
                        <a:lnTo>
                          <a:pt x="333895" y="74200"/>
                        </a:lnTo>
                        <a:cubicBezTo>
                          <a:pt x="347515" y="75438"/>
                          <a:pt x="361898" y="69152"/>
                          <a:pt x="372852" y="76676"/>
                        </a:cubicBezTo>
                        <a:cubicBezTo>
                          <a:pt x="374090" y="68485"/>
                          <a:pt x="386377" y="79153"/>
                          <a:pt x="386282" y="67818"/>
                        </a:cubicBezTo>
                        <a:cubicBezTo>
                          <a:pt x="394378" y="72676"/>
                          <a:pt x="392378" y="74867"/>
                          <a:pt x="403522" y="77724"/>
                        </a:cubicBezTo>
                        <a:cubicBezTo>
                          <a:pt x="406475" y="78010"/>
                          <a:pt x="407237" y="70390"/>
                          <a:pt x="410666" y="68866"/>
                        </a:cubicBezTo>
                        <a:lnTo>
                          <a:pt x="411238" y="74676"/>
                        </a:lnTo>
                        <a:lnTo>
                          <a:pt x="415524" y="68104"/>
                        </a:lnTo>
                        <a:lnTo>
                          <a:pt x="418667" y="74867"/>
                        </a:lnTo>
                        <a:lnTo>
                          <a:pt x="421906" y="73057"/>
                        </a:lnTo>
                        <a:cubicBezTo>
                          <a:pt x="420572" y="72866"/>
                          <a:pt x="418858" y="70676"/>
                          <a:pt x="418953" y="68961"/>
                        </a:cubicBezTo>
                        <a:cubicBezTo>
                          <a:pt x="423906" y="65913"/>
                          <a:pt x="432002" y="71914"/>
                          <a:pt x="432383" y="74962"/>
                        </a:cubicBezTo>
                        <a:lnTo>
                          <a:pt x="444289" y="68961"/>
                        </a:lnTo>
                        <a:cubicBezTo>
                          <a:pt x="444289" y="71342"/>
                          <a:pt x="442194" y="72295"/>
                          <a:pt x="440670" y="74009"/>
                        </a:cubicBezTo>
                        <a:cubicBezTo>
                          <a:pt x="446766" y="67437"/>
                          <a:pt x="442385" y="80105"/>
                          <a:pt x="448004" y="74009"/>
                        </a:cubicBezTo>
                        <a:cubicBezTo>
                          <a:pt x="447052" y="72771"/>
                          <a:pt x="448099" y="70485"/>
                          <a:pt x="448195" y="69247"/>
                        </a:cubicBezTo>
                        <a:cubicBezTo>
                          <a:pt x="451528" y="72485"/>
                          <a:pt x="458386" y="72009"/>
                          <a:pt x="463339" y="70009"/>
                        </a:cubicBezTo>
                        <a:lnTo>
                          <a:pt x="462673" y="74105"/>
                        </a:lnTo>
                        <a:cubicBezTo>
                          <a:pt x="471912" y="74390"/>
                          <a:pt x="481818" y="70485"/>
                          <a:pt x="492105" y="69723"/>
                        </a:cubicBezTo>
                        <a:cubicBezTo>
                          <a:pt x="488295" y="68199"/>
                          <a:pt x="488485" y="61055"/>
                          <a:pt x="491438" y="60198"/>
                        </a:cubicBezTo>
                        <a:lnTo>
                          <a:pt x="493153" y="66294"/>
                        </a:lnTo>
                        <a:cubicBezTo>
                          <a:pt x="494772" y="62294"/>
                          <a:pt x="489819" y="64199"/>
                          <a:pt x="493438" y="59246"/>
                        </a:cubicBezTo>
                        <a:cubicBezTo>
                          <a:pt x="497344" y="59627"/>
                          <a:pt x="496582" y="66104"/>
                          <a:pt x="494581" y="68294"/>
                        </a:cubicBezTo>
                        <a:lnTo>
                          <a:pt x="499058" y="65723"/>
                        </a:lnTo>
                        <a:cubicBezTo>
                          <a:pt x="499535" y="67532"/>
                          <a:pt x="498487" y="68580"/>
                          <a:pt x="498392" y="70961"/>
                        </a:cubicBezTo>
                        <a:cubicBezTo>
                          <a:pt x="500011" y="66961"/>
                          <a:pt x="506964" y="76486"/>
                          <a:pt x="509155" y="69533"/>
                        </a:cubicBezTo>
                        <a:lnTo>
                          <a:pt x="509536" y="71342"/>
                        </a:lnTo>
                        <a:cubicBezTo>
                          <a:pt x="519823" y="70485"/>
                          <a:pt x="524299" y="68009"/>
                          <a:pt x="532586" y="66961"/>
                        </a:cubicBezTo>
                        <a:cubicBezTo>
                          <a:pt x="532301" y="61627"/>
                          <a:pt x="535634" y="62484"/>
                          <a:pt x="537825" y="58007"/>
                        </a:cubicBezTo>
                        <a:cubicBezTo>
                          <a:pt x="544111" y="59150"/>
                          <a:pt x="551255" y="62770"/>
                          <a:pt x="558685" y="61722"/>
                        </a:cubicBezTo>
                        <a:cubicBezTo>
                          <a:pt x="563638" y="58579"/>
                          <a:pt x="559828" y="57055"/>
                          <a:pt x="561923" y="53721"/>
                        </a:cubicBezTo>
                        <a:cubicBezTo>
                          <a:pt x="562685" y="58579"/>
                          <a:pt x="570115" y="57436"/>
                          <a:pt x="566495" y="61246"/>
                        </a:cubicBezTo>
                        <a:cubicBezTo>
                          <a:pt x="575353" y="59722"/>
                          <a:pt x="577735" y="59341"/>
                          <a:pt x="588688" y="54388"/>
                        </a:cubicBezTo>
                        <a:cubicBezTo>
                          <a:pt x="587260" y="52483"/>
                          <a:pt x="585831" y="51721"/>
                          <a:pt x="586402" y="50006"/>
                        </a:cubicBezTo>
                        <a:cubicBezTo>
                          <a:pt x="588403" y="49054"/>
                          <a:pt x="591260" y="51626"/>
                          <a:pt x="591165" y="54007"/>
                        </a:cubicBezTo>
                        <a:lnTo>
                          <a:pt x="590689" y="54578"/>
                        </a:lnTo>
                        <a:cubicBezTo>
                          <a:pt x="602690" y="46196"/>
                          <a:pt x="620978" y="66294"/>
                          <a:pt x="630218" y="55245"/>
                        </a:cubicBezTo>
                        <a:lnTo>
                          <a:pt x="629741" y="55817"/>
                        </a:lnTo>
                        <a:lnTo>
                          <a:pt x="639743" y="49625"/>
                        </a:lnTo>
                        <a:cubicBezTo>
                          <a:pt x="644600" y="50102"/>
                          <a:pt x="637171" y="53531"/>
                          <a:pt x="640981" y="56198"/>
                        </a:cubicBezTo>
                        <a:cubicBezTo>
                          <a:pt x="651553" y="47149"/>
                          <a:pt x="658793" y="55817"/>
                          <a:pt x="667651" y="49625"/>
                        </a:cubicBezTo>
                        <a:cubicBezTo>
                          <a:pt x="676033" y="63341"/>
                          <a:pt x="692987" y="46482"/>
                          <a:pt x="703465" y="54769"/>
                        </a:cubicBezTo>
                        <a:lnTo>
                          <a:pt x="702607" y="51435"/>
                        </a:lnTo>
                        <a:cubicBezTo>
                          <a:pt x="703084" y="50578"/>
                          <a:pt x="703751" y="50197"/>
                          <a:pt x="704036" y="50197"/>
                        </a:cubicBezTo>
                        <a:cubicBezTo>
                          <a:pt x="704131" y="50197"/>
                          <a:pt x="704227" y="50578"/>
                          <a:pt x="704322" y="51054"/>
                        </a:cubicBezTo>
                        <a:cubicBezTo>
                          <a:pt x="704417" y="52007"/>
                          <a:pt x="704512" y="52864"/>
                          <a:pt x="704703" y="53912"/>
                        </a:cubicBezTo>
                        <a:cubicBezTo>
                          <a:pt x="704703" y="51245"/>
                          <a:pt x="704227" y="50864"/>
                          <a:pt x="704512" y="49054"/>
                        </a:cubicBezTo>
                        <a:cubicBezTo>
                          <a:pt x="706418" y="47435"/>
                          <a:pt x="709180" y="47435"/>
                          <a:pt x="710513" y="48197"/>
                        </a:cubicBezTo>
                        <a:cubicBezTo>
                          <a:pt x="711942" y="49054"/>
                          <a:pt x="711942" y="50768"/>
                          <a:pt x="710418" y="52578"/>
                        </a:cubicBezTo>
                        <a:cubicBezTo>
                          <a:pt x="707942" y="55150"/>
                          <a:pt x="705751" y="56674"/>
                          <a:pt x="704608" y="57055"/>
                        </a:cubicBezTo>
                        <a:cubicBezTo>
                          <a:pt x="704131" y="57150"/>
                          <a:pt x="709275" y="55531"/>
                          <a:pt x="713276" y="54864"/>
                        </a:cubicBezTo>
                        <a:cubicBezTo>
                          <a:pt x="717276" y="54007"/>
                          <a:pt x="719752" y="54578"/>
                          <a:pt x="714799" y="56579"/>
                        </a:cubicBezTo>
                        <a:cubicBezTo>
                          <a:pt x="712609" y="56388"/>
                          <a:pt x="710418" y="56483"/>
                          <a:pt x="708132" y="56579"/>
                        </a:cubicBezTo>
                        <a:cubicBezTo>
                          <a:pt x="710037" y="56674"/>
                          <a:pt x="710704" y="57626"/>
                          <a:pt x="710894" y="58484"/>
                        </a:cubicBezTo>
                        <a:cubicBezTo>
                          <a:pt x="710894" y="58674"/>
                          <a:pt x="710894" y="58960"/>
                          <a:pt x="710894" y="59150"/>
                        </a:cubicBezTo>
                        <a:lnTo>
                          <a:pt x="710037" y="62008"/>
                        </a:lnTo>
                        <a:lnTo>
                          <a:pt x="707942" y="67818"/>
                        </a:lnTo>
                        <a:cubicBezTo>
                          <a:pt x="705084" y="75438"/>
                          <a:pt x="702036" y="83058"/>
                          <a:pt x="702512" y="91535"/>
                        </a:cubicBezTo>
                        <a:cubicBezTo>
                          <a:pt x="701464" y="90202"/>
                          <a:pt x="699655" y="89535"/>
                          <a:pt x="700226" y="88106"/>
                        </a:cubicBezTo>
                        <a:cubicBezTo>
                          <a:pt x="694797" y="89726"/>
                          <a:pt x="696035" y="99632"/>
                          <a:pt x="699464" y="100965"/>
                        </a:cubicBezTo>
                        <a:cubicBezTo>
                          <a:pt x="698226" y="103156"/>
                          <a:pt x="696130" y="100394"/>
                          <a:pt x="693844" y="101156"/>
                        </a:cubicBezTo>
                        <a:cubicBezTo>
                          <a:pt x="690225" y="103442"/>
                          <a:pt x="696607" y="110966"/>
                          <a:pt x="691749" y="111157"/>
                        </a:cubicBezTo>
                        <a:cubicBezTo>
                          <a:pt x="690987" y="111157"/>
                          <a:pt x="690701" y="109823"/>
                          <a:pt x="690511" y="109061"/>
                        </a:cubicBezTo>
                        <a:cubicBezTo>
                          <a:pt x="691844" y="111824"/>
                          <a:pt x="686701" y="118396"/>
                          <a:pt x="692320" y="118205"/>
                        </a:cubicBezTo>
                        <a:cubicBezTo>
                          <a:pt x="688034" y="122968"/>
                          <a:pt x="690796" y="129635"/>
                          <a:pt x="686320" y="133064"/>
                        </a:cubicBezTo>
                        <a:cubicBezTo>
                          <a:pt x="690892" y="137922"/>
                          <a:pt x="680319" y="141732"/>
                          <a:pt x="687844" y="145352"/>
                        </a:cubicBezTo>
                        <a:cubicBezTo>
                          <a:pt x="679843" y="142113"/>
                          <a:pt x="677843" y="152876"/>
                          <a:pt x="680510" y="157734"/>
                        </a:cubicBezTo>
                        <a:cubicBezTo>
                          <a:pt x="678414" y="155734"/>
                          <a:pt x="676890" y="159925"/>
                          <a:pt x="673937" y="157353"/>
                        </a:cubicBezTo>
                        <a:cubicBezTo>
                          <a:pt x="672699" y="161449"/>
                          <a:pt x="672889" y="165640"/>
                          <a:pt x="677271" y="166402"/>
                        </a:cubicBezTo>
                        <a:cubicBezTo>
                          <a:pt x="664984" y="170402"/>
                          <a:pt x="679938" y="184023"/>
                          <a:pt x="666031" y="183928"/>
                        </a:cubicBezTo>
                        <a:cubicBezTo>
                          <a:pt x="666222" y="197453"/>
                          <a:pt x="665365" y="209550"/>
                          <a:pt x="663555" y="220885"/>
                        </a:cubicBezTo>
                        <a:cubicBezTo>
                          <a:pt x="655554" y="217646"/>
                          <a:pt x="666889" y="208693"/>
                          <a:pt x="658221" y="206216"/>
                        </a:cubicBezTo>
                        <a:cubicBezTo>
                          <a:pt x="658030" y="217551"/>
                          <a:pt x="662984" y="225933"/>
                          <a:pt x="657459" y="235363"/>
                        </a:cubicBezTo>
                        <a:cubicBezTo>
                          <a:pt x="655459" y="237554"/>
                          <a:pt x="654411" y="232696"/>
                          <a:pt x="653363" y="231267"/>
                        </a:cubicBezTo>
                        <a:cubicBezTo>
                          <a:pt x="653173" y="242602"/>
                          <a:pt x="645838" y="250698"/>
                          <a:pt x="647077" y="261366"/>
                        </a:cubicBezTo>
                        <a:cubicBezTo>
                          <a:pt x="646315" y="261080"/>
                          <a:pt x="645838" y="259842"/>
                          <a:pt x="645553" y="258699"/>
                        </a:cubicBezTo>
                        <a:cubicBezTo>
                          <a:pt x="645172" y="260604"/>
                          <a:pt x="642886" y="262414"/>
                          <a:pt x="646696" y="263557"/>
                        </a:cubicBezTo>
                        <a:lnTo>
                          <a:pt x="646315" y="261461"/>
                        </a:lnTo>
                        <a:cubicBezTo>
                          <a:pt x="652696" y="260509"/>
                          <a:pt x="655078" y="272415"/>
                          <a:pt x="657745" y="273749"/>
                        </a:cubicBezTo>
                        <a:cubicBezTo>
                          <a:pt x="648220" y="267081"/>
                          <a:pt x="651935" y="281750"/>
                          <a:pt x="640314" y="272320"/>
                        </a:cubicBezTo>
                        <a:cubicBezTo>
                          <a:pt x="640600" y="273749"/>
                          <a:pt x="641838" y="275844"/>
                          <a:pt x="644410" y="276416"/>
                        </a:cubicBezTo>
                        <a:cubicBezTo>
                          <a:pt x="643076" y="277940"/>
                          <a:pt x="641457" y="277940"/>
                          <a:pt x="639266" y="275177"/>
                        </a:cubicBezTo>
                        <a:cubicBezTo>
                          <a:pt x="639076" y="282321"/>
                          <a:pt x="643743" y="281369"/>
                          <a:pt x="641647" y="287179"/>
                        </a:cubicBezTo>
                        <a:cubicBezTo>
                          <a:pt x="639838" y="286512"/>
                          <a:pt x="639552" y="285083"/>
                          <a:pt x="637647" y="283845"/>
                        </a:cubicBezTo>
                        <a:cubicBezTo>
                          <a:pt x="640123" y="288036"/>
                          <a:pt x="642600" y="292132"/>
                          <a:pt x="639361" y="296513"/>
                        </a:cubicBezTo>
                        <a:cubicBezTo>
                          <a:pt x="638409" y="295847"/>
                          <a:pt x="636790" y="295942"/>
                          <a:pt x="637361" y="294513"/>
                        </a:cubicBezTo>
                        <a:cubicBezTo>
                          <a:pt x="634980" y="303086"/>
                          <a:pt x="641647" y="312039"/>
                          <a:pt x="635075" y="320135"/>
                        </a:cubicBezTo>
                        <a:cubicBezTo>
                          <a:pt x="628217" y="314706"/>
                          <a:pt x="631456" y="322421"/>
                          <a:pt x="624502" y="320516"/>
                        </a:cubicBezTo>
                        <a:lnTo>
                          <a:pt x="624788" y="326136"/>
                        </a:lnTo>
                        <a:lnTo>
                          <a:pt x="628694" y="325279"/>
                        </a:lnTo>
                        <a:cubicBezTo>
                          <a:pt x="627074" y="329565"/>
                          <a:pt x="630598" y="335090"/>
                          <a:pt x="627169" y="338138"/>
                        </a:cubicBezTo>
                        <a:lnTo>
                          <a:pt x="625550" y="333947"/>
                        </a:lnTo>
                        <a:lnTo>
                          <a:pt x="624026" y="342519"/>
                        </a:lnTo>
                        <a:lnTo>
                          <a:pt x="628217" y="338804"/>
                        </a:lnTo>
                        <a:cubicBezTo>
                          <a:pt x="630122" y="344424"/>
                          <a:pt x="636885" y="341281"/>
                          <a:pt x="632980" y="346424"/>
                        </a:cubicBezTo>
                        <a:cubicBezTo>
                          <a:pt x="632694" y="344996"/>
                          <a:pt x="631360" y="350711"/>
                          <a:pt x="626598" y="351663"/>
                        </a:cubicBezTo>
                        <a:lnTo>
                          <a:pt x="626598" y="351663"/>
                        </a:lnTo>
                        <a:cubicBezTo>
                          <a:pt x="628027" y="354521"/>
                          <a:pt x="629455" y="357569"/>
                          <a:pt x="626693" y="360140"/>
                        </a:cubicBezTo>
                        <a:cubicBezTo>
                          <a:pt x="624217" y="360140"/>
                          <a:pt x="619454" y="356902"/>
                          <a:pt x="617835" y="356902"/>
                        </a:cubicBezTo>
                        <a:cubicBezTo>
                          <a:pt x="622693" y="360998"/>
                          <a:pt x="615835" y="367665"/>
                          <a:pt x="620883" y="372428"/>
                        </a:cubicBezTo>
                        <a:cubicBezTo>
                          <a:pt x="619740" y="370999"/>
                          <a:pt x="616311" y="369761"/>
                          <a:pt x="615454" y="369856"/>
                        </a:cubicBezTo>
                        <a:lnTo>
                          <a:pt x="619359" y="373190"/>
                        </a:lnTo>
                        <a:cubicBezTo>
                          <a:pt x="617168" y="374714"/>
                          <a:pt x="616406" y="374714"/>
                          <a:pt x="613739" y="373475"/>
                        </a:cubicBezTo>
                        <a:cubicBezTo>
                          <a:pt x="610786" y="379286"/>
                          <a:pt x="622883" y="374523"/>
                          <a:pt x="616787" y="380429"/>
                        </a:cubicBezTo>
                        <a:cubicBezTo>
                          <a:pt x="616597" y="379762"/>
                          <a:pt x="615835" y="379762"/>
                          <a:pt x="615549" y="378333"/>
                        </a:cubicBezTo>
                        <a:cubicBezTo>
                          <a:pt x="611168" y="384905"/>
                          <a:pt x="613644" y="393287"/>
                          <a:pt x="609072" y="399193"/>
                        </a:cubicBezTo>
                        <a:cubicBezTo>
                          <a:pt x="601643" y="398812"/>
                          <a:pt x="609453" y="392811"/>
                          <a:pt x="602976" y="393097"/>
                        </a:cubicBezTo>
                        <a:cubicBezTo>
                          <a:pt x="600880" y="403098"/>
                          <a:pt x="604214" y="415766"/>
                          <a:pt x="599356" y="424434"/>
                        </a:cubicBezTo>
                        <a:lnTo>
                          <a:pt x="600690" y="423005"/>
                        </a:lnTo>
                        <a:cubicBezTo>
                          <a:pt x="609834" y="427577"/>
                          <a:pt x="593546" y="428244"/>
                          <a:pt x="596499" y="434531"/>
                        </a:cubicBezTo>
                        <a:cubicBezTo>
                          <a:pt x="596213" y="433102"/>
                          <a:pt x="591736" y="431197"/>
                          <a:pt x="592689" y="431864"/>
                        </a:cubicBezTo>
                        <a:cubicBezTo>
                          <a:pt x="588974" y="437674"/>
                          <a:pt x="590498" y="445675"/>
                          <a:pt x="590212" y="456343"/>
                        </a:cubicBezTo>
                        <a:lnTo>
                          <a:pt x="588212" y="454343"/>
                        </a:lnTo>
                        <a:cubicBezTo>
                          <a:pt x="584688" y="457295"/>
                          <a:pt x="583545" y="463772"/>
                          <a:pt x="580973" y="467392"/>
                        </a:cubicBezTo>
                        <a:cubicBezTo>
                          <a:pt x="582973" y="469392"/>
                          <a:pt x="581830" y="471583"/>
                          <a:pt x="585831" y="471488"/>
                        </a:cubicBezTo>
                        <a:cubicBezTo>
                          <a:pt x="567543" y="479108"/>
                          <a:pt x="585069" y="497872"/>
                          <a:pt x="569638" y="504920"/>
                        </a:cubicBezTo>
                        <a:cubicBezTo>
                          <a:pt x="570115" y="503587"/>
                          <a:pt x="568591" y="501015"/>
                          <a:pt x="568210" y="502063"/>
                        </a:cubicBezTo>
                        <a:lnTo>
                          <a:pt x="567257" y="512255"/>
                        </a:lnTo>
                        <a:cubicBezTo>
                          <a:pt x="571639" y="512921"/>
                          <a:pt x="570210" y="511873"/>
                          <a:pt x="574115" y="511016"/>
                        </a:cubicBezTo>
                        <a:cubicBezTo>
                          <a:pt x="576211" y="513017"/>
                          <a:pt x="577163" y="516350"/>
                          <a:pt x="576306" y="518732"/>
                        </a:cubicBezTo>
                        <a:cubicBezTo>
                          <a:pt x="574972" y="513588"/>
                          <a:pt x="569638" y="516446"/>
                          <a:pt x="566686" y="517493"/>
                        </a:cubicBezTo>
                        <a:cubicBezTo>
                          <a:pt x="568114" y="517589"/>
                          <a:pt x="569257" y="518732"/>
                          <a:pt x="570591" y="519017"/>
                        </a:cubicBezTo>
                        <a:cubicBezTo>
                          <a:pt x="561447" y="521398"/>
                          <a:pt x="578687" y="522732"/>
                          <a:pt x="571353" y="527685"/>
                        </a:cubicBezTo>
                        <a:lnTo>
                          <a:pt x="569257" y="526542"/>
                        </a:lnTo>
                        <a:cubicBezTo>
                          <a:pt x="569543" y="529400"/>
                          <a:pt x="571544" y="532733"/>
                          <a:pt x="570019" y="535210"/>
                        </a:cubicBezTo>
                        <a:cubicBezTo>
                          <a:pt x="564781" y="534638"/>
                          <a:pt x="568686" y="531781"/>
                          <a:pt x="564781" y="530257"/>
                        </a:cubicBezTo>
                        <a:cubicBezTo>
                          <a:pt x="563733" y="534162"/>
                          <a:pt x="571258" y="540925"/>
                          <a:pt x="565257" y="542735"/>
                        </a:cubicBezTo>
                        <a:cubicBezTo>
                          <a:pt x="564495" y="540639"/>
                          <a:pt x="565257" y="538353"/>
                          <a:pt x="564495" y="536258"/>
                        </a:cubicBezTo>
                        <a:cubicBezTo>
                          <a:pt x="557542" y="538067"/>
                          <a:pt x="558875" y="539020"/>
                          <a:pt x="556970" y="541496"/>
                        </a:cubicBezTo>
                        <a:lnTo>
                          <a:pt x="557161" y="541306"/>
                        </a:lnTo>
                        <a:lnTo>
                          <a:pt x="552398" y="546830"/>
                        </a:lnTo>
                        <a:lnTo>
                          <a:pt x="554494" y="545687"/>
                        </a:lnTo>
                        <a:cubicBezTo>
                          <a:pt x="565352" y="554831"/>
                          <a:pt x="553446" y="556165"/>
                          <a:pt x="559447" y="565404"/>
                        </a:cubicBezTo>
                        <a:cubicBezTo>
                          <a:pt x="553827" y="556451"/>
                          <a:pt x="555351" y="562832"/>
                          <a:pt x="550017" y="560451"/>
                        </a:cubicBezTo>
                        <a:cubicBezTo>
                          <a:pt x="547921" y="561594"/>
                          <a:pt x="545350" y="563499"/>
                          <a:pt x="544111" y="562261"/>
                        </a:cubicBezTo>
                        <a:cubicBezTo>
                          <a:pt x="547445" y="566833"/>
                          <a:pt x="538873" y="566166"/>
                          <a:pt x="543826" y="572643"/>
                        </a:cubicBezTo>
                        <a:cubicBezTo>
                          <a:pt x="542016" y="572262"/>
                          <a:pt x="542492" y="575786"/>
                          <a:pt x="538396" y="573596"/>
                        </a:cubicBezTo>
                        <a:cubicBezTo>
                          <a:pt x="538396" y="577977"/>
                          <a:pt x="541730" y="573691"/>
                          <a:pt x="543826" y="574834"/>
                        </a:cubicBezTo>
                        <a:cubicBezTo>
                          <a:pt x="547731" y="583025"/>
                          <a:pt x="531634" y="586645"/>
                          <a:pt x="536777" y="598170"/>
                        </a:cubicBezTo>
                        <a:cubicBezTo>
                          <a:pt x="537539" y="606838"/>
                          <a:pt x="542969" y="610362"/>
                          <a:pt x="543540" y="618363"/>
                        </a:cubicBezTo>
                        <a:cubicBezTo>
                          <a:pt x="539920" y="619792"/>
                          <a:pt x="537825" y="614172"/>
                          <a:pt x="537825" y="614172"/>
                        </a:cubicBezTo>
                        <a:cubicBezTo>
                          <a:pt x="533920" y="617125"/>
                          <a:pt x="533444" y="620078"/>
                          <a:pt x="534205" y="624364"/>
                        </a:cubicBezTo>
                        <a:cubicBezTo>
                          <a:pt x="532967" y="623126"/>
                          <a:pt x="531348" y="623411"/>
                          <a:pt x="529062" y="623792"/>
                        </a:cubicBezTo>
                        <a:cubicBezTo>
                          <a:pt x="528490" y="626840"/>
                          <a:pt x="534777" y="627888"/>
                          <a:pt x="530872" y="630841"/>
                        </a:cubicBezTo>
                        <a:cubicBezTo>
                          <a:pt x="529157" y="629507"/>
                          <a:pt x="526300" y="627602"/>
                          <a:pt x="524776" y="625507"/>
                        </a:cubicBezTo>
                        <a:cubicBezTo>
                          <a:pt x="525252" y="629507"/>
                          <a:pt x="527347" y="633984"/>
                          <a:pt x="527728" y="637985"/>
                        </a:cubicBezTo>
                        <a:cubicBezTo>
                          <a:pt x="524395" y="637889"/>
                          <a:pt x="523823" y="634270"/>
                          <a:pt x="522299" y="632365"/>
                        </a:cubicBezTo>
                        <a:cubicBezTo>
                          <a:pt x="522299" y="636746"/>
                          <a:pt x="521537" y="643604"/>
                          <a:pt x="525919" y="646462"/>
                        </a:cubicBezTo>
                        <a:lnTo>
                          <a:pt x="528490" y="644557"/>
                        </a:lnTo>
                        <a:cubicBezTo>
                          <a:pt x="528205" y="646081"/>
                          <a:pt x="524109" y="643890"/>
                          <a:pt x="523537" y="642461"/>
                        </a:cubicBezTo>
                        <a:cubicBezTo>
                          <a:pt x="520870" y="637794"/>
                          <a:pt x="526871" y="638175"/>
                          <a:pt x="528776" y="638556"/>
                        </a:cubicBezTo>
                        <a:lnTo>
                          <a:pt x="529062" y="641414"/>
                        </a:lnTo>
                        <a:cubicBezTo>
                          <a:pt x="540206" y="642366"/>
                          <a:pt x="530872" y="630746"/>
                          <a:pt x="533253" y="625983"/>
                        </a:cubicBezTo>
                        <a:lnTo>
                          <a:pt x="540016" y="630650"/>
                        </a:lnTo>
                        <a:lnTo>
                          <a:pt x="535634" y="623316"/>
                        </a:lnTo>
                        <a:cubicBezTo>
                          <a:pt x="537920" y="622935"/>
                          <a:pt x="542397" y="623602"/>
                          <a:pt x="542683" y="626459"/>
                        </a:cubicBezTo>
                        <a:cubicBezTo>
                          <a:pt x="547636" y="624173"/>
                          <a:pt x="541159" y="622364"/>
                          <a:pt x="546302" y="620649"/>
                        </a:cubicBezTo>
                        <a:cubicBezTo>
                          <a:pt x="547064" y="620554"/>
                          <a:pt x="547350" y="620840"/>
                          <a:pt x="547540" y="621221"/>
                        </a:cubicBezTo>
                        <a:lnTo>
                          <a:pt x="546493" y="616934"/>
                        </a:lnTo>
                        <a:cubicBezTo>
                          <a:pt x="547826" y="618173"/>
                          <a:pt x="552017" y="618173"/>
                          <a:pt x="550112" y="619982"/>
                        </a:cubicBezTo>
                        <a:cubicBezTo>
                          <a:pt x="556589" y="615125"/>
                          <a:pt x="548017" y="607790"/>
                          <a:pt x="554494" y="607409"/>
                        </a:cubicBezTo>
                        <a:lnTo>
                          <a:pt x="554779" y="608076"/>
                        </a:lnTo>
                        <a:cubicBezTo>
                          <a:pt x="555256" y="598456"/>
                          <a:pt x="549541" y="605314"/>
                          <a:pt x="545445" y="596456"/>
                        </a:cubicBezTo>
                        <a:lnTo>
                          <a:pt x="560590" y="596741"/>
                        </a:lnTo>
                        <a:lnTo>
                          <a:pt x="555351" y="593979"/>
                        </a:lnTo>
                        <a:cubicBezTo>
                          <a:pt x="555827" y="593122"/>
                          <a:pt x="556875" y="591503"/>
                          <a:pt x="558970" y="592550"/>
                        </a:cubicBezTo>
                        <a:cubicBezTo>
                          <a:pt x="556399" y="587883"/>
                          <a:pt x="556399" y="592265"/>
                          <a:pt x="553541" y="589121"/>
                        </a:cubicBezTo>
                        <a:cubicBezTo>
                          <a:pt x="560018" y="586454"/>
                          <a:pt x="555351" y="576263"/>
                          <a:pt x="564495" y="578358"/>
                        </a:cubicBezTo>
                        <a:cubicBezTo>
                          <a:pt x="560876" y="575310"/>
                          <a:pt x="559828" y="581406"/>
                          <a:pt x="558494" y="575786"/>
                        </a:cubicBezTo>
                        <a:cubicBezTo>
                          <a:pt x="568400" y="577691"/>
                          <a:pt x="558780" y="569881"/>
                          <a:pt x="564495" y="567309"/>
                        </a:cubicBezTo>
                        <a:cubicBezTo>
                          <a:pt x="568972" y="570262"/>
                          <a:pt x="565067" y="573119"/>
                          <a:pt x="570781" y="570643"/>
                        </a:cubicBezTo>
                        <a:cubicBezTo>
                          <a:pt x="563352" y="565404"/>
                          <a:pt x="575258" y="563499"/>
                          <a:pt x="574877" y="559594"/>
                        </a:cubicBezTo>
                        <a:cubicBezTo>
                          <a:pt x="568400" y="557213"/>
                          <a:pt x="574687" y="551307"/>
                          <a:pt x="574496" y="544925"/>
                        </a:cubicBezTo>
                        <a:cubicBezTo>
                          <a:pt x="576592" y="546068"/>
                          <a:pt x="581735" y="535591"/>
                          <a:pt x="585926" y="531114"/>
                        </a:cubicBezTo>
                        <a:lnTo>
                          <a:pt x="586974" y="531686"/>
                        </a:lnTo>
                        <a:cubicBezTo>
                          <a:pt x="580687" y="528352"/>
                          <a:pt x="583831" y="523399"/>
                          <a:pt x="583831" y="519017"/>
                        </a:cubicBezTo>
                        <a:cubicBezTo>
                          <a:pt x="587736" y="520541"/>
                          <a:pt x="589069" y="521780"/>
                          <a:pt x="590117" y="524542"/>
                        </a:cubicBezTo>
                        <a:lnTo>
                          <a:pt x="591355" y="520827"/>
                        </a:lnTo>
                        <a:cubicBezTo>
                          <a:pt x="589546" y="519208"/>
                          <a:pt x="588784" y="517684"/>
                          <a:pt x="588879" y="515017"/>
                        </a:cubicBezTo>
                        <a:lnTo>
                          <a:pt x="593451" y="517684"/>
                        </a:lnTo>
                        <a:cubicBezTo>
                          <a:pt x="594880" y="512636"/>
                          <a:pt x="591070" y="505778"/>
                          <a:pt x="596594" y="500539"/>
                        </a:cubicBezTo>
                        <a:cubicBezTo>
                          <a:pt x="592118" y="498539"/>
                          <a:pt x="582021" y="501110"/>
                          <a:pt x="581259" y="493395"/>
                        </a:cubicBezTo>
                        <a:cubicBezTo>
                          <a:pt x="583831" y="493967"/>
                          <a:pt x="588212" y="495205"/>
                          <a:pt x="588593" y="497396"/>
                        </a:cubicBezTo>
                        <a:cubicBezTo>
                          <a:pt x="588498" y="496729"/>
                          <a:pt x="587260" y="494633"/>
                          <a:pt x="588688" y="493871"/>
                        </a:cubicBezTo>
                        <a:lnTo>
                          <a:pt x="591927" y="497967"/>
                        </a:lnTo>
                        <a:cubicBezTo>
                          <a:pt x="594785" y="495681"/>
                          <a:pt x="588974" y="495205"/>
                          <a:pt x="590117" y="493109"/>
                        </a:cubicBezTo>
                        <a:cubicBezTo>
                          <a:pt x="593642" y="494348"/>
                          <a:pt x="593260" y="492252"/>
                          <a:pt x="595927" y="493586"/>
                        </a:cubicBezTo>
                        <a:cubicBezTo>
                          <a:pt x="596023" y="494252"/>
                          <a:pt x="593737" y="495110"/>
                          <a:pt x="594880" y="496443"/>
                        </a:cubicBezTo>
                        <a:cubicBezTo>
                          <a:pt x="596404" y="494062"/>
                          <a:pt x="599642" y="491681"/>
                          <a:pt x="602690" y="491490"/>
                        </a:cubicBezTo>
                        <a:cubicBezTo>
                          <a:pt x="600595" y="491014"/>
                          <a:pt x="597928" y="489871"/>
                          <a:pt x="598118" y="487775"/>
                        </a:cubicBezTo>
                        <a:cubicBezTo>
                          <a:pt x="599547" y="482727"/>
                          <a:pt x="602976" y="487585"/>
                          <a:pt x="605834" y="485299"/>
                        </a:cubicBezTo>
                        <a:cubicBezTo>
                          <a:pt x="603738" y="483203"/>
                          <a:pt x="607453" y="481013"/>
                          <a:pt x="602119" y="479108"/>
                        </a:cubicBezTo>
                        <a:cubicBezTo>
                          <a:pt x="602690" y="477679"/>
                          <a:pt x="605262" y="478250"/>
                          <a:pt x="606881" y="478250"/>
                        </a:cubicBezTo>
                        <a:cubicBezTo>
                          <a:pt x="605452" y="474917"/>
                          <a:pt x="610310" y="466058"/>
                          <a:pt x="603738" y="467011"/>
                        </a:cubicBezTo>
                        <a:lnTo>
                          <a:pt x="603167" y="467582"/>
                        </a:lnTo>
                        <a:cubicBezTo>
                          <a:pt x="603167" y="467582"/>
                          <a:pt x="603167" y="467297"/>
                          <a:pt x="603167" y="467106"/>
                        </a:cubicBezTo>
                        <a:lnTo>
                          <a:pt x="603167" y="467106"/>
                        </a:lnTo>
                        <a:cubicBezTo>
                          <a:pt x="603167" y="467106"/>
                          <a:pt x="603167" y="467106"/>
                          <a:pt x="603167" y="467106"/>
                        </a:cubicBezTo>
                        <a:cubicBezTo>
                          <a:pt x="600785" y="456914"/>
                          <a:pt x="612215" y="450723"/>
                          <a:pt x="612787" y="441674"/>
                        </a:cubicBezTo>
                        <a:lnTo>
                          <a:pt x="614596" y="442341"/>
                        </a:lnTo>
                        <a:cubicBezTo>
                          <a:pt x="614311" y="436721"/>
                          <a:pt x="617263" y="430911"/>
                          <a:pt x="614596" y="426053"/>
                        </a:cubicBezTo>
                        <a:cubicBezTo>
                          <a:pt x="615073" y="424625"/>
                          <a:pt x="619073" y="423672"/>
                          <a:pt x="620978" y="425101"/>
                        </a:cubicBezTo>
                        <a:cubicBezTo>
                          <a:pt x="620978" y="420815"/>
                          <a:pt x="619073" y="419767"/>
                          <a:pt x="623931" y="415290"/>
                        </a:cubicBezTo>
                        <a:cubicBezTo>
                          <a:pt x="625741" y="420148"/>
                          <a:pt x="627169" y="414909"/>
                          <a:pt x="624884" y="419957"/>
                        </a:cubicBezTo>
                        <a:cubicBezTo>
                          <a:pt x="628122" y="415576"/>
                          <a:pt x="631360" y="415481"/>
                          <a:pt x="628312" y="408432"/>
                        </a:cubicBezTo>
                        <a:cubicBezTo>
                          <a:pt x="632218" y="411766"/>
                          <a:pt x="635361" y="406718"/>
                          <a:pt x="634789" y="403860"/>
                        </a:cubicBezTo>
                        <a:lnTo>
                          <a:pt x="630313" y="406146"/>
                        </a:lnTo>
                        <a:cubicBezTo>
                          <a:pt x="630598" y="403289"/>
                          <a:pt x="631742" y="401098"/>
                          <a:pt x="632980" y="398907"/>
                        </a:cubicBezTo>
                        <a:lnTo>
                          <a:pt x="638504" y="402241"/>
                        </a:lnTo>
                        <a:cubicBezTo>
                          <a:pt x="649268" y="394716"/>
                          <a:pt x="632408" y="379762"/>
                          <a:pt x="647267" y="376333"/>
                        </a:cubicBezTo>
                        <a:cubicBezTo>
                          <a:pt x="644029" y="372237"/>
                          <a:pt x="642410" y="380810"/>
                          <a:pt x="638314" y="376714"/>
                        </a:cubicBezTo>
                        <a:cubicBezTo>
                          <a:pt x="640695" y="372332"/>
                          <a:pt x="650982" y="370523"/>
                          <a:pt x="651553" y="369094"/>
                        </a:cubicBezTo>
                        <a:cubicBezTo>
                          <a:pt x="657078" y="363855"/>
                          <a:pt x="644886" y="360140"/>
                          <a:pt x="649458" y="354235"/>
                        </a:cubicBezTo>
                        <a:cubicBezTo>
                          <a:pt x="647077" y="354330"/>
                          <a:pt x="641076" y="353187"/>
                          <a:pt x="640790" y="347472"/>
                        </a:cubicBezTo>
                        <a:cubicBezTo>
                          <a:pt x="643171" y="343091"/>
                          <a:pt x="651744" y="344900"/>
                          <a:pt x="652411" y="348425"/>
                        </a:cubicBezTo>
                        <a:cubicBezTo>
                          <a:pt x="652220" y="349568"/>
                          <a:pt x="651363" y="349853"/>
                          <a:pt x="650601" y="349568"/>
                        </a:cubicBezTo>
                        <a:cubicBezTo>
                          <a:pt x="650887" y="351377"/>
                          <a:pt x="651077" y="353663"/>
                          <a:pt x="654030" y="352616"/>
                        </a:cubicBezTo>
                        <a:lnTo>
                          <a:pt x="652125" y="351282"/>
                        </a:lnTo>
                        <a:cubicBezTo>
                          <a:pt x="655078" y="349758"/>
                          <a:pt x="657078" y="343281"/>
                          <a:pt x="660031" y="345948"/>
                        </a:cubicBezTo>
                        <a:cubicBezTo>
                          <a:pt x="659173" y="341757"/>
                          <a:pt x="657078" y="343281"/>
                          <a:pt x="655078" y="345472"/>
                        </a:cubicBezTo>
                        <a:cubicBezTo>
                          <a:pt x="660221" y="340614"/>
                          <a:pt x="658411" y="336233"/>
                          <a:pt x="662602" y="330803"/>
                        </a:cubicBezTo>
                        <a:cubicBezTo>
                          <a:pt x="661078" y="331375"/>
                          <a:pt x="658316" y="331375"/>
                          <a:pt x="658602" y="330422"/>
                        </a:cubicBezTo>
                        <a:cubicBezTo>
                          <a:pt x="664317" y="322326"/>
                          <a:pt x="655935" y="325088"/>
                          <a:pt x="657078" y="318611"/>
                        </a:cubicBezTo>
                        <a:cubicBezTo>
                          <a:pt x="661555" y="316325"/>
                          <a:pt x="664412" y="322517"/>
                          <a:pt x="663841" y="315468"/>
                        </a:cubicBezTo>
                        <a:cubicBezTo>
                          <a:pt x="667365" y="312515"/>
                          <a:pt x="669746" y="316611"/>
                          <a:pt x="670985" y="318707"/>
                        </a:cubicBezTo>
                        <a:cubicBezTo>
                          <a:pt x="668794" y="311658"/>
                          <a:pt x="677271" y="309182"/>
                          <a:pt x="679176" y="306324"/>
                        </a:cubicBezTo>
                        <a:lnTo>
                          <a:pt x="679843" y="309848"/>
                        </a:lnTo>
                        <a:cubicBezTo>
                          <a:pt x="679462" y="307753"/>
                          <a:pt x="679938" y="306324"/>
                          <a:pt x="680510" y="304800"/>
                        </a:cubicBezTo>
                        <a:lnTo>
                          <a:pt x="675652" y="304991"/>
                        </a:lnTo>
                        <a:cubicBezTo>
                          <a:pt x="676985" y="303562"/>
                          <a:pt x="677557" y="302038"/>
                          <a:pt x="679271" y="302705"/>
                        </a:cubicBezTo>
                        <a:cubicBezTo>
                          <a:pt x="677080" y="299942"/>
                          <a:pt x="671651" y="301562"/>
                          <a:pt x="669079" y="296704"/>
                        </a:cubicBezTo>
                        <a:cubicBezTo>
                          <a:pt x="672032" y="295180"/>
                          <a:pt x="669175" y="288893"/>
                          <a:pt x="675080" y="290036"/>
                        </a:cubicBezTo>
                        <a:cubicBezTo>
                          <a:pt x="670603" y="296609"/>
                          <a:pt x="681081" y="291179"/>
                          <a:pt x="679843" y="297656"/>
                        </a:cubicBezTo>
                        <a:cubicBezTo>
                          <a:pt x="679557" y="296228"/>
                          <a:pt x="680128" y="294799"/>
                          <a:pt x="681462" y="293370"/>
                        </a:cubicBezTo>
                        <a:cubicBezTo>
                          <a:pt x="682224" y="293370"/>
                          <a:pt x="682510" y="294037"/>
                          <a:pt x="682700" y="294608"/>
                        </a:cubicBezTo>
                        <a:cubicBezTo>
                          <a:pt x="690130" y="289465"/>
                          <a:pt x="677366" y="289179"/>
                          <a:pt x="680033" y="282035"/>
                        </a:cubicBezTo>
                        <a:cubicBezTo>
                          <a:pt x="682891" y="284036"/>
                          <a:pt x="686701" y="282512"/>
                          <a:pt x="686415" y="281083"/>
                        </a:cubicBezTo>
                        <a:cubicBezTo>
                          <a:pt x="685367" y="283940"/>
                          <a:pt x="680605" y="280607"/>
                          <a:pt x="679081" y="277082"/>
                        </a:cubicBezTo>
                        <a:cubicBezTo>
                          <a:pt x="683177" y="273368"/>
                          <a:pt x="678985" y="271463"/>
                          <a:pt x="680128" y="269081"/>
                        </a:cubicBezTo>
                        <a:lnTo>
                          <a:pt x="678033" y="271463"/>
                        </a:lnTo>
                        <a:cubicBezTo>
                          <a:pt x="675176" y="269462"/>
                          <a:pt x="676414" y="267272"/>
                          <a:pt x="676509" y="263747"/>
                        </a:cubicBezTo>
                        <a:cubicBezTo>
                          <a:pt x="679081" y="264319"/>
                          <a:pt x="677176" y="267272"/>
                          <a:pt x="678700" y="266510"/>
                        </a:cubicBezTo>
                        <a:cubicBezTo>
                          <a:pt x="674318" y="260985"/>
                          <a:pt x="687272" y="260509"/>
                          <a:pt x="685272" y="254222"/>
                        </a:cubicBezTo>
                        <a:cubicBezTo>
                          <a:pt x="688225" y="252698"/>
                          <a:pt x="691368" y="256032"/>
                          <a:pt x="693559" y="254603"/>
                        </a:cubicBezTo>
                        <a:cubicBezTo>
                          <a:pt x="691368" y="247555"/>
                          <a:pt x="700036" y="250127"/>
                          <a:pt x="698607" y="243078"/>
                        </a:cubicBezTo>
                        <a:cubicBezTo>
                          <a:pt x="693749" y="243269"/>
                          <a:pt x="694702" y="243935"/>
                          <a:pt x="691939" y="238411"/>
                        </a:cubicBezTo>
                        <a:lnTo>
                          <a:pt x="691654" y="249079"/>
                        </a:lnTo>
                        <a:lnTo>
                          <a:pt x="687558" y="240697"/>
                        </a:lnTo>
                        <a:cubicBezTo>
                          <a:pt x="686510" y="243554"/>
                          <a:pt x="688129" y="247745"/>
                          <a:pt x="686796" y="249269"/>
                        </a:cubicBezTo>
                        <a:cubicBezTo>
                          <a:pt x="684319" y="245078"/>
                          <a:pt x="685272" y="245745"/>
                          <a:pt x="681271" y="245936"/>
                        </a:cubicBezTo>
                        <a:cubicBezTo>
                          <a:pt x="689082" y="244221"/>
                          <a:pt x="680224" y="236792"/>
                          <a:pt x="686224" y="233648"/>
                        </a:cubicBezTo>
                        <a:lnTo>
                          <a:pt x="696797" y="237458"/>
                        </a:lnTo>
                        <a:cubicBezTo>
                          <a:pt x="703941" y="232220"/>
                          <a:pt x="695559" y="223266"/>
                          <a:pt x="701369" y="215265"/>
                        </a:cubicBezTo>
                        <a:lnTo>
                          <a:pt x="698512" y="217551"/>
                        </a:lnTo>
                        <a:cubicBezTo>
                          <a:pt x="694702" y="214884"/>
                          <a:pt x="699845" y="211836"/>
                          <a:pt x="699178" y="208312"/>
                        </a:cubicBezTo>
                        <a:cubicBezTo>
                          <a:pt x="702607" y="209836"/>
                          <a:pt x="704512" y="208407"/>
                          <a:pt x="707179" y="207931"/>
                        </a:cubicBezTo>
                        <a:cubicBezTo>
                          <a:pt x="704512" y="207169"/>
                          <a:pt x="709656" y="201454"/>
                          <a:pt x="702893" y="198215"/>
                        </a:cubicBezTo>
                        <a:lnTo>
                          <a:pt x="708989" y="195834"/>
                        </a:lnTo>
                        <a:cubicBezTo>
                          <a:pt x="713371" y="189262"/>
                          <a:pt x="701750" y="184023"/>
                          <a:pt x="705370" y="177546"/>
                        </a:cubicBezTo>
                        <a:cubicBezTo>
                          <a:pt x="708513" y="180975"/>
                          <a:pt x="712132" y="178689"/>
                          <a:pt x="713276" y="184309"/>
                        </a:cubicBezTo>
                        <a:cubicBezTo>
                          <a:pt x="714133" y="182023"/>
                          <a:pt x="715466" y="180118"/>
                          <a:pt x="713085" y="179261"/>
                        </a:cubicBezTo>
                        <a:cubicBezTo>
                          <a:pt x="715752" y="178689"/>
                          <a:pt x="710513" y="171164"/>
                          <a:pt x="714609" y="170212"/>
                        </a:cubicBezTo>
                        <a:cubicBezTo>
                          <a:pt x="713371" y="168688"/>
                          <a:pt x="709751" y="167069"/>
                          <a:pt x="710989" y="164592"/>
                        </a:cubicBezTo>
                        <a:cubicBezTo>
                          <a:pt x="711847" y="164592"/>
                          <a:pt x="712704" y="165259"/>
                          <a:pt x="712704" y="165259"/>
                        </a:cubicBezTo>
                        <a:cubicBezTo>
                          <a:pt x="710989" y="164592"/>
                          <a:pt x="711752" y="160306"/>
                          <a:pt x="706989" y="161258"/>
                        </a:cubicBezTo>
                        <a:cubicBezTo>
                          <a:pt x="720514" y="157925"/>
                          <a:pt x="713085" y="140970"/>
                          <a:pt x="724801" y="138017"/>
                        </a:cubicBezTo>
                        <a:cubicBezTo>
                          <a:pt x="725372" y="132493"/>
                          <a:pt x="726325" y="126016"/>
                          <a:pt x="727658" y="121349"/>
                        </a:cubicBezTo>
                        <a:cubicBezTo>
                          <a:pt x="728611" y="122015"/>
                          <a:pt x="729468" y="122015"/>
                          <a:pt x="728706" y="122682"/>
                        </a:cubicBezTo>
                        <a:cubicBezTo>
                          <a:pt x="734230" y="117443"/>
                          <a:pt x="719848" y="115253"/>
                          <a:pt x="726039" y="109252"/>
                        </a:cubicBezTo>
                        <a:cubicBezTo>
                          <a:pt x="733087" y="107537"/>
                          <a:pt x="727849" y="114205"/>
                          <a:pt x="730802" y="112586"/>
                        </a:cubicBezTo>
                        <a:cubicBezTo>
                          <a:pt x="742803" y="115634"/>
                          <a:pt x="732230" y="103346"/>
                          <a:pt x="740707" y="100775"/>
                        </a:cubicBezTo>
                        <a:lnTo>
                          <a:pt x="740993" y="102203"/>
                        </a:lnTo>
                        <a:cubicBezTo>
                          <a:pt x="746232" y="99822"/>
                          <a:pt x="739660" y="91631"/>
                          <a:pt x="742612" y="85820"/>
                        </a:cubicBezTo>
                        <a:cubicBezTo>
                          <a:pt x="742612" y="85820"/>
                          <a:pt x="743565" y="86487"/>
                          <a:pt x="744327" y="86487"/>
                        </a:cubicBezTo>
                        <a:cubicBezTo>
                          <a:pt x="742041" y="83344"/>
                          <a:pt x="741088" y="79724"/>
                          <a:pt x="740803" y="76010"/>
                        </a:cubicBezTo>
                        <a:cubicBezTo>
                          <a:pt x="740612" y="74200"/>
                          <a:pt x="740612" y="72295"/>
                          <a:pt x="740707" y="70485"/>
                        </a:cubicBezTo>
                        <a:cubicBezTo>
                          <a:pt x="740707" y="68675"/>
                          <a:pt x="741088" y="66389"/>
                          <a:pt x="741184" y="64580"/>
                        </a:cubicBezTo>
                        <a:cubicBezTo>
                          <a:pt x="745184" y="67818"/>
                          <a:pt x="742517" y="68580"/>
                          <a:pt x="747851" y="68294"/>
                        </a:cubicBezTo>
                        <a:cubicBezTo>
                          <a:pt x="748423" y="64580"/>
                          <a:pt x="739850" y="67151"/>
                          <a:pt x="740612" y="60960"/>
                        </a:cubicBezTo>
                        <a:cubicBezTo>
                          <a:pt x="743946" y="59436"/>
                          <a:pt x="748042" y="54674"/>
                          <a:pt x="754043" y="53340"/>
                        </a:cubicBezTo>
                        <a:lnTo>
                          <a:pt x="751852" y="60579"/>
                        </a:lnTo>
                        <a:cubicBezTo>
                          <a:pt x="756043" y="58960"/>
                          <a:pt x="756900" y="56293"/>
                          <a:pt x="756900" y="53816"/>
                        </a:cubicBezTo>
                        <a:cubicBezTo>
                          <a:pt x="756900" y="51340"/>
                          <a:pt x="756138" y="49244"/>
                          <a:pt x="757471" y="47149"/>
                        </a:cubicBezTo>
                        <a:lnTo>
                          <a:pt x="760615" y="47149"/>
                        </a:lnTo>
                        <a:cubicBezTo>
                          <a:pt x="763758" y="34957"/>
                          <a:pt x="754614" y="38481"/>
                          <a:pt x="758995" y="27527"/>
                        </a:cubicBezTo>
                        <a:lnTo>
                          <a:pt x="755662" y="30194"/>
                        </a:lnTo>
                        <a:cubicBezTo>
                          <a:pt x="751756" y="30004"/>
                          <a:pt x="753471" y="28385"/>
                          <a:pt x="755662" y="26194"/>
                        </a:cubicBezTo>
                        <a:cubicBezTo>
                          <a:pt x="757757" y="24098"/>
                          <a:pt x="760329" y="21336"/>
                          <a:pt x="757471" y="21146"/>
                        </a:cubicBezTo>
                        <a:lnTo>
                          <a:pt x="768616" y="12002"/>
                        </a:lnTo>
                        <a:cubicBezTo>
                          <a:pt x="768330" y="11335"/>
                          <a:pt x="767759" y="10382"/>
                          <a:pt x="767377" y="8763"/>
                        </a:cubicBezTo>
                        <a:cubicBezTo>
                          <a:pt x="759377" y="11811"/>
                          <a:pt x="749185" y="15716"/>
                          <a:pt x="743565" y="17240"/>
                        </a:cubicBezTo>
                        <a:cubicBezTo>
                          <a:pt x="752042" y="11525"/>
                          <a:pt x="763377" y="7715"/>
                          <a:pt x="773569" y="3905"/>
                        </a:cubicBezTo>
                        <a:cubicBezTo>
                          <a:pt x="773759" y="4286"/>
                          <a:pt x="774045" y="4572"/>
                          <a:pt x="774331" y="4858"/>
                        </a:cubicBezTo>
                        <a:cubicBezTo>
                          <a:pt x="774521" y="4286"/>
                          <a:pt x="774807" y="3524"/>
                          <a:pt x="774997" y="2762"/>
                        </a:cubicBezTo>
                        <a:cubicBezTo>
                          <a:pt x="769282" y="3429"/>
                          <a:pt x="759186" y="5144"/>
                          <a:pt x="753661" y="8858"/>
                        </a:cubicBezTo>
                        <a:cubicBezTo>
                          <a:pt x="756233" y="7906"/>
                          <a:pt x="760710" y="5715"/>
                          <a:pt x="761091" y="6763"/>
                        </a:cubicBezTo>
                        <a:cubicBezTo>
                          <a:pt x="748137" y="13811"/>
                          <a:pt x="739755" y="17431"/>
                          <a:pt x="732706" y="17907"/>
                        </a:cubicBezTo>
                        <a:cubicBezTo>
                          <a:pt x="739088" y="10001"/>
                          <a:pt x="734040" y="9525"/>
                          <a:pt x="727372" y="9620"/>
                        </a:cubicBezTo>
                        <a:cubicBezTo>
                          <a:pt x="720610" y="9620"/>
                          <a:pt x="713085" y="10192"/>
                          <a:pt x="709942" y="4763"/>
                        </a:cubicBezTo>
                        <a:cubicBezTo>
                          <a:pt x="699369" y="8382"/>
                          <a:pt x="695940" y="8096"/>
                          <a:pt x="689939" y="7430"/>
                        </a:cubicBezTo>
                        <a:cubicBezTo>
                          <a:pt x="684224" y="6763"/>
                          <a:pt x="678319" y="5525"/>
                          <a:pt x="672032" y="6572"/>
                        </a:cubicBezTo>
                        <a:cubicBezTo>
                          <a:pt x="677461" y="17526"/>
                          <a:pt x="668413" y="7239"/>
                          <a:pt x="670127" y="18764"/>
                        </a:cubicBezTo>
                        <a:cubicBezTo>
                          <a:pt x="667270" y="19717"/>
                          <a:pt x="666127" y="19622"/>
                          <a:pt x="665841" y="18955"/>
                        </a:cubicBezTo>
                        <a:lnTo>
                          <a:pt x="656411" y="12764"/>
                        </a:lnTo>
                        <a:cubicBezTo>
                          <a:pt x="654030" y="9525"/>
                          <a:pt x="658983" y="10001"/>
                          <a:pt x="658507" y="7430"/>
                        </a:cubicBezTo>
                        <a:cubicBezTo>
                          <a:pt x="652030" y="7049"/>
                          <a:pt x="655363" y="2762"/>
                          <a:pt x="650887" y="0"/>
                        </a:cubicBezTo>
                        <a:cubicBezTo>
                          <a:pt x="652125" y="4096"/>
                          <a:pt x="649172" y="6096"/>
                          <a:pt x="645362" y="4858"/>
                        </a:cubicBezTo>
                        <a:lnTo>
                          <a:pt x="650982" y="9811"/>
                        </a:lnTo>
                        <a:cubicBezTo>
                          <a:pt x="642505" y="16764"/>
                          <a:pt x="642410" y="762"/>
                          <a:pt x="633932" y="7620"/>
                        </a:cubicBezTo>
                        <a:lnTo>
                          <a:pt x="636504" y="3715"/>
                        </a:lnTo>
                        <a:cubicBezTo>
                          <a:pt x="632027" y="6287"/>
                          <a:pt x="619359" y="5144"/>
                          <a:pt x="615644" y="14764"/>
                        </a:cubicBezTo>
                        <a:cubicBezTo>
                          <a:pt x="614692" y="13526"/>
                          <a:pt x="613358" y="10382"/>
                          <a:pt x="615359" y="9430"/>
                        </a:cubicBezTo>
                        <a:cubicBezTo>
                          <a:pt x="604119" y="8954"/>
                          <a:pt x="591546" y="21431"/>
                          <a:pt x="582497" y="16478"/>
                        </a:cubicBezTo>
                        <a:lnTo>
                          <a:pt x="583069" y="13526"/>
                        </a:lnTo>
                        <a:cubicBezTo>
                          <a:pt x="581069" y="14478"/>
                          <a:pt x="579926" y="19145"/>
                          <a:pt x="577068" y="16574"/>
                        </a:cubicBezTo>
                        <a:cubicBezTo>
                          <a:pt x="577068" y="15431"/>
                          <a:pt x="577639" y="13716"/>
                          <a:pt x="576687" y="13621"/>
                        </a:cubicBezTo>
                        <a:cubicBezTo>
                          <a:pt x="575639" y="14669"/>
                          <a:pt x="571639" y="19050"/>
                          <a:pt x="568781" y="17621"/>
                        </a:cubicBezTo>
                        <a:lnTo>
                          <a:pt x="570877" y="14192"/>
                        </a:lnTo>
                        <a:cubicBezTo>
                          <a:pt x="559732" y="11430"/>
                          <a:pt x="554970" y="23336"/>
                          <a:pt x="546112" y="26099"/>
                        </a:cubicBezTo>
                        <a:cubicBezTo>
                          <a:pt x="545445" y="17717"/>
                          <a:pt x="536682" y="15716"/>
                          <a:pt x="532301" y="14764"/>
                        </a:cubicBezTo>
                        <a:lnTo>
                          <a:pt x="532301" y="13526"/>
                        </a:lnTo>
                        <a:cubicBezTo>
                          <a:pt x="519727" y="13526"/>
                          <a:pt x="511536" y="22289"/>
                          <a:pt x="500201" y="26575"/>
                        </a:cubicBezTo>
                        <a:cubicBezTo>
                          <a:pt x="492200" y="18098"/>
                          <a:pt x="475341" y="24860"/>
                          <a:pt x="463339" y="20765"/>
                        </a:cubicBezTo>
                        <a:cubicBezTo>
                          <a:pt x="465244" y="22098"/>
                          <a:pt x="463625" y="27337"/>
                          <a:pt x="461625" y="28289"/>
                        </a:cubicBezTo>
                        <a:cubicBezTo>
                          <a:pt x="458768" y="26860"/>
                          <a:pt x="454576" y="34766"/>
                          <a:pt x="454386" y="27051"/>
                        </a:cubicBezTo>
                        <a:lnTo>
                          <a:pt x="455338" y="27051"/>
                        </a:lnTo>
                        <a:cubicBezTo>
                          <a:pt x="452671" y="19812"/>
                          <a:pt x="447242" y="22289"/>
                          <a:pt x="442861" y="22384"/>
                        </a:cubicBezTo>
                        <a:lnTo>
                          <a:pt x="442861" y="32480"/>
                        </a:lnTo>
                        <a:cubicBezTo>
                          <a:pt x="430288" y="18860"/>
                          <a:pt x="413428" y="40386"/>
                          <a:pt x="406094" y="27908"/>
                        </a:cubicBezTo>
                        <a:cubicBezTo>
                          <a:pt x="403522" y="30671"/>
                          <a:pt x="400093" y="30956"/>
                          <a:pt x="397617" y="33623"/>
                        </a:cubicBezTo>
                        <a:lnTo>
                          <a:pt x="397331" y="28194"/>
                        </a:lnTo>
                        <a:cubicBezTo>
                          <a:pt x="389521" y="27432"/>
                          <a:pt x="385711" y="27146"/>
                          <a:pt x="376376" y="29242"/>
                        </a:cubicBezTo>
                        <a:lnTo>
                          <a:pt x="377995" y="25241"/>
                        </a:lnTo>
                        <a:cubicBezTo>
                          <a:pt x="372661" y="25337"/>
                          <a:pt x="372566" y="41339"/>
                          <a:pt x="367709" y="42005"/>
                        </a:cubicBezTo>
                        <a:lnTo>
                          <a:pt x="365518" y="34100"/>
                        </a:lnTo>
                        <a:cubicBezTo>
                          <a:pt x="356183" y="35052"/>
                          <a:pt x="346182" y="28766"/>
                          <a:pt x="337610" y="36862"/>
                        </a:cubicBezTo>
                        <a:cubicBezTo>
                          <a:pt x="337610" y="35719"/>
                          <a:pt x="337705" y="33338"/>
                          <a:pt x="339229" y="32861"/>
                        </a:cubicBezTo>
                        <a:cubicBezTo>
                          <a:pt x="334847" y="33052"/>
                          <a:pt x="321798" y="28861"/>
                          <a:pt x="324370" y="39719"/>
                        </a:cubicBezTo>
                        <a:cubicBezTo>
                          <a:pt x="323608" y="32576"/>
                          <a:pt x="314749" y="39815"/>
                          <a:pt x="309987" y="43434"/>
                        </a:cubicBezTo>
                        <a:lnTo>
                          <a:pt x="310273" y="38100"/>
                        </a:lnTo>
                        <a:cubicBezTo>
                          <a:pt x="306653" y="45244"/>
                          <a:pt x="306653" y="47054"/>
                          <a:pt x="300843" y="49435"/>
                        </a:cubicBezTo>
                        <a:cubicBezTo>
                          <a:pt x="299414" y="48863"/>
                          <a:pt x="299224" y="45339"/>
                          <a:pt x="301224" y="46482"/>
                        </a:cubicBezTo>
                        <a:cubicBezTo>
                          <a:pt x="296271" y="44101"/>
                          <a:pt x="297985" y="51816"/>
                          <a:pt x="292080" y="49435"/>
                        </a:cubicBezTo>
                        <a:lnTo>
                          <a:pt x="293890" y="45910"/>
                        </a:lnTo>
                        <a:cubicBezTo>
                          <a:pt x="289032" y="45910"/>
                          <a:pt x="289603" y="47720"/>
                          <a:pt x="287222" y="51816"/>
                        </a:cubicBezTo>
                        <a:cubicBezTo>
                          <a:pt x="284365" y="54197"/>
                          <a:pt x="277983" y="51245"/>
                          <a:pt x="276840" y="46577"/>
                        </a:cubicBezTo>
                        <a:cubicBezTo>
                          <a:pt x="276459" y="49530"/>
                          <a:pt x="274173" y="53626"/>
                          <a:pt x="271220" y="52578"/>
                        </a:cubicBezTo>
                        <a:cubicBezTo>
                          <a:pt x="270649" y="50768"/>
                          <a:pt x="271601" y="49625"/>
                          <a:pt x="272077" y="48959"/>
                        </a:cubicBezTo>
                        <a:cubicBezTo>
                          <a:pt x="263695" y="46006"/>
                          <a:pt x="260647" y="56102"/>
                          <a:pt x="254647" y="51435"/>
                        </a:cubicBezTo>
                        <a:cubicBezTo>
                          <a:pt x="254361" y="49721"/>
                          <a:pt x="253980" y="48863"/>
                          <a:pt x="253409" y="48387"/>
                        </a:cubicBezTo>
                        <a:cubicBezTo>
                          <a:pt x="259790" y="48006"/>
                          <a:pt x="265029" y="47816"/>
                          <a:pt x="264553" y="48292"/>
                        </a:cubicBezTo>
                        <a:cubicBezTo>
                          <a:pt x="264172" y="43434"/>
                          <a:pt x="258933" y="42958"/>
                          <a:pt x="262457" y="35909"/>
                        </a:cubicBezTo>
                        <a:cubicBezTo>
                          <a:pt x="258647" y="39910"/>
                          <a:pt x="252170" y="48578"/>
                          <a:pt x="247027" y="46673"/>
                        </a:cubicBezTo>
                        <a:cubicBezTo>
                          <a:pt x="246741" y="46196"/>
                          <a:pt x="246455" y="45815"/>
                          <a:pt x="246169" y="45053"/>
                        </a:cubicBezTo>
                        <a:lnTo>
                          <a:pt x="246646" y="44482"/>
                        </a:lnTo>
                        <a:cubicBezTo>
                          <a:pt x="245407" y="44101"/>
                          <a:pt x="244455" y="44672"/>
                          <a:pt x="243502" y="45530"/>
                        </a:cubicBezTo>
                        <a:cubicBezTo>
                          <a:pt x="241788" y="44863"/>
                          <a:pt x="240740" y="44387"/>
                          <a:pt x="239216" y="44387"/>
                        </a:cubicBezTo>
                        <a:cubicBezTo>
                          <a:pt x="238264" y="40386"/>
                          <a:pt x="233120" y="42672"/>
                          <a:pt x="230548" y="42767"/>
                        </a:cubicBezTo>
                        <a:cubicBezTo>
                          <a:pt x="231215" y="48101"/>
                          <a:pt x="227786" y="47530"/>
                          <a:pt x="231310" y="51626"/>
                        </a:cubicBezTo>
                        <a:cubicBezTo>
                          <a:pt x="230834" y="51245"/>
                          <a:pt x="231787" y="50959"/>
                          <a:pt x="233406" y="50578"/>
                        </a:cubicBezTo>
                        <a:cubicBezTo>
                          <a:pt x="233787" y="50387"/>
                          <a:pt x="234263" y="50292"/>
                          <a:pt x="234454" y="49911"/>
                        </a:cubicBezTo>
                        <a:lnTo>
                          <a:pt x="234454" y="50387"/>
                        </a:lnTo>
                        <a:cubicBezTo>
                          <a:pt x="235978" y="50102"/>
                          <a:pt x="238168" y="49816"/>
                          <a:pt x="240645" y="49530"/>
                        </a:cubicBezTo>
                        <a:cubicBezTo>
                          <a:pt x="238835" y="52388"/>
                          <a:pt x="236930" y="54864"/>
                          <a:pt x="233787" y="52197"/>
                        </a:cubicBezTo>
                        <a:cubicBezTo>
                          <a:pt x="232739" y="55721"/>
                          <a:pt x="231596" y="59341"/>
                          <a:pt x="230929" y="61151"/>
                        </a:cubicBezTo>
                        <a:cubicBezTo>
                          <a:pt x="226738" y="54007"/>
                          <a:pt x="219595" y="50578"/>
                          <a:pt x="218261" y="46101"/>
                        </a:cubicBezTo>
                        <a:cubicBezTo>
                          <a:pt x="210641" y="49721"/>
                          <a:pt x="199878" y="49625"/>
                          <a:pt x="195782" y="60103"/>
                        </a:cubicBezTo>
                        <a:cubicBezTo>
                          <a:pt x="193687" y="61627"/>
                          <a:pt x="192925" y="57436"/>
                          <a:pt x="191972" y="55912"/>
                        </a:cubicBezTo>
                        <a:cubicBezTo>
                          <a:pt x="193210" y="54769"/>
                          <a:pt x="194735" y="54864"/>
                          <a:pt x="195306" y="53340"/>
                        </a:cubicBezTo>
                        <a:cubicBezTo>
                          <a:pt x="191020" y="56293"/>
                          <a:pt x="182161" y="55435"/>
                          <a:pt x="181685" y="62579"/>
                        </a:cubicBezTo>
                        <a:cubicBezTo>
                          <a:pt x="175780" y="59912"/>
                          <a:pt x="184257" y="55817"/>
                          <a:pt x="176637" y="57626"/>
                        </a:cubicBezTo>
                        <a:lnTo>
                          <a:pt x="177494" y="55435"/>
                        </a:lnTo>
                        <a:cubicBezTo>
                          <a:pt x="161302" y="45530"/>
                          <a:pt x="154253" y="75438"/>
                          <a:pt x="136156" y="62484"/>
                        </a:cubicBezTo>
                        <a:cubicBezTo>
                          <a:pt x="137394" y="63246"/>
                          <a:pt x="138061" y="63627"/>
                          <a:pt x="138346" y="64770"/>
                        </a:cubicBezTo>
                        <a:cubicBezTo>
                          <a:pt x="118534" y="60103"/>
                          <a:pt x="99199" y="74105"/>
                          <a:pt x="79292" y="65627"/>
                        </a:cubicBezTo>
                        <a:cubicBezTo>
                          <a:pt x="73672" y="64103"/>
                          <a:pt x="73481" y="68580"/>
                          <a:pt x="70528" y="72295"/>
                        </a:cubicBezTo>
                        <a:lnTo>
                          <a:pt x="68909" y="66675"/>
                        </a:lnTo>
                        <a:lnTo>
                          <a:pt x="63861" y="73724"/>
                        </a:lnTo>
                        <a:cubicBezTo>
                          <a:pt x="56241" y="79248"/>
                          <a:pt x="48811" y="60865"/>
                          <a:pt x="39477" y="70866"/>
                        </a:cubicBezTo>
                        <a:lnTo>
                          <a:pt x="41096" y="74581"/>
                        </a:lnTo>
                        <a:cubicBezTo>
                          <a:pt x="37381" y="74200"/>
                          <a:pt x="29761" y="77819"/>
                          <a:pt x="30047" y="73343"/>
                        </a:cubicBezTo>
                        <a:cubicBezTo>
                          <a:pt x="29761" y="74105"/>
                          <a:pt x="29190" y="77438"/>
                          <a:pt x="27571" y="75533"/>
                        </a:cubicBezTo>
                        <a:lnTo>
                          <a:pt x="27190" y="72581"/>
                        </a:lnTo>
                        <a:lnTo>
                          <a:pt x="18712" y="78486"/>
                        </a:lnTo>
                        <a:cubicBezTo>
                          <a:pt x="11569" y="76867"/>
                          <a:pt x="18712" y="66485"/>
                          <a:pt x="8616" y="66770"/>
                        </a:cubicBezTo>
                        <a:cubicBezTo>
                          <a:pt x="4996" y="68199"/>
                          <a:pt x="-1290" y="76391"/>
                          <a:pt x="234" y="78296"/>
                        </a:cubicBezTo>
                        <a:cubicBezTo>
                          <a:pt x="1758" y="78296"/>
                          <a:pt x="4234" y="79820"/>
                          <a:pt x="4615" y="82868"/>
                        </a:cubicBezTo>
                        <a:lnTo>
                          <a:pt x="1282" y="84677"/>
                        </a:lnTo>
                        <a:cubicBezTo>
                          <a:pt x="1377" y="93536"/>
                          <a:pt x="-433" y="102870"/>
                          <a:pt x="8521" y="108299"/>
                        </a:cubicBezTo>
                        <a:lnTo>
                          <a:pt x="13950" y="102394"/>
                        </a:lnTo>
                        <a:lnTo>
                          <a:pt x="16236" y="106490"/>
                        </a:lnTo>
                        <a:lnTo>
                          <a:pt x="11283" y="107156"/>
                        </a:lnTo>
                        <a:cubicBezTo>
                          <a:pt x="14426" y="110966"/>
                          <a:pt x="15950" y="107156"/>
                          <a:pt x="17665" y="104585"/>
                        </a:cubicBezTo>
                        <a:cubicBezTo>
                          <a:pt x="18331" y="106871"/>
                          <a:pt x="19284" y="108395"/>
                          <a:pt x="20522" y="109061"/>
                        </a:cubicBezTo>
                        <a:lnTo>
                          <a:pt x="25570" y="100108"/>
                        </a:lnTo>
                        <a:cubicBezTo>
                          <a:pt x="26523" y="103537"/>
                          <a:pt x="23570" y="107156"/>
                          <a:pt x="27571" y="108776"/>
                        </a:cubicBezTo>
                        <a:cubicBezTo>
                          <a:pt x="29952" y="104585"/>
                          <a:pt x="24332" y="101251"/>
                          <a:pt x="28618" y="98298"/>
                        </a:cubicBezTo>
                        <a:cubicBezTo>
                          <a:pt x="31762" y="102108"/>
                          <a:pt x="31190" y="105442"/>
                          <a:pt x="34238" y="101727"/>
                        </a:cubicBezTo>
                        <a:cubicBezTo>
                          <a:pt x="34905" y="103918"/>
                          <a:pt x="34238" y="105442"/>
                          <a:pt x="33095" y="106585"/>
                        </a:cubicBezTo>
                        <a:cubicBezTo>
                          <a:pt x="35762" y="103632"/>
                          <a:pt x="40715" y="104775"/>
                          <a:pt x="41858" y="99917"/>
                        </a:cubicBezTo>
                        <a:cubicBezTo>
                          <a:pt x="45192" y="104585"/>
                          <a:pt x="51669" y="97822"/>
                          <a:pt x="52050" y="106204"/>
                        </a:cubicBezTo>
                        <a:cubicBezTo>
                          <a:pt x="52812" y="104108"/>
                          <a:pt x="56622" y="99155"/>
                          <a:pt x="59289" y="98584"/>
                        </a:cubicBezTo>
                        <a:cubicBezTo>
                          <a:pt x="55193" y="109061"/>
                          <a:pt x="69385" y="98298"/>
                          <a:pt x="69004" y="109157"/>
                        </a:cubicBezTo>
                        <a:cubicBezTo>
                          <a:pt x="71862" y="99822"/>
                          <a:pt x="81863" y="104013"/>
                          <a:pt x="87864" y="98489"/>
                        </a:cubicBezTo>
                        <a:cubicBezTo>
                          <a:pt x="87578" y="99251"/>
                          <a:pt x="87007" y="100775"/>
                          <a:pt x="86340" y="100298"/>
                        </a:cubicBezTo>
                        <a:cubicBezTo>
                          <a:pt x="90055" y="100775"/>
                          <a:pt x="91293" y="103346"/>
                          <a:pt x="93769" y="104870"/>
                        </a:cubicBezTo>
                        <a:cubicBezTo>
                          <a:pt x="93579" y="97441"/>
                          <a:pt x="99103" y="95250"/>
                          <a:pt x="101770" y="90392"/>
                        </a:cubicBezTo>
                        <a:cubicBezTo>
                          <a:pt x="106819" y="97155"/>
                          <a:pt x="99770" y="99346"/>
                          <a:pt x="101770" y="106109"/>
                        </a:cubicBezTo>
                        <a:cubicBezTo>
                          <a:pt x="101009" y="100108"/>
                          <a:pt x="109009" y="99441"/>
                          <a:pt x="107009" y="94583"/>
                        </a:cubicBezTo>
                        <a:cubicBezTo>
                          <a:pt x="110819" y="98774"/>
                          <a:pt x="110152" y="96488"/>
                          <a:pt x="112438" y="102489"/>
                        </a:cubicBezTo>
                        <a:cubicBezTo>
                          <a:pt x="112248" y="93155"/>
                          <a:pt x="115486" y="100679"/>
                          <a:pt x="117772" y="94679"/>
                        </a:cubicBezTo>
                        <a:cubicBezTo>
                          <a:pt x="123106" y="98870"/>
                          <a:pt x="119773" y="103251"/>
                          <a:pt x="124916" y="100013"/>
                        </a:cubicBezTo>
                        <a:cubicBezTo>
                          <a:pt x="127774" y="102680"/>
                          <a:pt x="123202" y="106394"/>
                          <a:pt x="123202" y="106394"/>
                        </a:cubicBezTo>
                        <a:close/>
                        <a:moveTo>
                          <a:pt x="250360" y="79343"/>
                        </a:moveTo>
                        <a:cubicBezTo>
                          <a:pt x="250360" y="79343"/>
                          <a:pt x="250360" y="79439"/>
                          <a:pt x="250360" y="79439"/>
                        </a:cubicBezTo>
                        <a:cubicBezTo>
                          <a:pt x="249218" y="79629"/>
                          <a:pt x="248360" y="79820"/>
                          <a:pt x="247693" y="80010"/>
                        </a:cubicBezTo>
                        <a:cubicBezTo>
                          <a:pt x="248265" y="79915"/>
                          <a:pt x="249027" y="79724"/>
                          <a:pt x="250360" y="79343"/>
                        </a:cubicBezTo>
                        <a:close/>
                        <a:moveTo>
                          <a:pt x="261219" y="78296"/>
                        </a:moveTo>
                        <a:cubicBezTo>
                          <a:pt x="259885" y="78200"/>
                          <a:pt x="258266" y="78296"/>
                          <a:pt x="256552" y="78486"/>
                        </a:cubicBezTo>
                        <a:cubicBezTo>
                          <a:pt x="255980" y="76676"/>
                          <a:pt x="256266" y="74771"/>
                          <a:pt x="257409" y="74771"/>
                        </a:cubicBezTo>
                        <a:cubicBezTo>
                          <a:pt x="256933" y="76010"/>
                          <a:pt x="259600" y="76867"/>
                          <a:pt x="261314" y="78296"/>
                        </a:cubicBezTo>
                        <a:close/>
                        <a:moveTo>
                          <a:pt x="235216" y="43244"/>
                        </a:moveTo>
                        <a:cubicBezTo>
                          <a:pt x="236835" y="42386"/>
                          <a:pt x="237502" y="43339"/>
                          <a:pt x="237883" y="44387"/>
                        </a:cubicBezTo>
                        <a:cubicBezTo>
                          <a:pt x="237121" y="44577"/>
                          <a:pt x="236168" y="44768"/>
                          <a:pt x="234930" y="45244"/>
                        </a:cubicBezTo>
                        <a:cubicBezTo>
                          <a:pt x="234930" y="45434"/>
                          <a:pt x="234835" y="45720"/>
                          <a:pt x="234739" y="45910"/>
                        </a:cubicBezTo>
                        <a:cubicBezTo>
                          <a:pt x="234739" y="44863"/>
                          <a:pt x="234930" y="43910"/>
                          <a:pt x="235216" y="431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11A1A045-95A2-D302-6586-A409CADBCBCA}"/>
                      </a:ext>
                    </a:extLst>
                  </p:cNvPr>
                  <p:cNvSpPr/>
                  <p:nvPr/>
                </p:nvSpPr>
                <p:spPr>
                  <a:xfrm>
                    <a:off x="6118954" y="3543966"/>
                    <a:ext cx="1619" cy="1714"/>
                  </a:xfrm>
                  <a:custGeom>
                    <a:avLst/>
                    <a:gdLst>
                      <a:gd name="connsiteX0" fmla="*/ 667 w 1619"/>
                      <a:gd name="connsiteY0" fmla="*/ 95 h 1714"/>
                      <a:gd name="connsiteX1" fmla="*/ 0 w 1619"/>
                      <a:gd name="connsiteY1" fmla="*/ 571 h 1714"/>
                      <a:gd name="connsiteX2" fmla="*/ 1143 w 1619"/>
                      <a:gd name="connsiteY2" fmla="*/ 1715 h 1714"/>
                      <a:gd name="connsiteX3" fmla="*/ 1619 w 1619"/>
                      <a:gd name="connsiteY3" fmla="*/ 0 h 1714"/>
                      <a:gd name="connsiteX4" fmla="*/ 667 w 1619"/>
                      <a:gd name="connsiteY4" fmla="*/ 190 h 1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9" h="1714">
                        <a:moveTo>
                          <a:pt x="667" y="95"/>
                        </a:moveTo>
                        <a:cubicBezTo>
                          <a:pt x="667" y="95"/>
                          <a:pt x="286" y="476"/>
                          <a:pt x="0" y="571"/>
                        </a:cubicBezTo>
                        <a:cubicBezTo>
                          <a:pt x="381" y="1048"/>
                          <a:pt x="762" y="1429"/>
                          <a:pt x="1143" y="1715"/>
                        </a:cubicBezTo>
                        <a:cubicBezTo>
                          <a:pt x="1333" y="1143"/>
                          <a:pt x="1429" y="571"/>
                          <a:pt x="1619" y="0"/>
                        </a:cubicBezTo>
                        <a:cubicBezTo>
                          <a:pt x="1333" y="0"/>
                          <a:pt x="953" y="95"/>
                          <a:pt x="667" y="19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8521DE6A-7471-B287-B36F-546A9DA51361}"/>
                      </a:ext>
                    </a:extLst>
                  </p:cNvPr>
                  <p:cNvSpPr/>
                  <p:nvPr/>
                </p:nvSpPr>
                <p:spPr>
                  <a:xfrm>
                    <a:off x="6489858" y="3960208"/>
                    <a:ext cx="857" cy="190"/>
                  </a:xfrm>
                  <a:custGeom>
                    <a:avLst/>
                    <a:gdLst>
                      <a:gd name="connsiteX0" fmla="*/ 667 w 857"/>
                      <a:gd name="connsiteY0" fmla="*/ 190 h 190"/>
                      <a:gd name="connsiteX1" fmla="*/ 857 w 857"/>
                      <a:gd name="connsiteY1" fmla="*/ 0 h 190"/>
                      <a:gd name="connsiteX2" fmla="*/ 0 w 857"/>
                      <a:gd name="connsiteY2" fmla="*/ 190 h 190"/>
                      <a:gd name="connsiteX3" fmla="*/ 667 w 857"/>
                      <a:gd name="connsiteY3" fmla="*/ 190 h 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57" h="190">
                        <a:moveTo>
                          <a:pt x="667" y="190"/>
                        </a:moveTo>
                        <a:lnTo>
                          <a:pt x="857" y="0"/>
                        </a:lnTo>
                        <a:cubicBezTo>
                          <a:pt x="857" y="0"/>
                          <a:pt x="381" y="190"/>
                          <a:pt x="0" y="190"/>
                        </a:cubicBezTo>
                        <a:cubicBezTo>
                          <a:pt x="286" y="190"/>
                          <a:pt x="476" y="190"/>
                          <a:pt x="667" y="19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9BD7056C-64F6-D67B-74EB-8558082458C2}"/>
                      </a:ext>
                    </a:extLst>
                  </p:cNvPr>
                  <p:cNvSpPr/>
                  <p:nvPr/>
                </p:nvSpPr>
                <p:spPr>
                  <a:xfrm>
                    <a:off x="6297548" y="3567969"/>
                    <a:ext cx="952" cy="1333"/>
                  </a:xfrm>
                  <a:custGeom>
                    <a:avLst/>
                    <a:gdLst>
                      <a:gd name="connsiteX0" fmla="*/ 953 w 952"/>
                      <a:gd name="connsiteY0" fmla="*/ 1334 h 1333"/>
                      <a:gd name="connsiteX1" fmla="*/ 857 w 952"/>
                      <a:gd name="connsiteY1" fmla="*/ 0 h 1333"/>
                      <a:gd name="connsiteX2" fmla="*/ 0 w 952"/>
                      <a:gd name="connsiteY2" fmla="*/ 1238 h 1333"/>
                      <a:gd name="connsiteX3" fmla="*/ 953 w 952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333">
                        <a:moveTo>
                          <a:pt x="953" y="1334"/>
                        </a:moveTo>
                        <a:lnTo>
                          <a:pt x="857" y="0"/>
                        </a:lnTo>
                        <a:lnTo>
                          <a:pt x="0" y="1238"/>
                        </a:lnTo>
                        <a:lnTo>
                          <a:pt x="953" y="1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0" name="자유형: 도형 139">
                    <a:extLst>
                      <a:ext uri="{FF2B5EF4-FFF2-40B4-BE49-F238E27FC236}">
                        <a16:creationId xmlns:a16="http://schemas.microsoft.com/office/drawing/2014/main" id="{6B8B4AE5-154D-C71C-B69F-90A40287FD15}"/>
                      </a:ext>
                    </a:extLst>
                  </p:cNvPr>
                  <p:cNvSpPr/>
                  <p:nvPr/>
                </p:nvSpPr>
                <p:spPr>
                  <a:xfrm>
                    <a:off x="6452044" y="4010977"/>
                    <a:ext cx="1524" cy="285"/>
                  </a:xfrm>
                  <a:custGeom>
                    <a:avLst/>
                    <a:gdLst>
                      <a:gd name="connsiteX0" fmla="*/ 1524 w 1524"/>
                      <a:gd name="connsiteY0" fmla="*/ 0 h 285"/>
                      <a:gd name="connsiteX1" fmla="*/ 0 w 1524"/>
                      <a:gd name="connsiteY1" fmla="*/ 286 h 285"/>
                      <a:gd name="connsiteX2" fmla="*/ 1524 w 1524"/>
                      <a:gd name="connsiteY2" fmla="*/ 0 h 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24" h="285">
                        <a:moveTo>
                          <a:pt x="1524" y="0"/>
                        </a:moveTo>
                        <a:cubicBezTo>
                          <a:pt x="1048" y="0"/>
                          <a:pt x="476" y="0"/>
                          <a:pt x="0" y="286"/>
                        </a:cubicBezTo>
                        <a:cubicBezTo>
                          <a:pt x="381" y="286"/>
                          <a:pt x="953" y="286"/>
                          <a:pt x="152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자유형: 도형 140">
                    <a:extLst>
                      <a:ext uri="{FF2B5EF4-FFF2-40B4-BE49-F238E27FC236}">
                        <a16:creationId xmlns:a16="http://schemas.microsoft.com/office/drawing/2014/main" id="{984DEC0F-B6B2-3B23-79AB-C86E1D03DF67}"/>
                      </a:ext>
                    </a:extLst>
                  </p:cNvPr>
                  <p:cNvSpPr/>
                  <p:nvPr/>
                </p:nvSpPr>
                <p:spPr>
                  <a:xfrm>
                    <a:off x="6441090" y="4034979"/>
                    <a:ext cx="2952" cy="2857"/>
                  </a:xfrm>
                  <a:custGeom>
                    <a:avLst/>
                    <a:gdLst>
                      <a:gd name="connsiteX0" fmla="*/ 2953 w 2952"/>
                      <a:gd name="connsiteY0" fmla="*/ 0 h 2857"/>
                      <a:gd name="connsiteX1" fmla="*/ 0 w 2952"/>
                      <a:gd name="connsiteY1" fmla="*/ 2858 h 2857"/>
                      <a:gd name="connsiteX2" fmla="*/ 2953 w 2952"/>
                      <a:gd name="connsiteY2" fmla="*/ 0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2" h="2857">
                        <a:moveTo>
                          <a:pt x="2953" y="0"/>
                        </a:moveTo>
                        <a:lnTo>
                          <a:pt x="0" y="2858"/>
                        </a:lnTo>
                        <a:cubicBezTo>
                          <a:pt x="1524" y="1715"/>
                          <a:pt x="2381" y="762"/>
                          <a:pt x="295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2" name="자유형: 도형 141">
                    <a:extLst>
                      <a:ext uri="{FF2B5EF4-FFF2-40B4-BE49-F238E27FC236}">
                        <a16:creationId xmlns:a16="http://schemas.microsoft.com/office/drawing/2014/main" id="{BFF1A155-C17F-21A3-725D-2D2F2E1D0D88}"/>
                      </a:ext>
                    </a:extLst>
                  </p:cNvPr>
                  <p:cNvSpPr/>
                  <p:nvPr/>
                </p:nvSpPr>
                <p:spPr>
                  <a:xfrm>
                    <a:off x="6434898" y="4052887"/>
                    <a:ext cx="2095" cy="1142"/>
                  </a:xfrm>
                  <a:custGeom>
                    <a:avLst/>
                    <a:gdLst>
                      <a:gd name="connsiteX0" fmla="*/ 95 w 2095"/>
                      <a:gd name="connsiteY0" fmla="*/ 0 h 1142"/>
                      <a:gd name="connsiteX1" fmla="*/ 2096 w 2095"/>
                      <a:gd name="connsiteY1" fmla="*/ 1143 h 1142"/>
                      <a:gd name="connsiteX2" fmla="*/ 2096 w 2095"/>
                      <a:gd name="connsiteY2" fmla="*/ 1143 h 1142"/>
                      <a:gd name="connsiteX3" fmla="*/ 0 w 2095"/>
                      <a:gd name="connsiteY3" fmla="*/ 0 h 1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1142">
                        <a:moveTo>
                          <a:pt x="95" y="0"/>
                        </a:moveTo>
                        <a:cubicBezTo>
                          <a:pt x="858" y="571"/>
                          <a:pt x="1524" y="857"/>
                          <a:pt x="2096" y="1143"/>
                        </a:cubicBezTo>
                        <a:lnTo>
                          <a:pt x="2096" y="1143"/>
                        </a:lnTo>
                        <a:cubicBezTo>
                          <a:pt x="2096" y="114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자유형: 도형 142">
                    <a:extLst>
                      <a:ext uri="{FF2B5EF4-FFF2-40B4-BE49-F238E27FC236}">
                        <a16:creationId xmlns:a16="http://schemas.microsoft.com/office/drawing/2014/main" id="{5D13C898-969D-4F63-CFCE-1CCC92678796}"/>
                      </a:ext>
                    </a:extLst>
                  </p:cNvPr>
                  <p:cNvSpPr/>
                  <p:nvPr/>
                </p:nvSpPr>
                <p:spPr>
                  <a:xfrm>
                    <a:off x="6532149" y="3750476"/>
                    <a:ext cx="285" cy="1801"/>
                  </a:xfrm>
                  <a:custGeom>
                    <a:avLst/>
                    <a:gdLst>
                      <a:gd name="connsiteX0" fmla="*/ 286 w 285"/>
                      <a:gd name="connsiteY0" fmla="*/ 1802 h 1801"/>
                      <a:gd name="connsiteX1" fmla="*/ 286 w 285"/>
                      <a:gd name="connsiteY1" fmla="*/ 1040 h 1801"/>
                      <a:gd name="connsiteX2" fmla="*/ 286 w 285"/>
                      <a:gd name="connsiteY2" fmla="*/ 1802 h 1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85" h="1801">
                        <a:moveTo>
                          <a:pt x="286" y="1802"/>
                        </a:moveTo>
                        <a:cubicBezTo>
                          <a:pt x="286" y="1802"/>
                          <a:pt x="286" y="1230"/>
                          <a:pt x="286" y="1040"/>
                        </a:cubicBezTo>
                        <a:cubicBezTo>
                          <a:pt x="-95" y="-960"/>
                          <a:pt x="-95" y="278"/>
                          <a:pt x="286" y="180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자유형: 도형 143">
                    <a:extLst>
                      <a:ext uri="{FF2B5EF4-FFF2-40B4-BE49-F238E27FC236}">
                        <a16:creationId xmlns:a16="http://schemas.microsoft.com/office/drawing/2014/main" id="{95B8DECC-F70D-CDD2-2062-0A586C33A5F3}"/>
                      </a:ext>
                    </a:extLst>
                  </p:cNvPr>
                  <p:cNvSpPr/>
                  <p:nvPr/>
                </p:nvSpPr>
                <p:spPr>
                  <a:xfrm>
                    <a:off x="6511313" y="3841527"/>
                    <a:ext cx="2166" cy="3714"/>
                  </a:xfrm>
                  <a:custGeom>
                    <a:avLst/>
                    <a:gdLst>
                      <a:gd name="connsiteX0" fmla="*/ 2166 w 2166"/>
                      <a:gd name="connsiteY0" fmla="*/ 3715 h 3714"/>
                      <a:gd name="connsiteX1" fmla="*/ 737 w 2166"/>
                      <a:gd name="connsiteY1" fmla="*/ 0 h 3714"/>
                      <a:gd name="connsiteX2" fmla="*/ 2166 w 2166"/>
                      <a:gd name="connsiteY2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66" h="3714">
                        <a:moveTo>
                          <a:pt x="2166" y="3715"/>
                        </a:moveTo>
                        <a:cubicBezTo>
                          <a:pt x="1595" y="2477"/>
                          <a:pt x="1023" y="1238"/>
                          <a:pt x="737" y="0"/>
                        </a:cubicBezTo>
                        <a:cubicBezTo>
                          <a:pt x="-215" y="1429"/>
                          <a:pt x="-691" y="2667"/>
                          <a:pt x="2166" y="3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자유형: 도형 144">
                    <a:extLst>
                      <a:ext uri="{FF2B5EF4-FFF2-40B4-BE49-F238E27FC236}">
                        <a16:creationId xmlns:a16="http://schemas.microsoft.com/office/drawing/2014/main" id="{BE04189F-344E-42C6-9941-02A10DB6A1B2}"/>
                      </a:ext>
                    </a:extLst>
                  </p:cNvPr>
                  <p:cNvSpPr/>
                  <p:nvPr/>
                </p:nvSpPr>
                <p:spPr>
                  <a:xfrm>
                    <a:off x="6560628" y="3650455"/>
                    <a:ext cx="285" cy="571"/>
                  </a:xfrm>
                  <a:custGeom>
                    <a:avLst/>
                    <a:gdLst>
                      <a:gd name="connsiteX0" fmla="*/ 95 w 285"/>
                      <a:gd name="connsiteY0" fmla="*/ 571 h 571"/>
                      <a:gd name="connsiteX1" fmla="*/ 95 w 285"/>
                      <a:gd name="connsiteY1" fmla="*/ 571 h 571"/>
                      <a:gd name="connsiteX2" fmla="*/ 286 w 285"/>
                      <a:gd name="connsiteY2" fmla="*/ 0 h 571"/>
                      <a:gd name="connsiteX3" fmla="*/ 0 w 285"/>
                      <a:gd name="connsiteY3" fmla="*/ 571 h 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" h="571">
                        <a:moveTo>
                          <a:pt x="95" y="571"/>
                        </a:moveTo>
                        <a:cubicBezTo>
                          <a:pt x="95" y="571"/>
                          <a:pt x="95" y="571"/>
                          <a:pt x="95" y="571"/>
                        </a:cubicBezTo>
                        <a:lnTo>
                          <a:pt x="286" y="0"/>
                        </a:lnTo>
                        <a:lnTo>
                          <a:pt x="0" y="57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자유형: 도형 145">
                    <a:extLst>
                      <a:ext uri="{FF2B5EF4-FFF2-40B4-BE49-F238E27FC236}">
                        <a16:creationId xmlns:a16="http://schemas.microsoft.com/office/drawing/2014/main" id="{74E447D9-6A27-DF33-5D1B-911B799B0FAD}"/>
                      </a:ext>
                    </a:extLst>
                  </p:cNvPr>
                  <p:cNvSpPr/>
                  <p:nvPr/>
                </p:nvSpPr>
                <p:spPr>
                  <a:xfrm>
                    <a:off x="6512048" y="3837431"/>
                    <a:ext cx="1670" cy="4095"/>
                  </a:xfrm>
                  <a:custGeom>
                    <a:avLst/>
                    <a:gdLst>
                      <a:gd name="connsiteX0" fmla="*/ 1623 w 1670"/>
                      <a:gd name="connsiteY0" fmla="*/ 0 h 4095"/>
                      <a:gd name="connsiteX1" fmla="*/ 99 w 1670"/>
                      <a:gd name="connsiteY1" fmla="*/ 4096 h 4095"/>
                      <a:gd name="connsiteX2" fmla="*/ 1623 w 1670"/>
                      <a:gd name="connsiteY2" fmla="*/ 0 h 4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70" h="4095">
                        <a:moveTo>
                          <a:pt x="1623" y="0"/>
                        </a:moveTo>
                        <a:cubicBezTo>
                          <a:pt x="99" y="1238"/>
                          <a:pt x="-187" y="2667"/>
                          <a:pt x="99" y="4096"/>
                        </a:cubicBezTo>
                        <a:cubicBezTo>
                          <a:pt x="860" y="2953"/>
                          <a:pt x="1908" y="1524"/>
                          <a:pt x="162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7" name="자유형: 도형 146">
                    <a:extLst>
                      <a:ext uri="{FF2B5EF4-FFF2-40B4-BE49-F238E27FC236}">
                        <a16:creationId xmlns:a16="http://schemas.microsoft.com/office/drawing/2014/main" id="{2E8BB206-F141-C3B7-DA5C-8228582A48F7}"/>
                      </a:ext>
                    </a:extLst>
                  </p:cNvPr>
                  <p:cNvSpPr/>
                  <p:nvPr/>
                </p:nvSpPr>
                <p:spPr>
                  <a:xfrm>
                    <a:off x="6403942" y="4133468"/>
                    <a:ext cx="762" cy="1238"/>
                  </a:xfrm>
                  <a:custGeom>
                    <a:avLst/>
                    <a:gdLst>
                      <a:gd name="connsiteX0" fmla="*/ 572 w 762"/>
                      <a:gd name="connsiteY0" fmla="*/ 0 h 1238"/>
                      <a:gd name="connsiteX1" fmla="*/ 0 w 762"/>
                      <a:gd name="connsiteY1" fmla="*/ 857 h 1238"/>
                      <a:gd name="connsiteX2" fmla="*/ 762 w 762"/>
                      <a:gd name="connsiteY2" fmla="*/ 1238 h 1238"/>
                      <a:gd name="connsiteX3" fmla="*/ 476 w 762"/>
                      <a:gd name="connsiteY3" fmla="*/ 0 h 1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2" h="1238">
                        <a:moveTo>
                          <a:pt x="572" y="0"/>
                        </a:moveTo>
                        <a:lnTo>
                          <a:pt x="0" y="857"/>
                        </a:lnTo>
                        <a:cubicBezTo>
                          <a:pt x="0" y="857"/>
                          <a:pt x="572" y="1143"/>
                          <a:pt x="762" y="1238"/>
                        </a:cubicBezTo>
                        <a:lnTo>
                          <a:pt x="476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8" name="자유형: 도형 147">
                    <a:extLst>
                      <a:ext uri="{FF2B5EF4-FFF2-40B4-BE49-F238E27FC236}">
                        <a16:creationId xmlns:a16="http://schemas.microsoft.com/office/drawing/2014/main" id="{7DAE1B21-CF40-EE66-00FD-E115CCC8F0EC}"/>
                      </a:ext>
                    </a:extLst>
                  </p:cNvPr>
                  <p:cNvSpPr/>
                  <p:nvPr/>
                </p:nvSpPr>
                <p:spPr>
                  <a:xfrm>
                    <a:off x="6404704" y="4134706"/>
                    <a:ext cx="357" cy="1238"/>
                  </a:xfrm>
                  <a:custGeom>
                    <a:avLst/>
                    <a:gdLst>
                      <a:gd name="connsiteX0" fmla="*/ 0 w 357"/>
                      <a:gd name="connsiteY0" fmla="*/ 0 h 1238"/>
                      <a:gd name="connsiteX1" fmla="*/ 286 w 357"/>
                      <a:gd name="connsiteY1" fmla="*/ 1238 h 1238"/>
                      <a:gd name="connsiteX2" fmla="*/ 0 w 357"/>
                      <a:gd name="connsiteY2" fmla="*/ 0 h 1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57" h="1238">
                        <a:moveTo>
                          <a:pt x="0" y="0"/>
                        </a:moveTo>
                        <a:lnTo>
                          <a:pt x="286" y="1238"/>
                        </a:lnTo>
                        <a:cubicBezTo>
                          <a:pt x="286" y="1238"/>
                          <a:pt x="571" y="38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9" name="자유형: 도형 148">
                    <a:extLst>
                      <a:ext uri="{FF2B5EF4-FFF2-40B4-BE49-F238E27FC236}">
                        <a16:creationId xmlns:a16="http://schemas.microsoft.com/office/drawing/2014/main" id="{3B6CEFFC-4D3E-0439-29F6-CEEA2F3A9D55}"/>
                      </a:ext>
                    </a:extLst>
                  </p:cNvPr>
                  <p:cNvSpPr/>
                  <p:nvPr/>
                </p:nvSpPr>
                <p:spPr>
                  <a:xfrm>
                    <a:off x="6404668" y="4135849"/>
                    <a:ext cx="893" cy="2571"/>
                  </a:xfrm>
                  <a:custGeom>
                    <a:avLst/>
                    <a:gdLst>
                      <a:gd name="connsiteX0" fmla="*/ 894 w 893"/>
                      <a:gd name="connsiteY0" fmla="*/ 2572 h 2571"/>
                      <a:gd name="connsiteX1" fmla="*/ 322 w 893"/>
                      <a:gd name="connsiteY1" fmla="*/ 0 h 2571"/>
                      <a:gd name="connsiteX2" fmla="*/ 894 w 893"/>
                      <a:gd name="connsiteY2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3" h="2571">
                        <a:moveTo>
                          <a:pt x="894" y="2572"/>
                        </a:moveTo>
                        <a:lnTo>
                          <a:pt x="322" y="0"/>
                        </a:lnTo>
                        <a:cubicBezTo>
                          <a:pt x="36" y="762"/>
                          <a:pt x="-440" y="1619"/>
                          <a:pt x="894" y="257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0" name="자유형: 도형 149">
                    <a:extLst>
                      <a:ext uri="{FF2B5EF4-FFF2-40B4-BE49-F238E27FC236}">
                        <a16:creationId xmlns:a16="http://schemas.microsoft.com/office/drawing/2014/main" id="{0E1AB808-F5E0-68E0-643B-C476BE7702C3}"/>
                      </a:ext>
                    </a:extLst>
                  </p:cNvPr>
                  <p:cNvSpPr/>
                  <p:nvPr/>
                </p:nvSpPr>
                <p:spPr>
                  <a:xfrm>
                    <a:off x="6413753" y="4108417"/>
                    <a:ext cx="1714" cy="952"/>
                  </a:xfrm>
                  <a:custGeom>
                    <a:avLst/>
                    <a:gdLst>
                      <a:gd name="connsiteX0" fmla="*/ 1715 w 1714"/>
                      <a:gd name="connsiteY0" fmla="*/ 952 h 952"/>
                      <a:gd name="connsiteX1" fmla="*/ 0 w 1714"/>
                      <a:gd name="connsiteY1" fmla="*/ 0 h 952"/>
                      <a:gd name="connsiteX2" fmla="*/ 1715 w 1714"/>
                      <a:gd name="connsiteY2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14" h="952">
                        <a:moveTo>
                          <a:pt x="1715" y="952"/>
                        </a:moveTo>
                        <a:lnTo>
                          <a:pt x="0" y="0"/>
                        </a:lnTo>
                        <a:cubicBezTo>
                          <a:pt x="0" y="0"/>
                          <a:pt x="858" y="571"/>
                          <a:pt x="1715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1" name="자유형: 도형 150">
                    <a:extLst>
                      <a:ext uri="{FF2B5EF4-FFF2-40B4-BE49-F238E27FC236}">
                        <a16:creationId xmlns:a16="http://schemas.microsoft.com/office/drawing/2014/main" id="{B00EE8EE-50F1-27B8-7C3A-056AE12CE7FF}"/>
                      </a:ext>
                    </a:extLst>
                  </p:cNvPr>
                  <p:cNvSpPr/>
                  <p:nvPr/>
                </p:nvSpPr>
                <p:spPr>
                  <a:xfrm>
                    <a:off x="6412311" y="4101654"/>
                    <a:ext cx="5610" cy="6858"/>
                  </a:xfrm>
                  <a:custGeom>
                    <a:avLst/>
                    <a:gdLst>
                      <a:gd name="connsiteX0" fmla="*/ 5252 w 5610"/>
                      <a:gd name="connsiteY0" fmla="*/ 0 h 6858"/>
                      <a:gd name="connsiteX1" fmla="*/ 13 w 5610"/>
                      <a:gd name="connsiteY1" fmla="*/ 6096 h 6858"/>
                      <a:gd name="connsiteX2" fmla="*/ 1347 w 5610"/>
                      <a:gd name="connsiteY2" fmla="*/ 6858 h 6858"/>
                      <a:gd name="connsiteX3" fmla="*/ 5157 w 5610"/>
                      <a:gd name="connsiteY3" fmla="*/ 0 h 6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10" h="6858">
                        <a:moveTo>
                          <a:pt x="5252" y="0"/>
                        </a:moveTo>
                        <a:cubicBezTo>
                          <a:pt x="4204" y="1619"/>
                          <a:pt x="-273" y="3143"/>
                          <a:pt x="13" y="6096"/>
                        </a:cubicBezTo>
                        <a:lnTo>
                          <a:pt x="1347" y="6858"/>
                        </a:lnTo>
                        <a:cubicBezTo>
                          <a:pt x="-939" y="4763"/>
                          <a:pt x="7633" y="2858"/>
                          <a:pt x="5157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자유형: 도형 151">
                    <a:extLst>
                      <a:ext uri="{FF2B5EF4-FFF2-40B4-BE49-F238E27FC236}">
                        <a16:creationId xmlns:a16="http://schemas.microsoft.com/office/drawing/2014/main" id="{7AEC51E6-ECC8-262B-C9FA-4ABD61850CDA}"/>
                      </a:ext>
                    </a:extLst>
                  </p:cNvPr>
                  <p:cNvSpPr/>
                  <p:nvPr/>
                </p:nvSpPr>
                <p:spPr>
                  <a:xfrm>
                    <a:off x="6447471" y="4078032"/>
                    <a:ext cx="7853" cy="7905"/>
                  </a:xfrm>
                  <a:custGeom>
                    <a:avLst/>
                    <a:gdLst>
                      <a:gd name="connsiteX0" fmla="*/ 3620 w 7853"/>
                      <a:gd name="connsiteY0" fmla="*/ 0 h 7905"/>
                      <a:gd name="connsiteX1" fmla="*/ 0 w 7853"/>
                      <a:gd name="connsiteY1" fmla="*/ 5810 h 7905"/>
                      <a:gd name="connsiteX2" fmla="*/ 4953 w 7853"/>
                      <a:gd name="connsiteY2" fmla="*/ 7906 h 7905"/>
                      <a:gd name="connsiteX3" fmla="*/ 3715 w 7853"/>
                      <a:gd name="connsiteY3" fmla="*/ 0 h 7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853" h="7905">
                        <a:moveTo>
                          <a:pt x="3620" y="0"/>
                        </a:moveTo>
                        <a:lnTo>
                          <a:pt x="0" y="5810"/>
                        </a:lnTo>
                        <a:cubicBezTo>
                          <a:pt x="2381" y="5334"/>
                          <a:pt x="5429" y="4858"/>
                          <a:pt x="4953" y="7906"/>
                        </a:cubicBezTo>
                        <a:cubicBezTo>
                          <a:pt x="13526" y="1905"/>
                          <a:pt x="0" y="8001"/>
                          <a:pt x="371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자유형: 도형 152">
                    <a:extLst>
                      <a:ext uri="{FF2B5EF4-FFF2-40B4-BE49-F238E27FC236}">
                        <a16:creationId xmlns:a16="http://schemas.microsoft.com/office/drawing/2014/main" id="{0B252D64-D779-F64A-3D14-9C7CADD3EBA3}"/>
                      </a:ext>
                    </a:extLst>
                  </p:cNvPr>
                  <p:cNvSpPr/>
                  <p:nvPr/>
                </p:nvSpPr>
                <p:spPr>
                  <a:xfrm>
                    <a:off x="6460788" y="4058280"/>
                    <a:ext cx="3923" cy="3063"/>
                  </a:xfrm>
                  <a:custGeom>
                    <a:avLst/>
                    <a:gdLst>
                      <a:gd name="connsiteX0" fmla="*/ 18 w 3923"/>
                      <a:gd name="connsiteY0" fmla="*/ 1084 h 3063"/>
                      <a:gd name="connsiteX1" fmla="*/ 3924 w 3923"/>
                      <a:gd name="connsiteY1" fmla="*/ 2608 h 3063"/>
                      <a:gd name="connsiteX2" fmla="*/ 18 w 3923"/>
                      <a:gd name="connsiteY2" fmla="*/ 1084 h 3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23" h="3063">
                        <a:moveTo>
                          <a:pt x="18" y="1084"/>
                        </a:moveTo>
                        <a:cubicBezTo>
                          <a:pt x="-267" y="4799"/>
                          <a:pt x="2876" y="2036"/>
                          <a:pt x="3924" y="2608"/>
                        </a:cubicBezTo>
                        <a:cubicBezTo>
                          <a:pt x="2876" y="-154"/>
                          <a:pt x="2590" y="-821"/>
                          <a:pt x="18" y="108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4" name="자유형: 도형 153">
                    <a:extLst>
                      <a:ext uri="{FF2B5EF4-FFF2-40B4-BE49-F238E27FC236}">
                        <a16:creationId xmlns:a16="http://schemas.microsoft.com/office/drawing/2014/main" id="{EC42FEA5-45FD-EAF9-A221-F36E0DBD566F}"/>
                      </a:ext>
                    </a:extLst>
                  </p:cNvPr>
                  <p:cNvSpPr/>
                  <p:nvPr/>
                </p:nvSpPr>
                <p:spPr>
                  <a:xfrm>
                    <a:off x="6509955" y="3917536"/>
                    <a:ext cx="4502" cy="1904"/>
                  </a:xfrm>
                  <a:custGeom>
                    <a:avLst/>
                    <a:gdLst>
                      <a:gd name="connsiteX0" fmla="*/ 0 w 4502"/>
                      <a:gd name="connsiteY0" fmla="*/ 0 h 1904"/>
                      <a:gd name="connsiteX1" fmla="*/ 4477 w 4502"/>
                      <a:gd name="connsiteY1" fmla="*/ 1905 h 1904"/>
                      <a:gd name="connsiteX2" fmla="*/ 0 w 4502"/>
                      <a:gd name="connsiteY2" fmla="*/ 0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502" h="1904">
                        <a:moveTo>
                          <a:pt x="0" y="0"/>
                        </a:moveTo>
                        <a:lnTo>
                          <a:pt x="4477" y="1905"/>
                        </a:lnTo>
                        <a:cubicBezTo>
                          <a:pt x="4763" y="-952"/>
                          <a:pt x="2667" y="1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5" name="자유형: 도형 154">
                    <a:extLst>
                      <a:ext uri="{FF2B5EF4-FFF2-40B4-BE49-F238E27FC236}">
                        <a16:creationId xmlns:a16="http://schemas.microsoft.com/office/drawing/2014/main" id="{645943D6-8D65-D432-5D10-2CA703D27FE8}"/>
                      </a:ext>
                    </a:extLst>
                  </p:cNvPr>
                  <p:cNvSpPr/>
                  <p:nvPr/>
                </p:nvSpPr>
                <p:spPr>
                  <a:xfrm>
                    <a:off x="6491763" y="3882199"/>
                    <a:ext cx="3810" cy="4286"/>
                  </a:xfrm>
                  <a:custGeom>
                    <a:avLst/>
                    <a:gdLst>
                      <a:gd name="connsiteX0" fmla="*/ 3715 w 3810"/>
                      <a:gd name="connsiteY0" fmla="*/ 0 h 4286"/>
                      <a:gd name="connsiteX1" fmla="*/ 0 w 3810"/>
                      <a:gd name="connsiteY1" fmla="*/ 1524 h 4286"/>
                      <a:gd name="connsiteX2" fmla="*/ 3810 w 3810"/>
                      <a:gd name="connsiteY2" fmla="*/ 4286 h 4286"/>
                      <a:gd name="connsiteX3" fmla="*/ 3715 w 3810"/>
                      <a:gd name="connsiteY3" fmla="*/ 0 h 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10" h="4286">
                        <a:moveTo>
                          <a:pt x="3715" y="0"/>
                        </a:moveTo>
                        <a:lnTo>
                          <a:pt x="0" y="1524"/>
                        </a:lnTo>
                        <a:lnTo>
                          <a:pt x="3810" y="4286"/>
                        </a:lnTo>
                        <a:lnTo>
                          <a:pt x="3715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6" name="자유형: 도형 155">
                    <a:extLst>
                      <a:ext uri="{FF2B5EF4-FFF2-40B4-BE49-F238E27FC236}">
                        <a16:creationId xmlns:a16="http://schemas.microsoft.com/office/drawing/2014/main" id="{E505CB25-8618-ED05-1984-F62EA8B5F63B}"/>
                      </a:ext>
                    </a:extLst>
                  </p:cNvPr>
                  <p:cNvSpPr/>
                  <p:nvPr/>
                </p:nvSpPr>
                <p:spPr>
                  <a:xfrm>
                    <a:off x="6533863" y="3874007"/>
                    <a:ext cx="285" cy="4952"/>
                  </a:xfrm>
                  <a:custGeom>
                    <a:avLst/>
                    <a:gdLst>
                      <a:gd name="connsiteX0" fmla="*/ 0 w 285"/>
                      <a:gd name="connsiteY0" fmla="*/ 3524 h 4952"/>
                      <a:gd name="connsiteX1" fmla="*/ 286 w 285"/>
                      <a:gd name="connsiteY1" fmla="*/ 4953 h 4952"/>
                      <a:gd name="connsiteX2" fmla="*/ 95 w 285"/>
                      <a:gd name="connsiteY2" fmla="*/ 0 h 4952"/>
                      <a:gd name="connsiteX3" fmla="*/ 0 w 285"/>
                      <a:gd name="connsiteY3" fmla="*/ 3524 h 4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" h="4952">
                        <a:moveTo>
                          <a:pt x="0" y="3524"/>
                        </a:moveTo>
                        <a:lnTo>
                          <a:pt x="286" y="4953"/>
                        </a:lnTo>
                        <a:lnTo>
                          <a:pt x="95" y="0"/>
                        </a:lnTo>
                        <a:lnTo>
                          <a:pt x="0" y="352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7" name="자유형: 도형 156">
                    <a:extLst>
                      <a:ext uri="{FF2B5EF4-FFF2-40B4-BE49-F238E27FC236}">
                        <a16:creationId xmlns:a16="http://schemas.microsoft.com/office/drawing/2014/main" id="{4AD3FA91-E6C1-D887-8327-4A2575C5EB58}"/>
                      </a:ext>
                    </a:extLst>
                  </p:cNvPr>
                  <p:cNvSpPr/>
                  <p:nvPr/>
                </p:nvSpPr>
                <p:spPr>
                  <a:xfrm>
                    <a:off x="6608825" y="3637692"/>
                    <a:ext cx="5969" cy="2885"/>
                  </a:xfrm>
                  <a:custGeom>
                    <a:avLst/>
                    <a:gdLst>
                      <a:gd name="connsiteX0" fmla="*/ 5905 w 5969"/>
                      <a:gd name="connsiteY0" fmla="*/ 1143 h 2885"/>
                      <a:gd name="connsiteX1" fmla="*/ 0 w 5969"/>
                      <a:gd name="connsiteY1" fmla="*/ 0 h 2885"/>
                      <a:gd name="connsiteX2" fmla="*/ 5905 w 5969"/>
                      <a:gd name="connsiteY2" fmla="*/ 1143 h 2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969" h="2885">
                        <a:moveTo>
                          <a:pt x="5905" y="1143"/>
                        </a:moveTo>
                        <a:lnTo>
                          <a:pt x="0" y="0"/>
                        </a:lnTo>
                        <a:cubicBezTo>
                          <a:pt x="381" y="2095"/>
                          <a:pt x="6668" y="4667"/>
                          <a:pt x="5905" y="114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8" name="자유형: 도형 157">
                    <a:extLst>
                      <a:ext uri="{FF2B5EF4-FFF2-40B4-BE49-F238E27FC236}">
                        <a16:creationId xmlns:a16="http://schemas.microsoft.com/office/drawing/2014/main" id="{6F8B28BA-9492-1625-4025-741CD5596D02}"/>
                      </a:ext>
                    </a:extLst>
                  </p:cNvPr>
                  <p:cNvSpPr/>
                  <p:nvPr/>
                </p:nvSpPr>
                <p:spPr>
                  <a:xfrm>
                    <a:off x="6649472" y="3509676"/>
                    <a:ext cx="6671" cy="10191"/>
                  </a:xfrm>
                  <a:custGeom>
                    <a:avLst/>
                    <a:gdLst>
                      <a:gd name="connsiteX0" fmla="*/ 24 w 6671"/>
                      <a:gd name="connsiteY0" fmla="*/ 10192 h 10191"/>
                      <a:gd name="connsiteX1" fmla="*/ 5644 w 6671"/>
                      <a:gd name="connsiteY1" fmla="*/ 0 h 10191"/>
                      <a:gd name="connsiteX2" fmla="*/ 24 w 6671"/>
                      <a:gd name="connsiteY2" fmla="*/ 10192 h 10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71" h="10191">
                        <a:moveTo>
                          <a:pt x="24" y="10192"/>
                        </a:moveTo>
                        <a:cubicBezTo>
                          <a:pt x="4406" y="6572"/>
                          <a:pt x="8692" y="190"/>
                          <a:pt x="5644" y="0"/>
                        </a:cubicBezTo>
                        <a:cubicBezTo>
                          <a:pt x="3835" y="3905"/>
                          <a:pt x="-356" y="9049"/>
                          <a:pt x="24" y="1019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9" name="자유형: 도형 158">
                    <a:extLst>
                      <a:ext uri="{FF2B5EF4-FFF2-40B4-BE49-F238E27FC236}">
                        <a16:creationId xmlns:a16="http://schemas.microsoft.com/office/drawing/2014/main" id="{0E4A575E-A9D9-699A-2CAF-DD417E846BF8}"/>
                      </a:ext>
                    </a:extLst>
                  </p:cNvPr>
                  <p:cNvSpPr/>
                  <p:nvPr/>
                </p:nvSpPr>
                <p:spPr>
                  <a:xfrm>
                    <a:off x="6321170" y="3516629"/>
                    <a:ext cx="4000" cy="2190"/>
                  </a:xfrm>
                  <a:custGeom>
                    <a:avLst/>
                    <a:gdLst>
                      <a:gd name="connsiteX0" fmla="*/ 2000 w 4000"/>
                      <a:gd name="connsiteY0" fmla="*/ 2191 h 2190"/>
                      <a:gd name="connsiteX1" fmla="*/ 4000 w 4000"/>
                      <a:gd name="connsiteY1" fmla="*/ 0 h 2190"/>
                      <a:gd name="connsiteX2" fmla="*/ 0 w 4000"/>
                      <a:gd name="connsiteY2" fmla="*/ 2096 h 2190"/>
                      <a:gd name="connsiteX3" fmla="*/ 2000 w 4000"/>
                      <a:gd name="connsiteY3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00" h="2190">
                        <a:moveTo>
                          <a:pt x="2000" y="2191"/>
                        </a:moveTo>
                        <a:lnTo>
                          <a:pt x="4000" y="0"/>
                        </a:lnTo>
                        <a:lnTo>
                          <a:pt x="0" y="2096"/>
                        </a:lnTo>
                        <a:lnTo>
                          <a:pt x="2000" y="219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8952D37C-02F0-F5C9-482C-CCC616C68671}"/>
                  </a:ext>
                </a:extLst>
              </p:cNvPr>
              <p:cNvGrpSpPr/>
              <p:nvPr/>
            </p:nvGrpSpPr>
            <p:grpSpPr>
              <a:xfrm>
                <a:off x="7252960" y="3916737"/>
                <a:ext cx="1459240" cy="1133948"/>
                <a:chOff x="7239691" y="3815137"/>
                <a:chExt cx="881708" cy="872200"/>
              </a:xfrm>
            </p:grpSpPr>
            <p:sp>
              <p:nvSpPr>
                <p:cNvPr id="101" name="사각형: 둥근 모서리 100">
                  <a:extLst>
                    <a:ext uri="{FF2B5EF4-FFF2-40B4-BE49-F238E27FC236}">
                      <a16:creationId xmlns:a16="http://schemas.microsoft.com/office/drawing/2014/main" id="{7AD02AE5-B64A-A643-6B87-5D17741ED188}"/>
                    </a:ext>
                  </a:extLst>
                </p:cNvPr>
                <p:cNvSpPr/>
                <p:nvPr/>
              </p:nvSpPr>
              <p:spPr>
                <a:xfrm>
                  <a:off x="7239691" y="3815137"/>
                  <a:ext cx="881708" cy="872200"/>
                </a:xfrm>
                <a:prstGeom prst="roundRect">
                  <a:avLst>
                    <a:gd name="adj" fmla="val 5746"/>
                  </a:avLst>
                </a:prstGeom>
                <a:solidFill>
                  <a:srgbClr val="3C8ED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386B32A-7B87-9174-35DF-6963CFCD9161}"/>
                    </a:ext>
                  </a:extLst>
                </p:cNvPr>
                <p:cNvSpPr txBox="1"/>
                <p:nvPr/>
              </p:nvSpPr>
              <p:spPr>
                <a:xfrm>
                  <a:off x="7496517" y="3883566"/>
                  <a:ext cx="368058" cy="1538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300" dirty="0"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일반선택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6D57A7B2-23F9-0D82-B31E-4DE382817164}"/>
                    </a:ext>
                  </a:extLst>
                </p:cNvPr>
                <p:cNvSpPr txBox="1"/>
                <p:nvPr/>
              </p:nvSpPr>
              <p:spPr>
                <a:xfrm>
                  <a:off x="7496517" y="4174298"/>
                  <a:ext cx="368058" cy="1538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300" dirty="0"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진로선택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B75C950-3ABC-18E6-E1D5-0F26086653E0}"/>
                    </a:ext>
                  </a:extLst>
                </p:cNvPr>
                <p:cNvSpPr txBox="1"/>
                <p:nvPr/>
              </p:nvSpPr>
              <p:spPr>
                <a:xfrm>
                  <a:off x="7496517" y="4465030"/>
                  <a:ext cx="368058" cy="1538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300" dirty="0"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융합선택</a:t>
                  </a:r>
                </a:p>
              </p:txBody>
            </p:sp>
            <p:cxnSp>
              <p:nvCxnSpPr>
                <p:cNvPr id="105" name="직선 연결선 104">
                  <a:extLst>
                    <a:ext uri="{FF2B5EF4-FFF2-40B4-BE49-F238E27FC236}">
                      <a16:creationId xmlns:a16="http://schemas.microsoft.com/office/drawing/2014/main" id="{E868821F-EF0B-4F63-0B4A-38907F9065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6758" y="4105870"/>
                  <a:ext cx="767575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1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직선 연결선 105">
                  <a:extLst>
                    <a:ext uri="{FF2B5EF4-FFF2-40B4-BE49-F238E27FC236}">
                      <a16:creationId xmlns:a16="http://schemas.microsoft.com/office/drawing/2014/main" id="{730C102D-BD92-DB91-21F8-5CC7B4D143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6758" y="4396603"/>
                  <a:ext cx="767575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1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5B0731B2-BAB1-7E38-E0C1-97FE2B2E29CD}"/>
                  </a:ext>
                </a:extLst>
              </p:cNvPr>
              <p:cNvGrpSpPr/>
              <p:nvPr/>
            </p:nvGrpSpPr>
            <p:grpSpPr>
              <a:xfrm>
                <a:off x="6285212" y="3648522"/>
                <a:ext cx="911757" cy="36000"/>
                <a:chOff x="3966262" y="5419762"/>
                <a:chExt cx="2001099" cy="36000"/>
              </a:xfrm>
              <a:solidFill>
                <a:srgbClr val="3C8EDE"/>
              </a:solidFill>
            </p:grpSpPr>
            <p:sp>
              <p:nvSpPr>
                <p:cNvPr id="99" name="자유형: 도형 98">
                  <a:extLst>
                    <a:ext uri="{FF2B5EF4-FFF2-40B4-BE49-F238E27FC236}">
                      <a16:creationId xmlns:a16="http://schemas.microsoft.com/office/drawing/2014/main" id="{0C60C463-3DA2-2213-E002-86A0D3E87417}"/>
                    </a:ext>
                  </a:extLst>
                </p:cNvPr>
                <p:cNvSpPr/>
                <p:nvPr/>
              </p:nvSpPr>
              <p:spPr>
                <a:xfrm>
                  <a:off x="3966262" y="5419762"/>
                  <a:ext cx="2001099" cy="33349"/>
                </a:xfrm>
                <a:custGeom>
                  <a:avLst/>
                  <a:gdLst>
                    <a:gd name="connsiteX0" fmla="*/ 1406081 w 2120836"/>
                    <a:gd name="connsiteY0" fmla="*/ 14954 h 42115"/>
                    <a:gd name="connsiteX1" fmla="*/ 1369409 w 2120836"/>
                    <a:gd name="connsiteY1" fmla="*/ 13145 h 42115"/>
                    <a:gd name="connsiteX2" fmla="*/ 1236726 w 2120836"/>
                    <a:gd name="connsiteY2" fmla="*/ 4953 h 42115"/>
                    <a:gd name="connsiteX3" fmla="*/ 1234250 w 2120836"/>
                    <a:gd name="connsiteY3" fmla="*/ 7906 h 42115"/>
                    <a:gd name="connsiteX4" fmla="*/ 1233678 w 2120836"/>
                    <a:gd name="connsiteY4" fmla="*/ 7049 h 42115"/>
                    <a:gd name="connsiteX5" fmla="*/ 1230154 w 2120836"/>
                    <a:gd name="connsiteY5" fmla="*/ 8954 h 42115"/>
                    <a:gd name="connsiteX6" fmla="*/ 1231106 w 2120836"/>
                    <a:gd name="connsiteY6" fmla="*/ 6287 h 42115"/>
                    <a:gd name="connsiteX7" fmla="*/ 1179957 w 2120836"/>
                    <a:gd name="connsiteY7" fmla="*/ 5048 h 42115"/>
                    <a:gd name="connsiteX8" fmla="*/ 1170242 w 2120836"/>
                    <a:gd name="connsiteY8" fmla="*/ 8001 h 42115"/>
                    <a:gd name="connsiteX9" fmla="*/ 1170718 w 2120836"/>
                    <a:gd name="connsiteY9" fmla="*/ 6668 h 42115"/>
                    <a:gd name="connsiteX10" fmla="*/ 1146905 w 2120836"/>
                    <a:gd name="connsiteY10" fmla="*/ 3810 h 42115"/>
                    <a:gd name="connsiteX11" fmla="*/ 1008602 w 2120836"/>
                    <a:gd name="connsiteY11" fmla="*/ 0 h 42115"/>
                    <a:gd name="connsiteX12" fmla="*/ 868109 w 2120836"/>
                    <a:gd name="connsiteY12" fmla="*/ 2286 h 42115"/>
                    <a:gd name="connsiteX13" fmla="*/ 842010 w 2120836"/>
                    <a:gd name="connsiteY13" fmla="*/ 8668 h 42115"/>
                    <a:gd name="connsiteX14" fmla="*/ 842582 w 2120836"/>
                    <a:gd name="connsiteY14" fmla="*/ 7239 h 42115"/>
                    <a:gd name="connsiteX15" fmla="*/ 823913 w 2120836"/>
                    <a:gd name="connsiteY15" fmla="*/ 5048 h 42115"/>
                    <a:gd name="connsiteX16" fmla="*/ 821627 w 2120836"/>
                    <a:gd name="connsiteY16" fmla="*/ 8287 h 42115"/>
                    <a:gd name="connsiteX17" fmla="*/ 811054 w 2120836"/>
                    <a:gd name="connsiteY17" fmla="*/ 5620 h 42115"/>
                    <a:gd name="connsiteX18" fmla="*/ 810197 w 2120836"/>
                    <a:gd name="connsiteY18" fmla="*/ 6382 h 42115"/>
                    <a:gd name="connsiteX19" fmla="*/ 797147 w 2120836"/>
                    <a:gd name="connsiteY19" fmla="*/ 2191 h 42115"/>
                    <a:gd name="connsiteX20" fmla="*/ 733234 w 2120836"/>
                    <a:gd name="connsiteY20" fmla="*/ 4286 h 42115"/>
                    <a:gd name="connsiteX21" fmla="*/ 733044 w 2120836"/>
                    <a:gd name="connsiteY21" fmla="*/ 6382 h 42115"/>
                    <a:gd name="connsiteX22" fmla="*/ 722471 w 2120836"/>
                    <a:gd name="connsiteY22" fmla="*/ 5810 h 42115"/>
                    <a:gd name="connsiteX23" fmla="*/ 725424 w 2120836"/>
                    <a:gd name="connsiteY23" fmla="*/ 4191 h 42115"/>
                    <a:gd name="connsiteX24" fmla="*/ 699421 w 2120836"/>
                    <a:gd name="connsiteY24" fmla="*/ 3048 h 42115"/>
                    <a:gd name="connsiteX25" fmla="*/ 675608 w 2120836"/>
                    <a:gd name="connsiteY25" fmla="*/ 3334 h 42115"/>
                    <a:gd name="connsiteX26" fmla="*/ 670084 w 2120836"/>
                    <a:gd name="connsiteY26" fmla="*/ 1143 h 42115"/>
                    <a:gd name="connsiteX27" fmla="*/ 645986 w 2120836"/>
                    <a:gd name="connsiteY27" fmla="*/ 2858 h 42115"/>
                    <a:gd name="connsiteX28" fmla="*/ 646271 w 2120836"/>
                    <a:gd name="connsiteY28" fmla="*/ 1905 h 42115"/>
                    <a:gd name="connsiteX29" fmla="*/ 574643 w 2120836"/>
                    <a:gd name="connsiteY29" fmla="*/ 3620 h 42115"/>
                    <a:gd name="connsiteX30" fmla="*/ 531305 w 2120836"/>
                    <a:gd name="connsiteY30" fmla="*/ 2000 h 42115"/>
                    <a:gd name="connsiteX31" fmla="*/ 528542 w 2120836"/>
                    <a:gd name="connsiteY31" fmla="*/ 4382 h 42115"/>
                    <a:gd name="connsiteX32" fmla="*/ 527114 w 2120836"/>
                    <a:gd name="connsiteY32" fmla="*/ 2096 h 42115"/>
                    <a:gd name="connsiteX33" fmla="*/ 501110 w 2120836"/>
                    <a:gd name="connsiteY33" fmla="*/ 1905 h 42115"/>
                    <a:gd name="connsiteX34" fmla="*/ 498348 w 2120836"/>
                    <a:gd name="connsiteY34" fmla="*/ 4286 h 42115"/>
                    <a:gd name="connsiteX35" fmla="*/ 464058 w 2120836"/>
                    <a:gd name="connsiteY35" fmla="*/ 3048 h 42115"/>
                    <a:gd name="connsiteX36" fmla="*/ 454343 w 2120836"/>
                    <a:gd name="connsiteY36" fmla="*/ 6668 h 42115"/>
                    <a:gd name="connsiteX37" fmla="*/ 452723 w 2120836"/>
                    <a:gd name="connsiteY37" fmla="*/ 4382 h 42115"/>
                    <a:gd name="connsiteX38" fmla="*/ 431578 w 2120836"/>
                    <a:gd name="connsiteY38" fmla="*/ 3905 h 42115"/>
                    <a:gd name="connsiteX39" fmla="*/ 421005 w 2120836"/>
                    <a:gd name="connsiteY39" fmla="*/ 6287 h 42115"/>
                    <a:gd name="connsiteX40" fmla="*/ 405194 w 2120836"/>
                    <a:gd name="connsiteY40" fmla="*/ 5048 h 42115"/>
                    <a:gd name="connsiteX41" fmla="*/ 395002 w 2120836"/>
                    <a:gd name="connsiteY41" fmla="*/ 8858 h 42115"/>
                    <a:gd name="connsiteX42" fmla="*/ 396526 w 2120836"/>
                    <a:gd name="connsiteY42" fmla="*/ 4953 h 42115"/>
                    <a:gd name="connsiteX43" fmla="*/ 338614 w 2120836"/>
                    <a:gd name="connsiteY43" fmla="*/ 8382 h 42115"/>
                    <a:gd name="connsiteX44" fmla="*/ 337185 w 2120836"/>
                    <a:gd name="connsiteY44" fmla="*/ 6096 h 42115"/>
                    <a:gd name="connsiteX45" fmla="*/ 280130 w 2120836"/>
                    <a:gd name="connsiteY45" fmla="*/ 10954 h 42115"/>
                    <a:gd name="connsiteX46" fmla="*/ 262033 w 2120836"/>
                    <a:gd name="connsiteY46" fmla="*/ 9144 h 42115"/>
                    <a:gd name="connsiteX47" fmla="*/ 248222 w 2120836"/>
                    <a:gd name="connsiteY47" fmla="*/ 14192 h 42115"/>
                    <a:gd name="connsiteX48" fmla="*/ 243173 w 2120836"/>
                    <a:gd name="connsiteY48" fmla="*/ 11811 h 42115"/>
                    <a:gd name="connsiteX49" fmla="*/ 219647 w 2120836"/>
                    <a:gd name="connsiteY49" fmla="*/ 11906 h 42115"/>
                    <a:gd name="connsiteX50" fmla="*/ 219361 w 2120836"/>
                    <a:gd name="connsiteY50" fmla="*/ 10001 h 42115"/>
                    <a:gd name="connsiteX51" fmla="*/ 195167 w 2120836"/>
                    <a:gd name="connsiteY51" fmla="*/ 12478 h 42115"/>
                    <a:gd name="connsiteX52" fmla="*/ 188881 w 2120836"/>
                    <a:gd name="connsiteY52" fmla="*/ 17145 h 42115"/>
                    <a:gd name="connsiteX53" fmla="*/ 183833 w 2120836"/>
                    <a:gd name="connsiteY53" fmla="*/ 16002 h 42115"/>
                    <a:gd name="connsiteX54" fmla="*/ 186690 w 2120836"/>
                    <a:gd name="connsiteY54" fmla="*/ 13145 h 42115"/>
                    <a:gd name="connsiteX55" fmla="*/ 138494 w 2120836"/>
                    <a:gd name="connsiteY55" fmla="*/ 16002 h 42115"/>
                    <a:gd name="connsiteX56" fmla="*/ 113252 w 2120836"/>
                    <a:gd name="connsiteY56" fmla="*/ 14859 h 42115"/>
                    <a:gd name="connsiteX57" fmla="*/ 94107 w 2120836"/>
                    <a:gd name="connsiteY57" fmla="*/ 18479 h 42115"/>
                    <a:gd name="connsiteX58" fmla="*/ 93821 w 2120836"/>
                    <a:gd name="connsiteY58" fmla="*/ 16574 h 42115"/>
                    <a:gd name="connsiteX59" fmla="*/ 66866 w 2120836"/>
                    <a:gd name="connsiteY59" fmla="*/ 15812 h 42115"/>
                    <a:gd name="connsiteX60" fmla="*/ 56864 w 2120836"/>
                    <a:gd name="connsiteY60" fmla="*/ 19241 h 42115"/>
                    <a:gd name="connsiteX61" fmla="*/ 56579 w 2120836"/>
                    <a:gd name="connsiteY61" fmla="*/ 17336 h 42115"/>
                    <a:gd name="connsiteX62" fmla="*/ 48673 w 2120836"/>
                    <a:gd name="connsiteY62" fmla="*/ 23622 h 42115"/>
                    <a:gd name="connsiteX63" fmla="*/ 40767 w 2120836"/>
                    <a:gd name="connsiteY63" fmla="*/ 22479 h 42115"/>
                    <a:gd name="connsiteX64" fmla="*/ 49816 w 2120836"/>
                    <a:gd name="connsiteY64" fmla="*/ 16574 h 42115"/>
                    <a:gd name="connsiteX65" fmla="*/ 34195 w 2120836"/>
                    <a:gd name="connsiteY65" fmla="*/ 17907 h 42115"/>
                    <a:gd name="connsiteX66" fmla="*/ 24765 w 2120836"/>
                    <a:gd name="connsiteY66" fmla="*/ 20765 h 42115"/>
                    <a:gd name="connsiteX67" fmla="*/ 24289 w 2120836"/>
                    <a:gd name="connsiteY67" fmla="*/ 18098 h 42115"/>
                    <a:gd name="connsiteX68" fmla="*/ 16002 w 2120836"/>
                    <a:gd name="connsiteY68" fmla="*/ 19622 h 42115"/>
                    <a:gd name="connsiteX69" fmla="*/ 18479 w 2120836"/>
                    <a:gd name="connsiteY69" fmla="*/ 19812 h 42115"/>
                    <a:gd name="connsiteX70" fmla="*/ 13811 w 2120836"/>
                    <a:gd name="connsiteY70" fmla="*/ 24670 h 42115"/>
                    <a:gd name="connsiteX71" fmla="*/ 18193 w 2120836"/>
                    <a:gd name="connsiteY71" fmla="*/ 23622 h 42115"/>
                    <a:gd name="connsiteX72" fmla="*/ 9239 w 2120836"/>
                    <a:gd name="connsiteY72" fmla="*/ 24575 h 42115"/>
                    <a:gd name="connsiteX73" fmla="*/ 10478 w 2120836"/>
                    <a:gd name="connsiteY73" fmla="*/ 19907 h 42115"/>
                    <a:gd name="connsiteX74" fmla="*/ 0 w 2120836"/>
                    <a:gd name="connsiteY74" fmla="*/ 25241 h 42115"/>
                    <a:gd name="connsiteX75" fmla="*/ 4953 w 2120836"/>
                    <a:gd name="connsiteY75" fmla="*/ 26765 h 42115"/>
                    <a:gd name="connsiteX76" fmla="*/ 8954 w 2120836"/>
                    <a:gd name="connsiteY76" fmla="*/ 25432 h 42115"/>
                    <a:gd name="connsiteX77" fmla="*/ 8763 w 2120836"/>
                    <a:gd name="connsiteY77" fmla="*/ 27527 h 42115"/>
                    <a:gd name="connsiteX78" fmla="*/ 27432 w 2120836"/>
                    <a:gd name="connsiteY78" fmla="*/ 26861 h 42115"/>
                    <a:gd name="connsiteX79" fmla="*/ 24765 w 2120836"/>
                    <a:gd name="connsiteY79" fmla="*/ 24765 h 42115"/>
                    <a:gd name="connsiteX80" fmla="*/ 36862 w 2120836"/>
                    <a:gd name="connsiteY80" fmla="*/ 24098 h 42115"/>
                    <a:gd name="connsiteX81" fmla="*/ 36386 w 2120836"/>
                    <a:gd name="connsiteY81" fmla="*/ 27146 h 42115"/>
                    <a:gd name="connsiteX82" fmla="*/ 39529 w 2120836"/>
                    <a:gd name="connsiteY82" fmla="*/ 26194 h 42115"/>
                    <a:gd name="connsiteX83" fmla="*/ 37719 w 2120836"/>
                    <a:gd name="connsiteY83" fmla="*/ 29909 h 42115"/>
                    <a:gd name="connsiteX84" fmla="*/ 50768 w 2120836"/>
                    <a:gd name="connsiteY84" fmla="*/ 27146 h 42115"/>
                    <a:gd name="connsiteX85" fmla="*/ 50197 w 2120836"/>
                    <a:gd name="connsiteY85" fmla="*/ 27813 h 42115"/>
                    <a:gd name="connsiteX86" fmla="*/ 53245 w 2120836"/>
                    <a:gd name="connsiteY86" fmla="*/ 25718 h 42115"/>
                    <a:gd name="connsiteX87" fmla="*/ 57912 w 2120836"/>
                    <a:gd name="connsiteY87" fmla="*/ 31147 h 42115"/>
                    <a:gd name="connsiteX88" fmla="*/ 81915 w 2120836"/>
                    <a:gd name="connsiteY88" fmla="*/ 30766 h 42115"/>
                    <a:gd name="connsiteX89" fmla="*/ 98584 w 2120836"/>
                    <a:gd name="connsiteY89" fmla="*/ 26861 h 42115"/>
                    <a:gd name="connsiteX90" fmla="*/ 103346 w 2120836"/>
                    <a:gd name="connsiteY90" fmla="*/ 28861 h 42115"/>
                    <a:gd name="connsiteX91" fmla="*/ 104013 w 2120836"/>
                    <a:gd name="connsiteY91" fmla="*/ 32766 h 42115"/>
                    <a:gd name="connsiteX92" fmla="*/ 109347 w 2120836"/>
                    <a:gd name="connsiteY92" fmla="*/ 29623 h 42115"/>
                    <a:gd name="connsiteX93" fmla="*/ 132398 w 2120836"/>
                    <a:gd name="connsiteY93" fmla="*/ 29623 h 42115"/>
                    <a:gd name="connsiteX94" fmla="*/ 131350 w 2120836"/>
                    <a:gd name="connsiteY94" fmla="*/ 33338 h 42115"/>
                    <a:gd name="connsiteX95" fmla="*/ 147447 w 2120836"/>
                    <a:gd name="connsiteY95" fmla="*/ 30194 h 42115"/>
                    <a:gd name="connsiteX96" fmla="*/ 145828 w 2120836"/>
                    <a:gd name="connsiteY96" fmla="*/ 25527 h 42115"/>
                    <a:gd name="connsiteX97" fmla="*/ 149924 w 2120836"/>
                    <a:gd name="connsiteY97" fmla="*/ 24194 h 42115"/>
                    <a:gd name="connsiteX98" fmla="*/ 156400 w 2120836"/>
                    <a:gd name="connsiteY98" fmla="*/ 30480 h 42115"/>
                    <a:gd name="connsiteX99" fmla="*/ 149257 w 2120836"/>
                    <a:gd name="connsiteY99" fmla="*/ 33909 h 42115"/>
                    <a:gd name="connsiteX100" fmla="*/ 134017 w 2120836"/>
                    <a:gd name="connsiteY100" fmla="*/ 35528 h 42115"/>
                    <a:gd name="connsiteX101" fmla="*/ 137160 w 2120836"/>
                    <a:gd name="connsiteY101" fmla="*/ 39148 h 42115"/>
                    <a:gd name="connsiteX102" fmla="*/ 151067 w 2120836"/>
                    <a:gd name="connsiteY102" fmla="*/ 36481 h 42115"/>
                    <a:gd name="connsiteX103" fmla="*/ 151924 w 2120836"/>
                    <a:gd name="connsiteY103" fmla="*/ 33242 h 42115"/>
                    <a:gd name="connsiteX104" fmla="*/ 161544 w 2120836"/>
                    <a:gd name="connsiteY104" fmla="*/ 35719 h 42115"/>
                    <a:gd name="connsiteX105" fmla="*/ 158401 w 2120836"/>
                    <a:gd name="connsiteY105" fmla="*/ 36671 h 42115"/>
                    <a:gd name="connsiteX106" fmla="*/ 168593 w 2120836"/>
                    <a:gd name="connsiteY106" fmla="*/ 35624 h 42115"/>
                    <a:gd name="connsiteX107" fmla="*/ 159830 w 2120836"/>
                    <a:gd name="connsiteY107" fmla="*/ 38957 h 42115"/>
                    <a:gd name="connsiteX108" fmla="*/ 163068 w 2120836"/>
                    <a:gd name="connsiteY108" fmla="*/ 42101 h 42115"/>
                    <a:gd name="connsiteX109" fmla="*/ 172022 w 2120836"/>
                    <a:gd name="connsiteY109" fmla="*/ 39529 h 42115"/>
                    <a:gd name="connsiteX110" fmla="*/ 171164 w 2120836"/>
                    <a:gd name="connsiteY110" fmla="*/ 41148 h 42115"/>
                    <a:gd name="connsiteX111" fmla="*/ 175546 w 2120836"/>
                    <a:gd name="connsiteY111" fmla="*/ 40100 h 42115"/>
                    <a:gd name="connsiteX112" fmla="*/ 170783 w 2120836"/>
                    <a:gd name="connsiteY112" fmla="*/ 36386 h 42115"/>
                    <a:gd name="connsiteX113" fmla="*/ 180308 w 2120836"/>
                    <a:gd name="connsiteY113" fmla="*/ 34862 h 42115"/>
                    <a:gd name="connsiteX114" fmla="*/ 177546 w 2120836"/>
                    <a:gd name="connsiteY114" fmla="*/ 32671 h 42115"/>
                    <a:gd name="connsiteX115" fmla="*/ 184118 w 2120836"/>
                    <a:gd name="connsiteY115" fmla="*/ 29909 h 42115"/>
                    <a:gd name="connsiteX116" fmla="*/ 188690 w 2120836"/>
                    <a:gd name="connsiteY116" fmla="*/ 34100 h 42115"/>
                    <a:gd name="connsiteX117" fmla="*/ 184309 w 2120836"/>
                    <a:gd name="connsiteY117" fmla="*/ 33528 h 42115"/>
                    <a:gd name="connsiteX118" fmla="*/ 182785 w 2120836"/>
                    <a:gd name="connsiteY118" fmla="*/ 40291 h 42115"/>
                    <a:gd name="connsiteX119" fmla="*/ 189738 w 2120836"/>
                    <a:gd name="connsiteY119" fmla="*/ 37910 h 42115"/>
                    <a:gd name="connsiteX120" fmla="*/ 189262 w 2120836"/>
                    <a:gd name="connsiteY120" fmla="*/ 34576 h 42115"/>
                    <a:gd name="connsiteX121" fmla="*/ 202311 w 2120836"/>
                    <a:gd name="connsiteY121" fmla="*/ 38100 h 42115"/>
                    <a:gd name="connsiteX122" fmla="*/ 206883 w 2120836"/>
                    <a:gd name="connsiteY122" fmla="*/ 27527 h 42115"/>
                    <a:gd name="connsiteX123" fmla="*/ 213074 w 2120836"/>
                    <a:gd name="connsiteY123" fmla="*/ 26194 h 42115"/>
                    <a:gd name="connsiteX124" fmla="*/ 212884 w 2120836"/>
                    <a:gd name="connsiteY124" fmla="*/ 31147 h 42115"/>
                    <a:gd name="connsiteX125" fmla="*/ 215741 w 2120836"/>
                    <a:gd name="connsiteY125" fmla="*/ 31147 h 42115"/>
                    <a:gd name="connsiteX126" fmla="*/ 211550 w 2120836"/>
                    <a:gd name="connsiteY126" fmla="*/ 34576 h 42115"/>
                    <a:gd name="connsiteX127" fmla="*/ 221647 w 2120836"/>
                    <a:gd name="connsiteY127" fmla="*/ 39719 h 42115"/>
                    <a:gd name="connsiteX128" fmla="*/ 225076 w 2120836"/>
                    <a:gd name="connsiteY128" fmla="*/ 36195 h 42115"/>
                    <a:gd name="connsiteX129" fmla="*/ 228505 w 2120836"/>
                    <a:gd name="connsiteY129" fmla="*/ 38862 h 42115"/>
                    <a:gd name="connsiteX130" fmla="*/ 231077 w 2120836"/>
                    <a:gd name="connsiteY130" fmla="*/ 34100 h 42115"/>
                    <a:gd name="connsiteX131" fmla="*/ 238030 w 2120836"/>
                    <a:gd name="connsiteY131" fmla="*/ 37338 h 42115"/>
                    <a:gd name="connsiteX132" fmla="*/ 234029 w 2120836"/>
                    <a:gd name="connsiteY132" fmla="*/ 39815 h 42115"/>
                    <a:gd name="connsiteX133" fmla="*/ 238506 w 2120836"/>
                    <a:gd name="connsiteY133" fmla="*/ 40005 h 42115"/>
                    <a:gd name="connsiteX134" fmla="*/ 242316 w 2120836"/>
                    <a:gd name="connsiteY134" fmla="*/ 33909 h 42115"/>
                    <a:gd name="connsiteX135" fmla="*/ 247841 w 2120836"/>
                    <a:gd name="connsiteY135" fmla="*/ 34862 h 42115"/>
                    <a:gd name="connsiteX136" fmla="*/ 243650 w 2120836"/>
                    <a:gd name="connsiteY136" fmla="*/ 36671 h 42115"/>
                    <a:gd name="connsiteX137" fmla="*/ 250603 w 2120836"/>
                    <a:gd name="connsiteY137" fmla="*/ 39815 h 42115"/>
                    <a:gd name="connsiteX138" fmla="*/ 252032 w 2120836"/>
                    <a:gd name="connsiteY138" fmla="*/ 37529 h 42115"/>
                    <a:gd name="connsiteX139" fmla="*/ 252698 w 2120836"/>
                    <a:gd name="connsiteY139" fmla="*/ 39719 h 42115"/>
                    <a:gd name="connsiteX140" fmla="*/ 258223 w 2120836"/>
                    <a:gd name="connsiteY140" fmla="*/ 37814 h 42115"/>
                    <a:gd name="connsiteX141" fmla="*/ 258604 w 2120836"/>
                    <a:gd name="connsiteY141" fmla="*/ 39243 h 42115"/>
                    <a:gd name="connsiteX142" fmla="*/ 266795 w 2120836"/>
                    <a:gd name="connsiteY142" fmla="*/ 37814 h 42115"/>
                    <a:gd name="connsiteX143" fmla="*/ 259842 w 2120836"/>
                    <a:gd name="connsiteY143" fmla="*/ 36290 h 42115"/>
                    <a:gd name="connsiteX144" fmla="*/ 264795 w 2120836"/>
                    <a:gd name="connsiteY144" fmla="*/ 33338 h 42115"/>
                    <a:gd name="connsiteX145" fmla="*/ 273844 w 2120836"/>
                    <a:gd name="connsiteY145" fmla="*/ 33623 h 42115"/>
                    <a:gd name="connsiteX146" fmla="*/ 278035 w 2120836"/>
                    <a:gd name="connsiteY146" fmla="*/ 36386 h 42115"/>
                    <a:gd name="connsiteX147" fmla="*/ 279083 w 2120836"/>
                    <a:gd name="connsiteY147" fmla="*/ 33814 h 42115"/>
                    <a:gd name="connsiteX148" fmla="*/ 288036 w 2120836"/>
                    <a:gd name="connsiteY148" fmla="*/ 34100 h 42115"/>
                    <a:gd name="connsiteX149" fmla="*/ 288893 w 2120836"/>
                    <a:gd name="connsiteY149" fmla="*/ 38291 h 42115"/>
                    <a:gd name="connsiteX150" fmla="*/ 292894 w 2120836"/>
                    <a:gd name="connsiteY150" fmla="*/ 31242 h 42115"/>
                    <a:gd name="connsiteX151" fmla="*/ 293370 w 2120836"/>
                    <a:gd name="connsiteY151" fmla="*/ 38386 h 42115"/>
                    <a:gd name="connsiteX152" fmla="*/ 301752 w 2120836"/>
                    <a:gd name="connsiteY152" fmla="*/ 36481 h 42115"/>
                    <a:gd name="connsiteX153" fmla="*/ 303276 w 2120836"/>
                    <a:gd name="connsiteY153" fmla="*/ 32576 h 42115"/>
                    <a:gd name="connsiteX154" fmla="*/ 306134 w 2120836"/>
                    <a:gd name="connsiteY154" fmla="*/ 35433 h 42115"/>
                    <a:gd name="connsiteX155" fmla="*/ 307753 w 2120836"/>
                    <a:gd name="connsiteY155" fmla="*/ 31052 h 42115"/>
                    <a:gd name="connsiteX156" fmla="*/ 317754 w 2120836"/>
                    <a:gd name="connsiteY156" fmla="*/ 30480 h 42115"/>
                    <a:gd name="connsiteX157" fmla="*/ 313277 w 2120836"/>
                    <a:gd name="connsiteY157" fmla="*/ 33242 h 42115"/>
                    <a:gd name="connsiteX158" fmla="*/ 323755 w 2120836"/>
                    <a:gd name="connsiteY158" fmla="*/ 26765 h 42115"/>
                    <a:gd name="connsiteX159" fmla="*/ 326898 w 2120836"/>
                    <a:gd name="connsiteY159" fmla="*/ 20098 h 42115"/>
                    <a:gd name="connsiteX160" fmla="*/ 326517 w 2120836"/>
                    <a:gd name="connsiteY160" fmla="*/ 24384 h 42115"/>
                    <a:gd name="connsiteX161" fmla="*/ 329565 w 2120836"/>
                    <a:gd name="connsiteY161" fmla="*/ 23908 h 42115"/>
                    <a:gd name="connsiteX162" fmla="*/ 324707 w 2120836"/>
                    <a:gd name="connsiteY162" fmla="*/ 33719 h 42115"/>
                    <a:gd name="connsiteX163" fmla="*/ 327946 w 2120836"/>
                    <a:gd name="connsiteY163" fmla="*/ 32385 h 42115"/>
                    <a:gd name="connsiteX164" fmla="*/ 327565 w 2120836"/>
                    <a:gd name="connsiteY164" fmla="*/ 36671 h 42115"/>
                    <a:gd name="connsiteX165" fmla="*/ 335852 w 2120836"/>
                    <a:gd name="connsiteY165" fmla="*/ 35243 h 42115"/>
                    <a:gd name="connsiteX166" fmla="*/ 333756 w 2120836"/>
                    <a:gd name="connsiteY166" fmla="*/ 34100 h 42115"/>
                    <a:gd name="connsiteX167" fmla="*/ 344138 w 2120836"/>
                    <a:gd name="connsiteY167" fmla="*/ 30956 h 42115"/>
                    <a:gd name="connsiteX168" fmla="*/ 344138 w 2120836"/>
                    <a:gd name="connsiteY168" fmla="*/ 35433 h 42115"/>
                    <a:gd name="connsiteX169" fmla="*/ 348710 w 2120836"/>
                    <a:gd name="connsiteY169" fmla="*/ 33909 h 42115"/>
                    <a:gd name="connsiteX170" fmla="*/ 348329 w 2120836"/>
                    <a:gd name="connsiteY170" fmla="*/ 35338 h 42115"/>
                    <a:gd name="connsiteX171" fmla="*/ 391668 w 2120836"/>
                    <a:gd name="connsiteY171" fmla="*/ 29432 h 42115"/>
                    <a:gd name="connsiteX172" fmla="*/ 405384 w 2120836"/>
                    <a:gd name="connsiteY172" fmla="*/ 33528 h 42115"/>
                    <a:gd name="connsiteX173" fmla="*/ 407003 w 2120836"/>
                    <a:gd name="connsiteY173" fmla="*/ 30766 h 42115"/>
                    <a:gd name="connsiteX174" fmla="*/ 410337 w 2120836"/>
                    <a:gd name="connsiteY174" fmla="*/ 33433 h 42115"/>
                    <a:gd name="connsiteX175" fmla="*/ 423482 w 2120836"/>
                    <a:gd name="connsiteY175" fmla="*/ 30861 h 42115"/>
                    <a:gd name="connsiteX176" fmla="*/ 424529 w 2120836"/>
                    <a:gd name="connsiteY176" fmla="*/ 32861 h 42115"/>
                    <a:gd name="connsiteX177" fmla="*/ 429673 w 2120836"/>
                    <a:gd name="connsiteY177" fmla="*/ 30766 h 42115"/>
                    <a:gd name="connsiteX178" fmla="*/ 432054 w 2120836"/>
                    <a:gd name="connsiteY178" fmla="*/ 32671 h 42115"/>
                    <a:gd name="connsiteX179" fmla="*/ 432530 w 2120836"/>
                    <a:gd name="connsiteY179" fmla="*/ 30766 h 42115"/>
                    <a:gd name="connsiteX180" fmla="*/ 440531 w 2120836"/>
                    <a:gd name="connsiteY180" fmla="*/ 33147 h 42115"/>
                    <a:gd name="connsiteX181" fmla="*/ 441579 w 2120836"/>
                    <a:gd name="connsiteY181" fmla="*/ 31052 h 42115"/>
                    <a:gd name="connsiteX182" fmla="*/ 461677 w 2120836"/>
                    <a:gd name="connsiteY182" fmla="*/ 31718 h 42115"/>
                    <a:gd name="connsiteX183" fmla="*/ 458534 w 2120836"/>
                    <a:gd name="connsiteY183" fmla="*/ 28099 h 42115"/>
                    <a:gd name="connsiteX184" fmla="*/ 462629 w 2120836"/>
                    <a:gd name="connsiteY184" fmla="*/ 26765 h 42115"/>
                    <a:gd name="connsiteX185" fmla="*/ 462534 w 2120836"/>
                    <a:gd name="connsiteY185" fmla="*/ 30099 h 42115"/>
                    <a:gd name="connsiteX186" fmla="*/ 494348 w 2120836"/>
                    <a:gd name="connsiteY186" fmla="*/ 31528 h 42115"/>
                    <a:gd name="connsiteX187" fmla="*/ 496919 w 2120836"/>
                    <a:gd name="connsiteY187" fmla="*/ 29623 h 42115"/>
                    <a:gd name="connsiteX188" fmla="*/ 519684 w 2120836"/>
                    <a:gd name="connsiteY188" fmla="*/ 30766 h 42115"/>
                    <a:gd name="connsiteX189" fmla="*/ 524447 w 2120836"/>
                    <a:gd name="connsiteY189" fmla="*/ 25527 h 42115"/>
                    <a:gd name="connsiteX190" fmla="*/ 530352 w 2120836"/>
                    <a:gd name="connsiteY190" fmla="*/ 30861 h 42115"/>
                    <a:gd name="connsiteX191" fmla="*/ 537782 w 2120836"/>
                    <a:gd name="connsiteY191" fmla="*/ 29432 h 42115"/>
                    <a:gd name="connsiteX192" fmla="*/ 537782 w 2120836"/>
                    <a:gd name="connsiteY192" fmla="*/ 29909 h 42115"/>
                    <a:gd name="connsiteX193" fmla="*/ 547021 w 2120836"/>
                    <a:gd name="connsiteY193" fmla="*/ 28861 h 42115"/>
                    <a:gd name="connsiteX194" fmla="*/ 546545 w 2120836"/>
                    <a:gd name="connsiteY194" fmla="*/ 29051 h 42115"/>
                    <a:gd name="connsiteX195" fmla="*/ 554260 w 2120836"/>
                    <a:gd name="connsiteY195" fmla="*/ 30671 h 42115"/>
                    <a:gd name="connsiteX196" fmla="*/ 563023 w 2120836"/>
                    <a:gd name="connsiteY196" fmla="*/ 27432 h 42115"/>
                    <a:gd name="connsiteX197" fmla="*/ 563594 w 2120836"/>
                    <a:gd name="connsiteY197" fmla="*/ 28480 h 42115"/>
                    <a:gd name="connsiteX198" fmla="*/ 563785 w 2120836"/>
                    <a:gd name="connsiteY198" fmla="*/ 26384 h 42115"/>
                    <a:gd name="connsiteX199" fmla="*/ 568833 w 2120836"/>
                    <a:gd name="connsiteY199" fmla="*/ 27527 h 42115"/>
                    <a:gd name="connsiteX200" fmla="*/ 566071 w 2120836"/>
                    <a:gd name="connsiteY200" fmla="*/ 29909 h 42115"/>
                    <a:gd name="connsiteX201" fmla="*/ 570738 w 2120836"/>
                    <a:gd name="connsiteY201" fmla="*/ 26765 h 42115"/>
                    <a:gd name="connsiteX202" fmla="*/ 576072 w 2120836"/>
                    <a:gd name="connsiteY202" fmla="*/ 28194 h 42115"/>
                    <a:gd name="connsiteX203" fmla="*/ 572357 w 2120836"/>
                    <a:gd name="connsiteY203" fmla="*/ 28194 h 42115"/>
                    <a:gd name="connsiteX204" fmla="*/ 574739 w 2120836"/>
                    <a:gd name="connsiteY204" fmla="*/ 30099 h 42115"/>
                    <a:gd name="connsiteX205" fmla="*/ 578644 w 2120836"/>
                    <a:gd name="connsiteY205" fmla="*/ 28099 h 42115"/>
                    <a:gd name="connsiteX206" fmla="*/ 585978 w 2120836"/>
                    <a:gd name="connsiteY206" fmla="*/ 29909 h 42115"/>
                    <a:gd name="connsiteX207" fmla="*/ 591979 w 2120836"/>
                    <a:gd name="connsiteY207" fmla="*/ 27813 h 42115"/>
                    <a:gd name="connsiteX208" fmla="*/ 586073 w 2120836"/>
                    <a:gd name="connsiteY208" fmla="*/ 25337 h 42115"/>
                    <a:gd name="connsiteX209" fmla="*/ 591884 w 2120836"/>
                    <a:gd name="connsiteY209" fmla="*/ 25337 h 42115"/>
                    <a:gd name="connsiteX210" fmla="*/ 590455 w 2120836"/>
                    <a:gd name="connsiteY210" fmla="*/ 25908 h 42115"/>
                    <a:gd name="connsiteX211" fmla="*/ 594360 w 2120836"/>
                    <a:gd name="connsiteY211" fmla="*/ 23908 h 42115"/>
                    <a:gd name="connsiteX212" fmla="*/ 597980 w 2120836"/>
                    <a:gd name="connsiteY212" fmla="*/ 26861 h 42115"/>
                    <a:gd name="connsiteX213" fmla="*/ 605981 w 2120836"/>
                    <a:gd name="connsiteY213" fmla="*/ 24765 h 42115"/>
                    <a:gd name="connsiteX214" fmla="*/ 609314 w 2120836"/>
                    <a:gd name="connsiteY214" fmla="*/ 30290 h 42115"/>
                    <a:gd name="connsiteX215" fmla="*/ 614172 w 2120836"/>
                    <a:gd name="connsiteY215" fmla="*/ 27908 h 42115"/>
                    <a:gd name="connsiteX216" fmla="*/ 617030 w 2120836"/>
                    <a:gd name="connsiteY216" fmla="*/ 29623 h 42115"/>
                    <a:gd name="connsiteX217" fmla="*/ 632746 w 2120836"/>
                    <a:gd name="connsiteY217" fmla="*/ 25241 h 42115"/>
                    <a:gd name="connsiteX218" fmla="*/ 635318 w 2120836"/>
                    <a:gd name="connsiteY218" fmla="*/ 29051 h 42115"/>
                    <a:gd name="connsiteX219" fmla="*/ 637032 w 2120836"/>
                    <a:gd name="connsiteY219" fmla="*/ 27527 h 42115"/>
                    <a:gd name="connsiteX220" fmla="*/ 632841 w 2120836"/>
                    <a:gd name="connsiteY220" fmla="*/ 27527 h 42115"/>
                    <a:gd name="connsiteX221" fmla="*/ 637032 w 2120836"/>
                    <a:gd name="connsiteY221" fmla="*/ 25813 h 42115"/>
                    <a:gd name="connsiteX222" fmla="*/ 667226 w 2120836"/>
                    <a:gd name="connsiteY222" fmla="*/ 30194 h 42115"/>
                    <a:gd name="connsiteX223" fmla="*/ 673608 w 2120836"/>
                    <a:gd name="connsiteY223" fmla="*/ 28004 h 42115"/>
                    <a:gd name="connsiteX224" fmla="*/ 681895 w 2120836"/>
                    <a:gd name="connsiteY224" fmla="*/ 29528 h 42115"/>
                    <a:gd name="connsiteX225" fmla="*/ 680371 w 2120836"/>
                    <a:gd name="connsiteY225" fmla="*/ 26003 h 42115"/>
                    <a:gd name="connsiteX226" fmla="*/ 693896 w 2120836"/>
                    <a:gd name="connsiteY226" fmla="*/ 24955 h 42115"/>
                    <a:gd name="connsiteX227" fmla="*/ 691325 w 2120836"/>
                    <a:gd name="connsiteY227" fmla="*/ 28099 h 42115"/>
                    <a:gd name="connsiteX228" fmla="*/ 707517 w 2120836"/>
                    <a:gd name="connsiteY228" fmla="*/ 29242 h 42115"/>
                    <a:gd name="connsiteX229" fmla="*/ 710660 w 2120836"/>
                    <a:gd name="connsiteY229" fmla="*/ 24289 h 42115"/>
                    <a:gd name="connsiteX230" fmla="*/ 719804 w 2120836"/>
                    <a:gd name="connsiteY230" fmla="*/ 28289 h 42115"/>
                    <a:gd name="connsiteX231" fmla="*/ 726186 w 2120836"/>
                    <a:gd name="connsiteY231" fmla="*/ 27718 h 42115"/>
                    <a:gd name="connsiteX232" fmla="*/ 723709 w 2120836"/>
                    <a:gd name="connsiteY232" fmla="*/ 29147 h 42115"/>
                    <a:gd name="connsiteX233" fmla="*/ 736282 w 2120836"/>
                    <a:gd name="connsiteY233" fmla="*/ 27241 h 42115"/>
                    <a:gd name="connsiteX234" fmla="*/ 752380 w 2120836"/>
                    <a:gd name="connsiteY234" fmla="*/ 30004 h 42115"/>
                    <a:gd name="connsiteX235" fmla="*/ 761524 w 2120836"/>
                    <a:gd name="connsiteY235" fmla="*/ 27051 h 42115"/>
                    <a:gd name="connsiteX236" fmla="*/ 762381 w 2120836"/>
                    <a:gd name="connsiteY236" fmla="*/ 28289 h 42115"/>
                    <a:gd name="connsiteX237" fmla="*/ 768572 w 2120836"/>
                    <a:gd name="connsiteY237" fmla="*/ 24194 h 42115"/>
                    <a:gd name="connsiteX238" fmla="*/ 767715 w 2120836"/>
                    <a:gd name="connsiteY238" fmla="*/ 26956 h 42115"/>
                    <a:gd name="connsiteX239" fmla="*/ 775716 w 2120836"/>
                    <a:gd name="connsiteY239" fmla="*/ 29432 h 42115"/>
                    <a:gd name="connsiteX240" fmla="*/ 778764 w 2120836"/>
                    <a:gd name="connsiteY240" fmla="*/ 27337 h 42115"/>
                    <a:gd name="connsiteX241" fmla="*/ 781812 w 2120836"/>
                    <a:gd name="connsiteY241" fmla="*/ 26480 h 42115"/>
                    <a:gd name="connsiteX242" fmla="*/ 788289 w 2120836"/>
                    <a:gd name="connsiteY242" fmla="*/ 24765 h 42115"/>
                    <a:gd name="connsiteX243" fmla="*/ 788289 w 2120836"/>
                    <a:gd name="connsiteY243" fmla="*/ 27623 h 42115"/>
                    <a:gd name="connsiteX244" fmla="*/ 796862 w 2120836"/>
                    <a:gd name="connsiteY244" fmla="*/ 27623 h 42115"/>
                    <a:gd name="connsiteX245" fmla="*/ 796481 w 2120836"/>
                    <a:gd name="connsiteY245" fmla="*/ 26861 h 42115"/>
                    <a:gd name="connsiteX246" fmla="*/ 797338 w 2120836"/>
                    <a:gd name="connsiteY246" fmla="*/ 27527 h 42115"/>
                    <a:gd name="connsiteX247" fmla="*/ 800481 w 2120836"/>
                    <a:gd name="connsiteY247" fmla="*/ 27146 h 42115"/>
                    <a:gd name="connsiteX248" fmla="*/ 800481 w 2120836"/>
                    <a:gd name="connsiteY248" fmla="*/ 27241 h 42115"/>
                    <a:gd name="connsiteX249" fmla="*/ 797433 w 2120836"/>
                    <a:gd name="connsiteY249" fmla="*/ 27623 h 42115"/>
                    <a:gd name="connsiteX250" fmla="*/ 800481 w 2120836"/>
                    <a:gd name="connsiteY250" fmla="*/ 27908 h 42115"/>
                    <a:gd name="connsiteX251" fmla="*/ 801243 w 2120836"/>
                    <a:gd name="connsiteY251" fmla="*/ 27908 h 42115"/>
                    <a:gd name="connsiteX252" fmla="*/ 803815 w 2120836"/>
                    <a:gd name="connsiteY252" fmla="*/ 28480 h 42115"/>
                    <a:gd name="connsiteX253" fmla="*/ 803053 w 2120836"/>
                    <a:gd name="connsiteY253" fmla="*/ 30671 h 42115"/>
                    <a:gd name="connsiteX254" fmla="*/ 810673 w 2120836"/>
                    <a:gd name="connsiteY254" fmla="*/ 27337 h 42115"/>
                    <a:gd name="connsiteX255" fmla="*/ 837533 w 2120836"/>
                    <a:gd name="connsiteY255" fmla="*/ 26480 h 42115"/>
                    <a:gd name="connsiteX256" fmla="*/ 837438 w 2120836"/>
                    <a:gd name="connsiteY256" fmla="*/ 26956 h 42115"/>
                    <a:gd name="connsiteX257" fmla="*/ 843629 w 2120836"/>
                    <a:gd name="connsiteY257" fmla="*/ 26099 h 42115"/>
                    <a:gd name="connsiteX258" fmla="*/ 850297 w 2120836"/>
                    <a:gd name="connsiteY258" fmla="*/ 27813 h 42115"/>
                    <a:gd name="connsiteX259" fmla="*/ 849725 w 2120836"/>
                    <a:gd name="connsiteY259" fmla="*/ 25908 h 42115"/>
                    <a:gd name="connsiteX260" fmla="*/ 874300 w 2120836"/>
                    <a:gd name="connsiteY260" fmla="*/ 26194 h 42115"/>
                    <a:gd name="connsiteX261" fmla="*/ 872014 w 2120836"/>
                    <a:gd name="connsiteY261" fmla="*/ 28289 h 42115"/>
                    <a:gd name="connsiteX262" fmla="*/ 890492 w 2120836"/>
                    <a:gd name="connsiteY262" fmla="*/ 23908 h 42115"/>
                    <a:gd name="connsiteX263" fmla="*/ 888492 w 2120836"/>
                    <a:gd name="connsiteY263" fmla="*/ 26384 h 42115"/>
                    <a:gd name="connsiteX264" fmla="*/ 900303 w 2120836"/>
                    <a:gd name="connsiteY264" fmla="*/ 23908 h 42115"/>
                    <a:gd name="connsiteX265" fmla="*/ 898017 w 2120836"/>
                    <a:gd name="connsiteY265" fmla="*/ 24955 h 42115"/>
                    <a:gd name="connsiteX266" fmla="*/ 903542 w 2120836"/>
                    <a:gd name="connsiteY266" fmla="*/ 21622 h 42115"/>
                    <a:gd name="connsiteX267" fmla="*/ 903542 w 2120836"/>
                    <a:gd name="connsiteY267" fmla="*/ 22098 h 42115"/>
                    <a:gd name="connsiteX268" fmla="*/ 912781 w 2120836"/>
                    <a:gd name="connsiteY268" fmla="*/ 20955 h 42115"/>
                    <a:gd name="connsiteX269" fmla="*/ 911543 w 2120836"/>
                    <a:gd name="connsiteY269" fmla="*/ 22955 h 42115"/>
                    <a:gd name="connsiteX270" fmla="*/ 922687 w 2120836"/>
                    <a:gd name="connsiteY270" fmla="*/ 25718 h 42115"/>
                    <a:gd name="connsiteX271" fmla="*/ 925163 w 2120836"/>
                    <a:gd name="connsiteY271" fmla="*/ 23527 h 42115"/>
                    <a:gd name="connsiteX272" fmla="*/ 929164 w 2120836"/>
                    <a:gd name="connsiteY272" fmla="*/ 25432 h 42115"/>
                    <a:gd name="connsiteX273" fmla="*/ 938879 w 2120836"/>
                    <a:gd name="connsiteY273" fmla="*/ 19145 h 42115"/>
                    <a:gd name="connsiteX274" fmla="*/ 938975 w 2120836"/>
                    <a:gd name="connsiteY274" fmla="*/ 23336 h 42115"/>
                    <a:gd name="connsiteX275" fmla="*/ 954977 w 2120836"/>
                    <a:gd name="connsiteY275" fmla="*/ 16859 h 42115"/>
                    <a:gd name="connsiteX276" fmla="*/ 966692 w 2120836"/>
                    <a:gd name="connsiteY276" fmla="*/ 16002 h 42115"/>
                    <a:gd name="connsiteX277" fmla="*/ 964025 w 2120836"/>
                    <a:gd name="connsiteY277" fmla="*/ 17336 h 42115"/>
                    <a:gd name="connsiteX278" fmla="*/ 967645 w 2120836"/>
                    <a:gd name="connsiteY278" fmla="*/ 19526 h 42115"/>
                    <a:gd name="connsiteX279" fmla="*/ 965549 w 2120836"/>
                    <a:gd name="connsiteY279" fmla="*/ 24098 h 42115"/>
                    <a:gd name="connsiteX280" fmla="*/ 984504 w 2120836"/>
                    <a:gd name="connsiteY280" fmla="*/ 25051 h 42115"/>
                    <a:gd name="connsiteX281" fmla="*/ 992124 w 2120836"/>
                    <a:gd name="connsiteY281" fmla="*/ 19717 h 42115"/>
                    <a:gd name="connsiteX282" fmla="*/ 998030 w 2120836"/>
                    <a:gd name="connsiteY282" fmla="*/ 23432 h 42115"/>
                    <a:gd name="connsiteX283" fmla="*/ 1018413 w 2120836"/>
                    <a:gd name="connsiteY283" fmla="*/ 22860 h 42115"/>
                    <a:gd name="connsiteX284" fmla="*/ 1018127 w 2120836"/>
                    <a:gd name="connsiteY284" fmla="*/ 23622 h 42115"/>
                    <a:gd name="connsiteX285" fmla="*/ 1039749 w 2120836"/>
                    <a:gd name="connsiteY285" fmla="*/ 20669 h 42115"/>
                    <a:gd name="connsiteX286" fmla="*/ 1038416 w 2120836"/>
                    <a:gd name="connsiteY286" fmla="*/ 22574 h 42115"/>
                    <a:gd name="connsiteX287" fmla="*/ 1046988 w 2120836"/>
                    <a:gd name="connsiteY287" fmla="*/ 20288 h 42115"/>
                    <a:gd name="connsiteX288" fmla="*/ 1045274 w 2120836"/>
                    <a:gd name="connsiteY288" fmla="*/ 22003 h 42115"/>
                    <a:gd name="connsiteX289" fmla="*/ 1059466 w 2120836"/>
                    <a:gd name="connsiteY289" fmla="*/ 21050 h 42115"/>
                    <a:gd name="connsiteX290" fmla="*/ 1057751 w 2120836"/>
                    <a:gd name="connsiteY290" fmla="*/ 22765 h 42115"/>
                    <a:gd name="connsiteX291" fmla="*/ 1072039 w 2120836"/>
                    <a:gd name="connsiteY291" fmla="*/ 20193 h 42115"/>
                    <a:gd name="connsiteX292" fmla="*/ 1070134 w 2120836"/>
                    <a:gd name="connsiteY292" fmla="*/ 23146 h 42115"/>
                    <a:gd name="connsiteX293" fmla="*/ 1079659 w 2120836"/>
                    <a:gd name="connsiteY293" fmla="*/ 21241 h 42115"/>
                    <a:gd name="connsiteX294" fmla="*/ 1082421 w 2120836"/>
                    <a:gd name="connsiteY294" fmla="*/ 22955 h 42115"/>
                    <a:gd name="connsiteX295" fmla="*/ 1093565 w 2120836"/>
                    <a:gd name="connsiteY295" fmla="*/ 20955 h 42115"/>
                    <a:gd name="connsiteX296" fmla="*/ 1098518 w 2120836"/>
                    <a:gd name="connsiteY296" fmla="*/ 23813 h 42115"/>
                    <a:gd name="connsiteX297" fmla="*/ 1170242 w 2120836"/>
                    <a:gd name="connsiteY297" fmla="*/ 23336 h 42115"/>
                    <a:gd name="connsiteX298" fmla="*/ 1167098 w 2120836"/>
                    <a:gd name="connsiteY298" fmla="*/ 27908 h 42115"/>
                    <a:gd name="connsiteX299" fmla="*/ 1178338 w 2120836"/>
                    <a:gd name="connsiteY299" fmla="*/ 26384 h 42115"/>
                    <a:gd name="connsiteX300" fmla="*/ 1178624 w 2120836"/>
                    <a:gd name="connsiteY300" fmla="*/ 26861 h 42115"/>
                    <a:gd name="connsiteX301" fmla="*/ 1186720 w 2120836"/>
                    <a:gd name="connsiteY301" fmla="*/ 27432 h 42115"/>
                    <a:gd name="connsiteX302" fmla="*/ 1186720 w 2120836"/>
                    <a:gd name="connsiteY302" fmla="*/ 26575 h 42115"/>
                    <a:gd name="connsiteX303" fmla="*/ 1196245 w 2120836"/>
                    <a:gd name="connsiteY303" fmla="*/ 26861 h 42115"/>
                    <a:gd name="connsiteX304" fmla="*/ 1198817 w 2120836"/>
                    <a:gd name="connsiteY304" fmla="*/ 29147 h 42115"/>
                    <a:gd name="connsiteX305" fmla="*/ 1208627 w 2120836"/>
                    <a:gd name="connsiteY305" fmla="*/ 27623 h 42115"/>
                    <a:gd name="connsiteX306" fmla="*/ 1208151 w 2120836"/>
                    <a:gd name="connsiteY306" fmla="*/ 28194 h 42115"/>
                    <a:gd name="connsiteX307" fmla="*/ 1222343 w 2120836"/>
                    <a:gd name="connsiteY307" fmla="*/ 27623 h 42115"/>
                    <a:gd name="connsiteX308" fmla="*/ 1233869 w 2120836"/>
                    <a:gd name="connsiteY308" fmla="*/ 24098 h 42115"/>
                    <a:gd name="connsiteX309" fmla="*/ 1233392 w 2120836"/>
                    <a:gd name="connsiteY309" fmla="*/ 27623 h 42115"/>
                    <a:gd name="connsiteX310" fmla="*/ 1288542 w 2120836"/>
                    <a:gd name="connsiteY310" fmla="*/ 24860 h 42115"/>
                    <a:gd name="connsiteX311" fmla="*/ 1287780 w 2120836"/>
                    <a:gd name="connsiteY311" fmla="*/ 26480 h 42115"/>
                    <a:gd name="connsiteX312" fmla="*/ 1316165 w 2120836"/>
                    <a:gd name="connsiteY312" fmla="*/ 24575 h 42115"/>
                    <a:gd name="connsiteX313" fmla="*/ 1318927 w 2120836"/>
                    <a:gd name="connsiteY313" fmla="*/ 22098 h 42115"/>
                    <a:gd name="connsiteX314" fmla="*/ 1322832 w 2120836"/>
                    <a:gd name="connsiteY314" fmla="*/ 25908 h 42115"/>
                    <a:gd name="connsiteX315" fmla="*/ 1333405 w 2120836"/>
                    <a:gd name="connsiteY315" fmla="*/ 23813 h 42115"/>
                    <a:gd name="connsiteX316" fmla="*/ 1332929 w 2120836"/>
                    <a:gd name="connsiteY316" fmla="*/ 25908 h 42115"/>
                    <a:gd name="connsiteX317" fmla="*/ 1347502 w 2120836"/>
                    <a:gd name="connsiteY317" fmla="*/ 24479 h 42115"/>
                    <a:gd name="connsiteX318" fmla="*/ 1346073 w 2120836"/>
                    <a:gd name="connsiteY318" fmla="*/ 25527 h 42115"/>
                    <a:gd name="connsiteX319" fmla="*/ 1418082 w 2120836"/>
                    <a:gd name="connsiteY319" fmla="*/ 32195 h 42115"/>
                    <a:gd name="connsiteX320" fmla="*/ 1422464 w 2120836"/>
                    <a:gd name="connsiteY320" fmla="*/ 35528 h 42115"/>
                    <a:gd name="connsiteX321" fmla="*/ 1471232 w 2120836"/>
                    <a:gd name="connsiteY321" fmla="*/ 36957 h 42115"/>
                    <a:gd name="connsiteX322" fmla="*/ 1467898 w 2120836"/>
                    <a:gd name="connsiteY322" fmla="*/ 39243 h 42115"/>
                    <a:gd name="connsiteX323" fmla="*/ 1455134 w 2120836"/>
                    <a:gd name="connsiteY323" fmla="*/ 13716 h 42115"/>
                    <a:gd name="connsiteX324" fmla="*/ 1453896 w 2120836"/>
                    <a:gd name="connsiteY324" fmla="*/ 13621 h 42115"/>
                    <a:gd name="connsiteX325" fmla="*/ 1465421 w 2120836"/>
                    <a:gd name="connsiteY325" fmla="*/ 40386 h 42115"/>
                    <a:gd name="connsiteX326" fmla="*/ 1468183 w 2120836"/>
                    <a:gd name="connsiteY326" fmla="*/ 41243 h 42115"/>
                    <a:gd name="connsiteX327" fmla="*/ 806863 w 2120836"/>
                    <a:gd name="connsiteY327" fmla="*/ 26670 h 42115"/>
                    <a:gd name="connsiteX328" fmla="*/ 804863 w 2120836"/>
                    <a:gd name="connsiteY328" fmla="*/ 26956 h 42115"/>
                    <a:gd name="connsiteX329" fmla="*/ 806863 w 2120836"/>
                    <a:gd name="connsiteY329" fmla="*/ 26670 h 42115"/>
                    <a:gd name="connsiteX330" fmla="*/ 2119598 w 2120836"/>
                    <a:gd name="connsiteY330" fmla="*/ 24003 h 42115"/>
                    <a:gd name="connsiteX331" fmla="*/ 2120170 w 2120836"/>
                    <a:gd name="connsiteY331" fmla="*/ 24003 h 42115"/>
                    <a:gd name="connsiteX332" fmla="*/ 2120551 w 2120836"/>
                    <a:gd name="connsiteY332" fmla="*/ 25146 h 42115"/>
                    <a:gd name="connsiteX333" fmla="*/ 2120075 w 2120836"/>
                    <a:gd name="connsiteY333" fmla="*/ 24384 h 42115"/>
                    <a:gd name="connsiteX334" fmla="*/ 2120837 w 2120836"/>
                    <a:gd name="connsiteY334" fmla="*/ 26289 h 42115"/>
                    <a:gd name="connsiteX335" fmla="*/ 2119598 w 2120836"/>
                    <a:gd name="connsiteY335" fmla="*/ 24003 h 42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</a:cxnLst>
                  <a:rect l="l" t="t" r="r" b="b"/>
                  <a:pathLst>
                    <a:path w="2120836" h="42115">
                      <a:moveTo>
                        <a:pt x="1406081" y="14954"/>
                      </a:moveTo>
                      <a:cubicBezTo>
                        <a:pt x="1394651" y="14954"/>
                        <a:pt x="1379792" y="15145"/>
                        <a:pt x="1369409" y="13145"/>
                      </a:cubicBezTo>
                      <a:cubicBezTo>
                        <a:pt x="1325404" y="10478"/>
                        <a:pt x="1281589" y="3715"/>
                        <a:pt x="1236726" y="4953"/>
                      </a:cubicBezTo>
                      <a:cubicBezTo>
                        <a:pt x="1239107" y="6001"/>
                        <a:pt x="1236536" y="7525"/>
                        <a:pt x="1234250" y="7906"/>
                      </a:cubicBezTo>
                      <a:lnTo>
                        <a:pt x="1233678" y="7049"/>
                      </a:lnTo>
                      <a:lnTo>
                        <a:pt x="1230154" y="8954"/>
                      </a:lnTo>
                      <a:cubicBezTo>
                        <a:pt x="1226820" y="9049"/>
                        <a:pt x="1228249" y="6572"/>
                        <a:pt x="1231106" y="6287"/>
                      </a:cubicBezTo>
                      <a:cubicBezTo>
                        <a:pt x="1213295" y="5810"/>
                        <a:pt x="1197293" y="6191"/>
                        <a:pt x="1179957" y="5048"/>
                      </a:cubicBezTo>
                      <a:cubicBezTo>
                        <a:pt x="1178719" y="8001"/>
                        <a:pt x="1170908" y="4953"/>
                        <a:pt x="1170242" y="8001"/>
                      </a:cubicBezTo>
                      <a:cubicBezTo>
                        <a:pt x="1169480" y="7429"/>
                        <a:pt x="1170242" y="7239"/>
                        <a:pt x="1170718" y="6668"/>
                      </a:cubicBezTo>
                      <a:cubicBezTo>
                        <a:pt x="1158621" y="7811"/>
                        <a:pt x="1157764" y="7906"/>
                        <a:pt x="1146905" y="3810"/>
                      </a:cubicBezTo>
                      <a:cubicBezTo>
                        <a:pt x="1099947" y="-476"/>
                        <a:pt x="1054799" y="1524"/>
                        <a:pt x="1008602" y="0"/>
                      </a:cubicBezTo>
                      <a:cubicBezTo>
                        <a:pt x="961930" y="0"/>
                        <a:pt x="916019" y="2000"/>
                        <a:pt x="868109" y="2286"/>
                      </a:cubicBezTo>
                      <a:cubicBezTo>
                        <a:pt x="860774" y="6953"/>
                        <a:pt x="850678" y="4572"/>
                        <a:pt x="842010" y="8668"/>
                      </a:cubicBezTo>
                      <a:lnTo>
                        <a:pt x="842582" y="7239"/>
                      </a:lnTo>
                      <a:cubicBezTo>
                        <a:pt x="835152" y="9335"/>
                        <a:pt x="833342" y="6858"/>
                        <a:pt x="823913" y="5048"/>
                      </a:cubicBezTo>
                      <a:cubicBezTo>
                        <a:pt x="823817" y="6763"/>
                        <a:pt x="820293" y="5525"/>
                        <a:pt x="821627" y="8287"/>
                      </a:cubicBezTo>
                      <a:cubicBezTo>
                        <a:pt x="818388" y="10668"/>
                        <a:pt x="815816" y="4382"/>
                        <a:pt x="811054" y="5620"/>
                      </a:cubicBezTo>
                      <a:cubicBezTo>
                        <a:pt x="810863" y="4667"/>
                        <a:pt x="811149" y="7239"/>
                        <a:pt x="810197" y="6382"/>
                      </a:cubicBezTo>
                      <a:cubicBezTo>
                        <a:pt x="798100" y="9716"/>
                        <a:pt x="812482" y="4858"/>
                        <a:pt x="797147" y="2191"/>
                      </a:cubicBezTo>
                      <a:cubicBezTo>
                        <a:pt x="775716" y="3143"/>
                        <a:pt x="753809" y="6001"/>
                        <a:pt x="733234" y="4286"/>
                      </a:cubicBezTo>
                      <a:cubicBezTo>
                        <a:pt x="734473" y="4191"/>
                        <a:pt x="735140" y="6382"/>
                        <a:pt x="733044" y="6382"/>
                      </a:cubicBezTo>
                      <a:cubicBezTo>
                        <a:pt x="731044" y="1905"/>
                        <a:pt x="726091" y="7620"/>
                        <a:pt x="722471" y="5810"/>
                      </a:cubicBezTo>
                      <a:cubicBezTo>
                        <a:pt x="722757" y="4858"/>
                        <a:pt x="724472" y="4572"/>
                        <a:pt x="725424" y="4191"/>
                      </a:cubicBezTo>
                      <a:cubicBezTo>
                        <a:pt x="716090" y="2286"/>
                        <a:pt x="708279" y="5048"/>
                        <a:pt x="699421" y="3048"/>
                      </a:cubicBezTo>
                      <a:cubicBezTo>
                        <a:pt x="691039" y="4953"/>
                        <a:pt x="681228" y="1048"/>
                        <a:pt x="675608" y="3334"/>
                      </a:cubicBezTo>
                      <a:cubicBezTo>
                        <a:pt x="676942" y="1524"/>
                        <a:pt x="671894" y="2000"/>
                        <a:pt x="670084" y="1143"/>
                      </a:cubicBezTo>
                      <a:cubicBezTo>
                        <a:pt x="663988" y="6477"/>
                        <a:pt x="653701" y="-762"/>
                        <a:pt x="645986" y="2858"/>
                      </a:cubicBezTo>
                      <a:lnTo>
                        <a:pt x="646271" y="1905"/>
                      </a:lnTo>
                      <a:cubicBezTo>
                        <a:pt x="623411" y="2286"/>
                        <a:pt x="598456" y="953"/>
                        <a:pt x="574643" y="3620"/>
                      </a:cubicBezTo>
                      <a:cubicBezTo>
                        <a:pt x="561213" y="4286"/>
                        <a:pt x="546068" y="-381"/>
                        <a:pt x="531305" y="2000"/>
                      </a:cubicBezTo>
                      <a:cubicBezTo>
                        <a:pt x="528638" y="2762"/>
                        <a:pt x="530733" y="3905"/>
                        <a:pt x="528542" y="4382"/>
                      </a:cubicBezTo>
                      <a:cubicBezTo>
                        <a:pt x="524828" y="4286"/>
                        <a:pt x="528542" y="2762"/>
                        <a:pt x="527114" y="2096"/>
                      </a:cubicBezTo>
                      <a:cubicBezTo>
                        <a:pt x="519875" y="4286"/>
                        <a:pt x="510254" y="1810"/>
                        <a:pt x="501110" y="1905"/>
                      </a:cubicBezTo>
                      <a:cubicBezTo>
                        <a:pt x="500063" y="2762"/>
                        <a:pt x="497491" y="3048"/>
                        <a:pt x="498348" y="4286"/>
                      </a:cubicBezTo>
                      <a:cubicBezTo>
                        <a:pt x="488252" y="762"/>
                        <a:pt x="474440" y="5715"/>
                        <a:pt x="464058" y="3048"/>
                      </a:cubicBezTo>
                      <a:cubicBezTo>
                        <a:pt x="467678" y="7620"/>
                        <a:pt x="457962" y="5620"/>
                        <a:pt x="454343" y="6668"/>
                      </a:cubicBezTo>
                      <a:cubicBezTo>
                        <a:pt x="452247" y="6477"/>
                        <a:pt x="452057" y="5239"/>
                        <a:pt x="452723" y="4382"/>
                      </a:cubicBezTo>
                      <a:cubicBezTo>
                        <a:pt x="444913" y="4953"/>
                        <a:pt x="440912" y="5144"/>
                        <a:pt x="431578" y="3905"/>
                      </a:cubicBezTo>
                      <a:cubicBezTo>
                        <a:pt x="427292" y="4477"/>
                        <a:pt x="426149" y="6953"/>
                        <a:pt x="421005" y="6287"/>
                      </a:cubicBezTo>
                      <a:cubicBezTo>
                        <a:pt x="417767" y="3143"/>
                        <a:pt x="410242" y="6287"/>
                        <a:pt x="405194" y="5048"/>
                      </a:cubicBezTo>
                      <a:cubicBezTo>
                        <a:pt x="406527" y="7811"/>
                        <a:pt x="400050" y="10001"/>
                        <a:pt x="395002" y="8858"/>
                      </a:cubicBezTo>
                      <a:lnTo>
                        <a:pt x="396526" y="4953"/>
                      </a:lnTo>
                      <a:cubicBezTo>
                        <a:pt x="380524" y="7525"/>
                        <a:pt x="357378" y="3239"/>
                        <a:pt x="338614" y="8382"/>
                      </a:cubicBezTo>
                      <a:lnTo>
                        <a:pt x="337185" y="6096"/>
                      </a:lnTo>
                      <a:cubicBezTo>
                        <a:pt x="317849" y="8954"/>
                        <a:pt x="298799" y="6382"/>
                        <a:pt x="280130" y="10954"/>
                      </a:cubicBezTo>
                      <a:cubicBezTo>
                        <a:pt x="275082" y="9811"/>
                        <a:pt x="267081" y="9144"/>
                        <a:pt x="262033" y="9144"/>
                      </a:cubicBezTo>
                      <a:cubicBezTo>
                        <a:pt x="255270" y="11144"/>
                        <a:pt x="252889" y="10954"/>
                        <a:pt x="248222" y="14192"/>
                      </a:cubicBezTo>
                      <a:cubicBezTo>
                        <a:pt x="245650" y="14478"/>
                        <a:pt x="244126" y="12668"/>
                        <a:pt x="243173" y="11811"/>
                      </a:cubicBezTo>
                      <a:cubicBezTo>
                        <a:pt x="234601" y="11335"/>
                        <a:pt x="226409" y="8192"/>
                        <a:pt x="219647" y="11906"/>
                      </a:cubicBezTo>
                      <a:lnTo>
                        <a:pt x="219361" y="10001"/>
                      </a:lnTo>
                      <a:cubicBezTo>
                        <a:pt x="212598" y="12002"/>
                        <a:pt x="202787" y="14573"/>
                        <a:pt x="195167" y="12478"/>
                      </a:cubicBezTo>
                      <a:cubicBezTo>
                        <a:pt x="193072" y="14192"/>
                        <a:pt x="185452" y="14954"/>
                        <a:pt x="188881" y="17145"/>
                      </a:cubicBezTo>
                      <a:cubicBezTo>
                        <a:pt x="185833" y="17621"/>
                        <a:pt x="186881" y="13907"/>
                        <a:pt x="183833" y="16002"/>
                      </a:cubicBezTo>
                      <a:lnTo>
                        <a:pt x="186690" y="13145"/>
                      </a:lnTo>
                      <a:cubicBezTo>
                        <a:pt x="169545" y="12573"/>
                        <a:pt x="155067" y="14288"/>
                        <a:pt x="138494" y="16002"/>
                      </a:cubicBezTo>
                      <a:cubicBezTo>
                        <a:pt x="133636" y="12764"/>
                        <a:pt x="122682" y="16574"/>
                        <a:pt x="113252" y="14859"/>
                      </a:cubicBezTo>
                      <a:cubicBezTo>
                        <a:pt x="107728" y="16764"/>
                        <a:pt x="98203" y="14288"/>
                        <a:pt x="94107" y="18479"/>
                      </a:cubicBezTo>
                      <a:lnTo>
                        <a:pt x="93821" y="16574"/>
                      </a:lnTo>
                      <a:cubicBezTo>
                        <a:pt x="86487" y="16478"/>
                        <a:pt x="76486" y="16574"/>
                        <a:pt x="66866" y="15812"/>
                      </a:cubicBezTo>
                      <a:cubicBezTo>
                        <a:pt x="61246" y="15335"/>
                        <a:pt x="61246" y="18193"/>
                        <a:pt x="56864" y="19241"/>
                      </a:cubicBezTo>
                      <a:lnTo>
                        <a:pt x="56579" y="17336"/>
                      </a:lnTo>
                      <a:cubicBezTo>
                        <a:pt x="51721" y="18574"/>
                        <a:pt x="50483" y="21622"/>
                        <a:pt x="48673" y="23622"/>
                      </a:cubicBezTo>
                      <a:cubicBezTo>
                        <a:pt x="44863" y="22384"/>
                        <a:pt x="44482" y="23717"/>
                        <a:pt x="40767" y="22479"/>
                      </a:cubicBezTo>
                      <a:cubicBezTo>
                        <a:pt x="44387" y="21336"/>
                        <a:pt x="47435" y="19241"/>
                        <a:pt x="49816" y="16574"/>
                      </a:cubicBezTo>
                      <a:cubicBezTo>
                        <a:pt x="43815" y="15812"/>
                        <a:pt x="37910" y="20860"/>
                        <a:pt x="34195" y="17907"/>
                      </a:cubicBezTo>
                      <a:cubicBezTo>
                        <a:pt x="29051" y="17240"/>
                        <a:pt x="25051" y="18098"/>
                        <a:pt x="24765" y="20765"/>
                      </a:cubicBezTo>
                      <a:cubicBezTo>
                        <a:pt x="25813" y="19907"/>
                        <a:pt x="21431" y="19336"/>
                        <a:pt x="24289" y="18098"/>
                      </a:cubicBezTo>
                      <a:cubicBezTo>
                        <a:pt x="20574" y="18193"/>
                        <a:pt x="18193" y="18479"/>
                        <a:pt x="16002" y="19622"/>
                      </a:cubicBezTo>
                      <a:cubicBezTo>
                        <a:pt x="16669" y="19622"/>
                        <a:pt x="17717" y="19907"/>
                        <a:pt x="18479" y="19812"/>
                      </a:cubicBezTo>
                      <a:cubicBezTo>
                        <a:pt x="16669" y="21812"/>
                        <a:pt x="12954" y="21717"/>
                        <a:pt x="13811" y="24670"/>
                      </a:cubicBezTo>
                      <a:cubicBezTo>
                        <a:pt x="15716" y="23908"/>
                        <a:pt x="15812" y="23432"/>
                        <a:pt x="18193" y="23622"/>
                      </a:cubicBezTo>
                      <a:cubicBezTo>
                        <a:pt x="17240" y="25718"/>
                        <a:pt x="10859" y="26384"/>
                        <a:pt x="9239" y="24575"/>
                      </a:cubicBezTo>
                      <a:cubicBezTo>
                        <a:pt x="7334" y="22574"/>
                        <a:pt x="13526" y="21146"/>
                        <a:pt x="10478" y="19907"/>
                      </a:cubicBezTo>
                      <a:lnTo>
                        <a:pt x="0" y="25241"/>
                      </a:lnTo>
                      <a:cubicBezTo>
                        <a:pt x="2096" y="23527"/>
                        <a:pt x="5906" y="24765"/>
                        <a:pt x="4953" y="26765"/>
                      </a:cubicBezTo>
                      <a:lnTo>
                        <a:pt x="8954" y="25432"/>
                      </a:lnTo>
                      <a:lnTo>
                        <a:pt x="8763" y="27527"/>
                      </a:lnTo>
                      <a:cubicBezTo>
                        <a:pt x="15621" y="26670"/>
                        <a:pt x="20384" y="28670"/>
                        <a:pt x="27432" y="26861"/>
                      </a:cubicBezTo>
                      <a:lnTo>
                        <a:pt x="24765" y="24765"/>
                      </a:lnTo>
                      <a:cubicBezTo>
                        <a:pt x="28861" y="24575"/>
                        <a:pt x="33052" y="21622"/>
                        <a:pt x="36862" y="24098"/>
                      </a:cubicBezTo>
                      <a:cubicBezTo>
                        <a:pt x="34957" y="24860"/>
                        <a:pt x="36386" y="26003"/>
                        <a:pt x="36386" y="27146"/>
                      </a:cubicBezTo>
                      <a:cubicBezTo>
                        <a:pt x="37338" y="26765"/>
                        <a:pt x="38386" y="25908"/>
                        <a:pt x="39529" y="26194"/>
                      </a:cubicBezTo>
                      <a:lnTo>
                        <a:pt x="37719" y="29909"/>
                      </a:lnTo>
                      <a:cubicBezTo>
                        <a:pt x="39434" y="25051"/>
                        <a:pt x="48959" y="28004"/>
                        <a:pt x="50768" y="27146"/>
                      </a:cubicBezTo>
                      <a:lnTo>
                        <a:pt x="50197" y="27813"/>
                      </a:lnTo>
                      <a:cubicBezTo>
                        <a:pt x="56388" y="29242"/>
                        <a:pt x="49054" y="25813"/>
                        <a:pt x="53245" y="25718"/>
                      </a:cubicBezTo>
                      <a:cubicBezTo>
                        <a:pt x="56769" y="26289"/>
                        <a:pt x="54674" y="29623"/>
                        <a:pt x="57912" y="31147"/>
                      </a:cubicBezTo>
                      <a:cubicBezTo>
                        <a:pt x="64198" y="30956"/>
                        <a:pt x="74867" y="28004"/>
                        <a:pt x="81915" y="30766"/>
                      </a:cubicBezTo>
                      <a:cubicBezTo>
                        <a:pt x="87440" y="30004"/>
                        <a:pt x="93631" y="28670"/>
                        <a:pt x="98584" y="26861"/>
                      </a:cubicBezTo>
                      <a:cubicBezTo>
                        <a:pt x="103537" y="26861"/>
                        <a:pt x="98393" y="30671"/>
                        <a:pt x="103346" y="28861"/>
                      </a:cubicBezTo>
                      <a:cubicBezTo>
                        <a:pt x="102775" y="30194"/>
                        <a:pt x="103537" y="31528"/>
                        <a:pt x="104013" y="32766"/>
                      </a:cubicBezTo>
                      <a:cubicBezTo>
                        <a:pt x="104489" y="31242"/>
                        <a:pt x="113348" y="32766"/>
                        <a:pt x="109347" y="29623"/>
                      </a:cubicBezTo>
                      <a:cubicBezTo>
                        <a:pt x="116586" y="30194"/>
                        <a:pt x="124778" y="30385"/>
                        <a:pt x="132398" y="29623"/>
                      </a:cubicBezTo>
                      <a:cubicBezTo>
                        <a:pt x="129826" y="29909"/>
                        <a:pt x="129254" y="32195"/>
                        <a:pt x="131350" y="33338"/>
                      </a:cubicBezTo>
                      <a:cubicBezTo>
                        <a:pt x="134874" y="31052"/>
                        <a:pt x="141065" y="29623"/>
                        <a:pt x="147447" y="30194"/>
                      </a:cubicBezTo>
                      <a:cubicBezTo>
                        <a:pt x="147257" y="27813"/>
                        <a:pt x="145161" y="27908"/>
                        <a:pt x="145828" y="25527"/>
                      </a:cubicBezTo>
                      <a:cubicBezTo>
                        <a:pt x="146780" y="25146"/>
                        <a:pt x="148304" y="24098"/>
                        <a:pt x="149924" y="24194"/>
                      </a:cubicBezTo>
                      <a:cubicBezTo>
                        <a:pt x="150876" y="26670"/>
                        <a:pt x="150686" y="30480"/>
                        <a:pt x="156400" y="30480"/>
                      </a:cubicBezTo>
                      <a:cubicBezTo>
                        <a:pt x="154877" y="34385"/>
                        <a:pt x="146590" y="30099"/>
                        <a:pt x="149257" y="33909"/>
                      </a:cubicBezTo>
                      <a:cubicBezTo>
                        <a:pt x="146780" y="37052"/>
                        <a:pt x="136398" y="37338"/>
                        <a:pt x="134017" y="35528"/>
                      </a:cubicBezTo>
                      <a:cubicBezTo>
                        <a:pt x="128969" y="38957"/>
                        <a:pt x="138017" y="35814"/>
                        <a:pt x="137160" y="39148"/>
                      </a:cubicBezTo>
                      <a:cubicBezTo>
                        <a:pt x="141827" y="38862"/>
                        <a:pt x="143923" y="37148"/>
                        <a:pt x="151067" y="36481"/>
                      </a:cubicBezTo>
                      <a:cubicBezTo>
                        <a:pt x="151067" y="34862"/>
                        <a:pt x="148685" y="34576"/>
                        <a:pt x="151924" y="33242"/>
                      </a:cubicBezTo>
                      <a:cubicBezTo>
                        <a:pt x="158210" y="29718"/>
                        <a:pt x="159925" y="35528"/>
                        <a:pt x="161544" y="35719"/>
                      </a:cubicBezTo>
                      <a:cubicBezTo>
                        <a:pt x="160592" y="36100"/>
                        <a:pt x="159353" y="36290"/>
                        <a:pt x="158401" y="36671"/>
                      </a:cubicBezTo>
                      <a:cubicBezTo>
                        <a:pt x="162592" y="37719"/>
                        <a:pt x="164116" y="35433"/>
                        <a:pt x="168593" y="35624"/>
                      </a:cubicBezTo>
                      <a:cubicBezTo>
                        <a:pt x="169831" y="40005"/>
                        <a:pt x="161449" y="36195"/>
                        <a:pt x="159830" y="38957"/>
                      </a:cubicBezTo>
                      <a:lnTo>
                        <a:pt x="163068" y="42101"/>
                      </a:lnTo>
                      <a:cubicBezTo>
                        <a:pt x="169926" y="42386"/>
                        <a:pt x="164878" y="38481"/>
                        <a:pt x="172022" y="39529"/>
                      </a:cubicBezTo>
                      <a:lnTo>
                        <a:pt x="171164" y="41148"/>
                      </a:lnTo>
                      <a:lnTo>
                        <a:pt x="175546" y="40100"/>
                      </a:lnTo>
                      <a:cubicBezTo>
                        <a:pt x="175546" y="38481"/>
                        <a:pt x="174593" y="36005"/>
                        <a:pt x="170783" y="36386"/>
                      </a:cubicBezTo>
                      <a:cubicBezTo>
                        <a:pt x="173260" y="32099"/>
                        <a:pt x="174308" y="35719"/>
                        <a:pt x="180308" y="34862"/>
                      </a:cubicBezTo>
                      <a:cubicBezTo>
                        <a:pt x="182213" y="32385"/>
                        <a:pt x="177737" y="35147"/>
                        <a:pt x="177546" y="32671"/>
                      </a:cubicBezTo>
                      <a:cubicBezTo>
                        <a:pt x="176879" y="30480"/>
                        <a:pt x="181070" y="30385"/>
                        <a:pt x="184118" y="29909"/>
                      </a:cubicBezTo>
                      <a:cubicBezTo>
                        <a:pt x="189071" y="29909"/>
                        <a:pt x="186690" y="32480"/>
                        <a:pt x="188690" y="34100"/>
                      </a:cubicBezTo>
                      <a:cubicBezTo>
                        <a:pt x="187738" y="34481"/>
                        <a:pt x="183928" y="34862"/>
                        <a:pt x="184309" y="33528"/>
                      </a:cubicBezTo>
                      <a:cubicBezTo>
                        <a:pt x="178213" y="36100"/>
                        <a:pt x="187071" y="38576"/>
                        <a:pt x="182785" y="40291"/>
                      </a:cubicBezTo>
                      <a:cubicBezTo>
                        <a:pt x="187547" y="41624"/>
                        <a:pt x="187262" y="38767"/>
                        <a:pt x="189738" y="37910"/>
                      </a:cubicBezTo>
                      <a:cubicBezTo>
                        <a:pt x="188309" y="37624"/>
                        <a:pt x="190405" y="35433"/>
                        <a:pt x="189262" y="34576"/>
                      </a:cubicBezTo>
                      <a:cubicBezTo>
                        <a:pt x="197263" y="27908"/>
                        <a:pt x="194500" y="39338"/>
                        <a:pt x="202311" y="38100"/>
                      </a:cubicBezTo>
                      <a:cubicBezTo>
                        <a:pt x="200597" y="33909"/>
                        <a:pt x="212598" y="32099"/>
                        <a:pt x="206883" y="27527"/>
                      </a:cubicBezTo>
                      <a:cubicBezTo>
                        <a:pt x="208788" y="26765"/>
                        <a:pt x="211074" y="25718"/>
                        <a:pt x="213074" y="26194"/>
                      </a:cubicBezTo>
                      <a:cubicBezTo>
                        <a:pt x="211074" y="29051"/>
                        <a:pt x="216599" y="28385"/>
                        <a:pt x="212884" y="31147"/>
                      </a:cubicBezTo>
                      <a:lnTo>
                        <a:pt x="215741" y="31147"/>
                      </a:lnTo>
                      <a:lnTo>
                        <a:pt x="211550" y="34576"/>
                      </a:lnTo>
                      <a:cubicBezTo>
                        <a:pt x="214694" y="36481"/>
                        <a:pt x="219932" y="38386"/>
                        <a:pt x="221647" y="39719"/>
                      </a:cubicBezTo>
                      <a:cubicBezTo>
                        <a:pt x="225743" y="38386"/>
                        <a:pt x="220313" y="36957"/>
                        <a:pt x="225076" y="36195"/>
                      </a:cubicBezTo>
                      <a:cubicBezTo>
                        <a:pt x="223457" y="37719"/>
                        <a:pt x="226409" y="38957"/>
                        <a:pt x="228505" y="38862"/>
                      </a:cubicBezTo>
                      <a:cubicBezTo>
                        <a:pt x="224314" y="37814"/>
                        <a:pt x="228410" y="34766"/>
                        <a:pt x="231077" y="34100"/>
                      </a:cubicBezTo>
                      <a:cubicBezTo>
                        <a:pt x="235268" y="34004"/>
                        <a:pt x="238601" y="36671"/>
                        <a:pt x="238030" y="37338"/>
                      </a:cubicBezTo>
                      <a:lnTo>
                        <a:pt x="234029" y="39815"/>
                      </a:lnTo>
                      <a:cubicBezTo>
                        <a:pt x="237077" y="37719"/>
                        <a:pt x="235363" y="40862"/>
                        <a:pt x="238506" y="40005"/>
                      </a:cubicBezTo>
                      <a:cubicBezTo>
                        <a:pt x="239363" y="38386"/>
                        <a:pt x="241268" y="35909"/>
                        <a:pt x="242316" y="33909"/>
                      </a:cubicBezTo>
                      <a:cubicBezTo>
                        <a:pt x="244983" y="33147"/>
                        <a:pt x="246888" y="35243"/>
                        <a:pt x="247841" y="34862"/>
                      </a:cubicBezTo>
                      <a:lnTo>
                        <a:pt x="243650" y="36671"/>
                      </a:lnTo>
                      <a:cubicBezTo>
                        <a:pt x="249174" y="35909"/>
                        <a:pt x="244888" y="41053"/>
                        <a:pt x="250603" y="39815"/>
                      </a:cubicBezTo>
                      <a:lnTo>
                        <a:pt x="252032" y="37529"/>
                      </a:lnTo>
                      <a:cubicBezTo>
                        <a:pt x="253175" y="37910"/>
                        <a:pt x="253746" y="38862"/>
                        <a:pt x="252698" y="39719"/>
                      </a:cubicBezTo>
                      <a:cubicBezTo>
                        <a:pt x="253556" y="38100"/>
                        <a:pt x="256794" y="38386"/>
                        <a:pt x="258223" y="37814"/>
                      </a:cubicBezTo>
                      <a:lnTo>
                        <a:pt x="258604" y="39243"/>
                      </a:lnTo>
                      <a:cubicBezTo>
                        <a:pt x="260985" y="38291"/>
                        <a:pt x="263938" y="34957"/>
                        <a:pt x="266795" y="37814"/>
                      </a:cubicBezTo>
                      <a:cubicBezTo>
                        <a:pt x="264509" y="34290"/>
                        <a:pt x="263938" y="37814"/>
                        <a:pt x="259842" y="36290"/>
                      </a:cubicBezTo>
                      <a:cubicBezTo>
                        <a:pt x="257270" y="33719"/>
                        <a:pt x="263843" y="33814"/>
                        <a:pt x="264795" y="33338"/>
                      </a:cubicBezTo>
                      <a:cubicBezTo>
                        <a:pt x="264605" y="37148"/>
                        <a:pt x="270891" y="33623"/>
                        <a:pt x="273844" y="33623"/>
                      </a:cubicBezTo>
                      <a:cubicBezTo>
                        <a:pt x="275558" y="34957"/>
                        <a:pt x="276987" y="35528"/>
                        <a:pt x="278035" y="36386"/>
                      </a:cubicBezTo>
                      <a:lnTo>
                        <a:pt x="279083" y="33814"/>
                      </a:lnTo>
                      <a:cubicBezTo>
                        <a:pt x="280226" y="38672"/>
                        <a:pt x="284798" y="32671"/>
                        <a:pt x="288036" y="34100"/>
                      </a:cubicBezTo>
                      <a:cubicBezTo>
                        <a:pt x="286417" y="35624"/>
                        <a:pt x="286607" y="37529"/>
                        <a:pt x="288893" y="38291"/>
                      </a:cubicBezTo>
                      <a:cubicBezTo>
                        <a:pt x="285750" y="34671"/>
                        <a:pt x="293846" y="33719"/>
                        <a:pt x="292894" y="31242"/>
                      </a:cubicBezTo>
                      <a:cubicBezTo>
                        <a:pt x="298704" y="32480"/>
                        <a:pt x="291560" y="35909"/>
                        <a:pt x="293370" y="38386"/>
                      </a:cubicBezTo>
                      <a:cubicBezTo>
                        <a:pt x="296228" y="35528"/>
                        <a:pt x="299847" y="40100"/>
                        <a:pt x="301752" y="36481"/>
                      </a:cubicBezTo>
                      <a:cubicBezTo>
                        <a:pt x="297561" y="35433"/>
                        <a:pt x="302419" y="34195"/>
                        <a:pt x="303276" y="32576"/>
                      </a:cubicBezTo>
                      <a:cubicBezTo>
                        <a:pt x="308610" y="32766"/>
                        <a:pt x="302419" y="34195"/>
                        <a:pt x="306134" y="35433"/>
                      </a:cubicBezTo>
                      <a:cubicBezTo>
                        <a:pt x="308324" y="34862"/>
                        <a:pt x="311182" y="32099"/>
                        <a:pt x="307753" y="31052"/>
                      </a:cubicBezTo>
                      <a:cubicBezTo>
                        <a:pt x="310801" y="31814"/>
                        <a:pt x="314325" y="28289"/>
                        <a:pt x="317754" y="30480"/>
                      </a:cubicBezTo>
                      <a:cubicBezTo>
                        <a:pt x="319183" y="32766"/>
                        <a:pt x="311277" y="31623"/>
                        <a:pt x="313277" y="33242"/>
                      </a:cubicBezTo>
                      <a:cubicBezTo>
                        <a:pt x="320612" y="33433"/>
                        <a:pt x="316897" y="27623"/>
                        <a:pt x="323755" y="26765"/>
                      </a:cubicBezTo>
                      <a:cubicBezTo>
                        <a:pt x="320802" y="25622"/>
                        <a:pt x="323564" y="21527"/>
                        <a:pt x="326898" y="20098"/>
                      </a:cubicBezTo>
                      <a:cubicBezTo>
                        <a:pt x="334518" y="20955"/>
                        <a:pt x="323660" y="21527"/>
                        <a:pt x="326517" y="24384"/>
                      </a:cubicBezTo>
                      <a:lnTo>
                        <a:pt x="329565" y="23908"/>
                      </a:lnTo>
                      <a:cubicBezTo>
                        <a:pt x="333851" y="27813"/>
                        <a:pt x="320707" y="30575"/>
                        <a:pt x="324707" y="33719"/>
                      </a:cubicBezTo>
                      <a:lnTo>
                        <a:pt x="327946" y="32385"/>
                      </a:lnTo>
                      <a:cubicBezTo>
                        <a:pt x="327184" y="33528"/>
                        <a:pt x="326231" y="35528"/>
                        <a:pt x="327565" y="36671"/>
                      </a:cubicBezTo>
                      <a:cubicBezTo>
                        <a:pt x="328327" y="33909"/>
                        <a:pt x="335185" y="35909"/>
                        <a:pt x="335852" y="35243"/>
                      </a:cubicBezTo>
                      <a:cubicBezTo>
                        <a:pt x="336518" y="32861"/>
                        <a:pt x="333185" y="35909"/>
                        <a:pt x="333756" y="34100"/>
                      </a:cubicBezTo>
                      <a:cubicBezTo>
                        <a:pt x="337280" y="33433"/>
                        <a:pt x="338709" y="29528"/>
                        <a:pt x="344138" y="30956"/>
                      </a:cubicBezTo>
                      <a:cubicBezTo>
                        <a:pt x="341186" y="32576"/>
                        <a:pt x="345281" y="34100"/>
                        <a:pt x="344138" y="35433"/>
                      </a:cubicBezTo>
                      <a:cubicBezTo>
                        <a:pt x="346805" y="36386"/>
                        <a:pt x="344900" y="32671"/>
                        <a:pt x="348710" y="33909"/>
                      </a:cubicBezTo>
                      <a:lnTo>
                        <a:pt x="348329" y="35338"/>
                      </a:lnTo>
                      <a:cubicBezTo>
                        <a:pt x="362331" y="35528"/>
                        <a:pt x="379667" y="35338"/>
                        <a:pt x="391668" y="29432"/>
                      </a:cubicBezTo>
                      <a:cubicBezTo>
                        <a:pt x="393859" y="31814"/>
                        <a:pt x="398431" y="31909"/>
                        <a:pt x="405384" y="33528"/>
                      </a:cubicBezTo>
                      <a:cubicBezTo>
                        <a:pt x="402336" y="32766"/>
                        <a:pt x="405194" y="31147"/>
                        <a:pt x="407003" y="30766"/>
                      </a:cubicBezTo>
                      <a:lnTo>
                        <a:pt x="410337" y="33433"/>
                      </a:lnTo>
                      <a:cubicBezTo>
                        <a:pt x="414433" y="34957"/>
                        <a:pt x="419672" y="32385"/>
                        <a:pt x="423482" y="30861"/>
                      </a:cubicBezTo>
                      <a:cubicBezTo>
                        <a:pt x="424148" y="31337"/>
                        <a:pt x="424339" y="32099"/>
                        <a:pt x="424529" y="32861"/>
                      </a:cubicBezTo>
                      <a:cubicBezTo>
                        <a:pt x="428149" y="34671"/>
                        <a:pt x="428244" y="31337"/>
                        <a:pt x="429673" y="30766"/>
                      </a:cubicBezTo>
                      <a:lnTo>
                        <a:pt x="432054" y="32671"/>
                      </a:lnTo>
                      <a:lnTo>
                        <a:pt x="432530" y="30766"/>
                      </a:lnTo>
                      <a:cubicBezTo>
                        <a:pt x="436150" y="29623"/>
                        <a:pt x="441008" y="30099"/>
                        <a:pt x="440531" y="33147"/>
                      </a:cubicBezTo>
                      <a:cubicBezTo>
                        <a:pt x="441960" y="32576"/>
                        <a:pt x="443389" y="32004"/>
                        <a:pt x="441579" y="31052"/>
                      </a:cubicBezTo>
                      <a:cubicBezTo>
                        <a:pt x="445199" y="32861"/>
                        <a:pt x="455105" y="32766"/>
                        <a:pt x="461677" y="31718"/>
                      </a:cubicBezTo>
                      <a:cubicBezTo>
                        <a:pt x="458629" y="30956"/>
                        <a:pt x="458819" y="30004"/>
                        <a:pt x="458534" y="28099"/>
                      </a:cubicBezTo>
                      <a:cubicBezTo>
                        <a:pt x="459486" y="24860"/>
                        <a:pt x="459962" y="28670"/>
                        <a:pt x="462629" y="26765"/>
                      </a:cubicBezTo>
                      <a:cubicBezTo>
                        <a:pt x="462629" y="28004"/>
                        <a:pt x="465677" y="29147"/>
                        <a:pt x="462534" y="30099"/>
                      </a:cubicBezTo>
                      <a:cubicBezTo>
                        <a:pt x="471297" y="34195"/>
                        <a:pt x="483394" y="30766"/>
                        <a:pt x="494348" y="31528"/>
                      </a:cubicBezTo>
                      <a:cubicBezTo>
                        <a:pt x="496538" y="31052"/>
                        <a:pt x="495872" y="30480"/>
                        <a:pt x="496919" y="29623"/>
                      </a:cubicBezTo>
                      <a:cubicBezTo>
                        <a:pt x="503873" y="32861"/>
                        <a:pt x="512255" y="29337"/>
                        <a:pt x="519684" y="30766"/>
                      </a:cubicBezTo>
                      <a:cubicBezTo>
                        <a:pt x="517969" y="29432"/>
                        <a:pt x="520351" y="25622"/>
                        <a:pt x="524447" y="25527"/>
                      </a:cubicBezTo>
                      <a:cubicBezTo>
                        <a:pt x="528923" y="22860"/>
                        <a:pt x="526256" y="29242"/>
                        <a:pt x="530352" y="30861"/>
                      </a:cubicBezTo>
                      <a:cubicBezTo>
                        <a:pt x="532352" y="29623"/>
                        <a:pt x="536162" y="29242"/>
                        <a:pt x="537782" y="29432"/>
                      </a:cubicBezTo>
                      <a:lnTo>
                        <a:pt x="537782" y="29909"/>
                      </a:lnTo>
                      <a:cubicBezTo>
                        <a:pt x="540163" y="28480"/>
                        <a:pt x="544068" y="27623"/>
                        <a:pt x="547021" y="28861"/>
                      </a:cubicBezTo>
                      <a:lnTo>
                        <a:pt x="546545" y="29051"/>
                      </a:lnTo>
                      <a:cubicBezTo>
                        <a:pt x="548926" y="29242"/>
                        <a:pt x="551783" y="30956"/>
                        <a:pt x="554260" y="30671"/>
                      </a:cubicBezTo>
                      <a:cubicBezTo>
                        <a:pt x="555403" y="28194"/>
                        <a:pt x="561594" y="29623"/>
                        <a:pt x="563023" y="27432"/>
                      </a:cubicBezTo>
                      <a:cubicBezTo>
                        <a:pt x="563309" y="27718"/>
                        <a:pt x="562832" y="27908"/>
                        <a:pt x="563594" y="28480"/>
                      </a:cubicBezTo>
                      <a:lnTo>
                        <a:pt x="563785" y="26384"/>
                      </a:lnTo>
                      <a:lnTo>
                        <a:pt x="568833" y="27527"/>
                      </a:lnTo>
                      <a:cubicBezTo>
                        <a:pt x="567785" y="28385"/>
                        <a:pt x="567500" y="29337"/>
                        <a:pt x="566071" y="29909"/>
                      </a:cubicBezTo>
                      <a:cubicBezTo>
                        <a:pt x="571405" y="31337"/>
                        <a:pt x="567881" y="27908"/>
                        <a:pt x="570738" y="26765"/>
                      </a:cubicBezTo>
                      <a:cubicBezTo>
                        <a:pt x="574453" y="25241"/>
                        <a:pt x="574262" y="27337"/>
                        <a:pt x="576072" y="28194"/>
                      </a:cubicBezTo>
                      <a:cubicBezTo>
                        <a:pt x="574548" y="29242"/>
                        <a:pt x="573310" y="27718"/>
                        <a:pt x="572357" y="28194"/>
                      </a:cubicBezTo>
                      <a:cubicBezTo>
                        <a:pt x="570262" y="29909"/>
                        <a:pt x="574643" y="28861"/>
                        <a:pt x="574739" y="30099"/>
                      </a:cubicBezTo>
                      <a:cubicBezTo>
                        <a:pt x="575501" y="30099"/>
                        <a:pt x="575882" y="27623"/>
                        <a:pt x="578644" y="28099"/>
                      </a:cubicBezTo>
                      <a:cubicBezTo>
                        <a:pt x="581025" y="28289"/>
                        <a:pt x="586645" y="27623"/>
                        <a:pt x="585978" y="29909"/>
                      </a:cubicBezTo>
                      <a:cubicBezTo>
                        <a:pt x="587978" y="28670"/>
                        <a:pt x="590360" y="28861"/>
                        <a:pt x="591979" y="27813"/>
                      </a:cubicBezTo>
                      <a:cubicBezTo>
                        <a:pt x="590074" y="27432"/>
                        <a:pt x="586454" y="26861"/>
                        <a:pt x="586073" y="25337"/>
                      </a:cubicBezTo>
                      <a:cubicBezTo>
                        <a:pt x="587788" y="25051"/>
                        <a:pt x="591312" y="24384"/>
                        <a:pt x="591884" y="25337"/>
                      </a:cubicBezTo>
                      <a:lnTo>
                        <a:pt x="590455" y="25908"/>
                      </a:lnTo>
                      <a:cubicBezTo>
                        <a:pt x="591884" y="25337"/>
                        <a:pt x="597027" y="26003"/>
                        <a:pt x="594360" y="23908"/>
                      </a:cubicBezTo>
                      <a:lnTo>
                        <a:pt x="597980" y="26861"/>
                      </a:lnTo>
                      <a:cubicBezTo>
                        <a:pt x="599313" y="25051"/>
                        <a:pt x="603028" y="25241"/>
                        <a:pt x="605981" y="24765"/>
                      </a:cubicBezTo>
                      <a:cubicBezTo>
                        <a:pt x="606171" y="27146"/>
                        <a:pt x="603695" y="29813"/>
                        <a:pt x="609314" y="30290"/>
                      </a:cubicBezTo>
                      <a:lnTo>
                        <a:pt x="614172" y="27908"/>
                      </a:lnTo>
                      <a:cubicBezTo>
                        <a:pt x="616744" y="27718"/>
                        <a:pt x="617411" y="28194"/>
                        <a:pt x="617030" y="29623"/>
                      </a:cubicBezTo>
                      <a:cubicBezTo>
                        <a:pt x="625697" y="30956"/>
                        <a:pt x="625888" y="23146"/>
                        <a:pt x="632746" y="25241"/>
                      </a:cubicBezTo>
                      <a:cubicBezTo>
                        <a:pt x="629888" y="28004"/>
                        <a:pt x="632270" y="28289"/>
                        <a:pt x="635318" y="29051"/>
                      </a:cubicBezTo>
                      <a:cubicBezTo>
                        <a:pt x="635413" y="28575"/>
                        <a:pt x="635699" y="27623"/>
                        <a:pt x="637032" y="27527"/>
                      </a:cubicBezTo>
                      <a:cubicBezTo>
                        <a:pt x="636175" y="26194"/>
                        <a:pt x="635222" y="29432"/>
                        <a:pt x="632841" y="27527"/>
                      </a:cubicBezTo>
                      <a:cubicBezTo>
                        <a:pt x="632079" y="25813"/>
                        <a:pt x="635699" y="26384"/>
                        <a:pt x="637032" y="25813"/>
                      </a:cubicBezTo>
                      <a:cubicBezTo>
                        <a:pt x="643128" y="31909"/>
                        <a:pt x="657320" y="27337"/>
                        <a:pt x="667226" y="30194"/>
                      </a:cubicBezTo>
                      <a:cubicBezTo>
                        <a:pt x="666559" y="26765"/>
                        <a:pt x="671608" y="29242"/>
                        <a:pt x="673608" y="28004"/>
                      </a:cubicBezTo>
                      <a:cubicBezTo>
                        <a:pt x="673037" y="31528"/>
                        <a:pt x="679132" y="27432"/>
                        <a:pt x="681895" y="29528"/>
                      </a:cubicBezTo>
                      <a:lnTo>
                        <a:pt x="680371" y="26003"/>
                      </a:lnTo>
                      <a:cubicBezTo>
                        <a:pt x="686372" y="28004"/>
                        <a:pt x="690182" y="20765"/>
                        <a:pt x="693896" y="24955"/>
                      </a:cubicBezTo>
                      <a:cubicBezTo>
                        <a:pt x="697325" y="26003"/>
                        <a:pt x="692753" y="27527"/>
                        <a:pt x="691325" y="28099"/>
                      </a:cubicBezTo>
                      <a:cubicBezTo>
                        <a:pt x="695992" y="31909"/>
                        <a:pt x="703802" y="25051"/>
                        <a:pt x="707517" y="29242"/>
                      </a:cubicBezTo>
                      <a:cubicBezTo>
                        <a:pt x="707898" y="27813"/>
                        <a:pt x="706565" y="25527"/>
                        <a:pt x="710660" y="24289"/>
                      </a:cubicBezTo>
                      <a:cubicBezTo>
                        <a:pt x="713899" y="25813"/>
                        <a:pt x="720471" y="27623"/>
                        <a:pt x="719804" y="28289"/>
                      </a:cubicBezTo>
                      <a:cubicBezTo>
                        <a:pt x="722471" y="27623"/>
                        <a:pt x="723233" y="26480"/>
                        <a:pt x="726186" y="27718"/>
                      </a:cubicBezTo>
                      <a:cubicBezTo>
                        <a:pt x="725900" y="28670"/>
                        <a:pt x="724662" y="28766"/>
                        <a:pt x="723709" y="29147"/>
                      </a:cubicBezTo>
                      <a:cubicBezTo>
                        <a:pt x="728377" y="30099"/>
                        <a:pt x="732187" y="28575"/>
                        <a:pt x="736282" y="27241"/>
                      </a:cubicBezTo>
                      <a:cubicBezTo>
                        <a:pt x="738759" y="29909"/>
                        <a:pt x="747046" y="28575"/>
                        <a:pt x="752380" y="30004"/>
                      </a:cubicBezTo>
                      <a:cubicBezTo>
                        <a:pt x="755428" y="26765"/>
                        <a:pt x="761048" y="31337"/>
                        <a:pt x="761524" y="27051"/>
                      </a:cubicBezTo>
                      <a:cubicBezTo>
                        <a:pt x="761429" y="27527"/>
                        <a:pt x="762095" y="28099"/>
                        <a:pt x="762381" y="28289"/>
                      </a:cubicBezTo>
                      <a:cubicBezTo>
                        <a:pt x="764381" y="27051"/>
                        <a:pt x="766001" y="24384"/>
                        <a:pt x="768572" y="24194"/>
                      </a:cubicBezTo>
                      <a:lnTo>
                        <a:pt x="767715" y="26956"/>
                      </a:lnTo>
                      <a:cubicBezTo>
                        <a:pt x="767048" y="30480"/>
                        <a:pt x="774954" y="27623"/>
                        <a:pt x="775716" y="29432"/>
                      </a:cubicBezTo>
                      <a:cubicBezTo>
                        <a:pt x="773525" y="27051"/>
                        <a:pt x="778574" y="29432"/>
                        <a:pt x="778764" y="27337"/>
                      </a:cubicBezTo>
                      <a:lnTo>
                        <a:pt x="781812" y="26480"/>
                      </a:lnTo>
                      <a:cubicBezTo>
                        <a:pt x="786575" y="25718"/>
                        <a:pt x="782384" y="25146"/>
                        <a:pt x="788289" y="24765"/>
                      </a:cubicBezTo>
                      <a:cubicBezTo>
                        <a:pt x="791623" y="24670"/>
                        <a:pt x="789432" y="28004"/>
                        <a:pt x="788289" y="27623"/>
                      </a:cubicBezTo>
                      <a:cubicBezTo>
                        <a:pt x="791051" y="29051"/>
                        <a:pt x="793909" y="28289"/>
                        <a:pt x="796862" y="27623"/>
                      </a:cubicBezTo>
                      <a:cubicBezTo>
                        <a:pt x="795814" y="27623"/>
                        <a:pt x="795433" y="27432"/>
                        <a:pt x="796481" y="26861"/>
                      </a:cubicBezTo>
                      <a:cubicBezTo>
                        <a:pt x="796481" y="27241"/>
                        <a:pt x="796862" y="27432"/>
                        <a:pt x="797338" y="27527"/>
                      </a:cubicBezTo>
                      <a:cubicBezTo>
                        <a:pt x="798386" y="27337"/>
                        <a:pt x="799433" y="27146"/>
                        <a:pt x="800481" y="27146"/>
                      </a:cubicBezTo>
                      <a:cubicBezTo>
                        <a:pt x="800481" y="27146"/>
                        <a:pt x="800481" y="27146"/>
                        <a:pt x="800481" y="27241"/>
                      </a:cubicBezTo>
                      <a:cubicBezTo>
                        <a:pt x="799338" y="27432"/>
                        <a:pt x="798195" y="27527"/>
                        <a:pt x="797433" y="27623"/>
                      </a:cubicBezTo>
                      <a:cubicBezTo>
                        <a:pt x="798195" y="27908"/>
                        <a:pt x="799243" y="27908"/>
                        <a:pt x="800481" y="27908"/>
                      </a:cubicBezTo>
                      <a:cubicBezTo>
                        <a:pt x="800576" y="28004"/>
                        <a:pt x="800862" y="28004"/>
                        <a:pt x="801243" y="27908"/>
                      </a:cubicBezTo>
                      <a:cubicBezTo>
                        <a:pt x="802196" y="27908"/>
                        <a:pt x="803148" y="28099"/>
                        <a:pt x="803815" y="28480"/>
                      </a:cubicBezTo>
                      <a:lnTo>
                        <a:pt x="803053" y="30671"/>
                      </a:lnTo>
                      <a:cubicBezTo>
                        <a:pt x="805148" y="30766"/>
                        <a:pt x="810863" y="28289"/>
                        <a:pt x="810673" y="27337"/>
                      </a:cubicBezTo>
                      <a:cubicBezTo>
                        <a:pt x="818769" y="29242"/>
                        <a:pt x="832104" y="27623"/>
                        <a:pt x="837533" y="26480"/>
                      </a:cubicBezTo>
                      <a:cubicBezTo>
                        <a:pt x="836486" y="26956"/>
                        <a:pt x="836390" y="27718"/>
                        <a:pt x="837438" y="26956"/>
                      </a:cubicBezTo>
                      <a:cubicBezTo>
                        <a:pt x="840200" y="26575"/>
                        <a:pt x="843344" y="24670"/>
                        <a:pt x="843629" y="26099"/>
                      </a:cubicBezTo>
                      <a:cubicBezTo>
                        <a:pt x="846392" y="25241"/>
                        <a:pt x="846106" y="27623"/>
                        <a:pt x="850297" y="27813"/>
                      </a:cubicBezTo>
                      <a:cubicBezTo>
                        <a:pt x="850297" y="28289"/>
                        <a:pt x="850964" y="25622"/>
                        <a:pt x="849725" y="25908"/>
                      </a:cubicBezTo>
                      <a:cubicBezTo>
                        <a:pt x="856774" y="29242"/>
                        <a:pt x="865823" y="24098"/>
                        <a:pt x="874300" y="26194"/>
                      </a:cubicBezTo>
                      <a:cubicBezTo>
                        <a:pt x="873633" y="26384"/>
                        <a:pt x="872681" y="27527"/>
                        <a:pt x="872014" y="28289"/>
                      </a:cubicBezTo>
                      <a:cubicBezTo>
                        <a:pt x="878491" y="27337"/>
                        <a:pt x="884682" y="26480"/>
                        <a:pt x="890492" y="23908"/>
                      </a:cubicBezTo>
                      <a:cubicBezTo>
                        <a:pt x="889826" y="24860"/>
                        <a:pt x="890016" y="25813"/>
                        <a:pt x="888492" y="26384"/>
                      </a:cubicBezTo>
                      <a:cubicBezTo>
                        <a:pt x="892969" y="26384"/>
                        <a:pt x="898207" y="25908"/>
                        <a:pt x="900303" y="23908"/>
                      </a:cubicBezTo>
                      <a:cubicBezTo>
                        <a:pt x="897255" y="22860"/>
                        <a:pt x="900113" y="25051"/>
                        <a:pt x="898017" y="24955"/>
                      </a:cubicBezTo>
                      <a:cubicBezTo>
                        <a:pt x="894779" y="22955"/>
                        <a:pt x="900589" y="21050"/>
                        <a:pt x="903542" y="21622"/>
                      </a:cubicBezTo>
                      <a:lnTo>
                        <a:pt x="903542" y="22098"/>
                      </a:lnTo>
                      <a:cubicBezTo>
                        <a:pt x="908114" y="22098"/>
                        <a:pt x="908304" y="20955"/>
                        <a:pt x="912781" y="20955"/>
                      </a:cubicBezTo>
                      <a:cubicBezTo>
                        <a:pt x="915448" y="22193"/>
                        <a:pt x="910400" y="21527"/>
                        <a:pt x="911543" y="22955"/>
                      </a:cubicBezTo>
                      <a:cubicBezTo>
                        <a:pt x="912590" y="26480"/>
                        <a:pt x="921734" y="25241"/>
                        <a:pt x="922687" y="25718"/>
                      </a:cubicBezTo>
                      <a:cubicBezTo>
                        <a:pt x="923734" y="24955"/>
                        <a:pt x="925354" y="24384"/>
                        <a:pt x="925163" y="23527"/>
                      </a:cubicBezTo>
                      <a:cubicBezTo>
                        <a:pt x="928688" y="22670"/>
                        <a:pt x="926782" y="25622"/>
                        <a:pt x="929164" y="25432"/>
                      </a:cubicBezTo>
                      <a:lnTo>
                        <a:pt x="938879" y="19145"/>
                      </a:lnTo>
                      <a:cubicBezTo>
                        <a:pt x="938403" y="20098"/>
                        <a:pt x="941927" y="22098"/>
                        <a:pt x="938975" y="23336"/>
                      </a:cubicBezTo>
                      <a:cubicBezTo>
                        <a:pt x="946309" y="22955"/>
                        <a:pt x="950500" y="18955"/>
                        <a:pt x="954977" y="16859"/>
                      </a:cubicBezTo>
                      <a:cubicBezTo>
                        <a:pt x="957167" y="17431"/>
                        <a:pt x="964216" y="16193"/>
                        <a:pt x="966692" y="16002"/>
                      </a:cubicBezTo>
                      <a:cubicBezTo>
                        <a:pt x="967835" y="17812"/>
                        <a:pt x="964597" y="15812"/>
                        <a:pt x="964025" y="17336"/>
                      </a:cubicBezTo>
                      <a:lnTo>
                        <a:pt x="967645" y="19526"/>
                      </a:lnTo>
                      <a:cubicBezTo>
                        <a:pt x="962787" y="19812"/>
                        <a:pt x="968216" y="22765"/>
                        <a:pt x="965549" y="24098"/>
                      </a:cubicBezTo>
                      <a:cubicBezTo>
                        <a:pt x="969455" y="22955"/>
                        <a:pt x="978694" y="24384"/>
                        <a:pt x="984504" y="25051"/>
                      </a:cubicBezTo>
                      <a:cubicBezTo>
                        <a:pt x="980504" y="21050"/>
                        <a:pt x="992410" y="23241"/>
                        <a:pt x="992124" y="19717"/>
                      </a:cubicBezTo>
                      <a:cubicBezTo>
                        <a:pt x="998982" y="19145"/>
                        <a:pt x="995458" y="22670"/>
                        <a:pt x="998030" y="23432"/>
                      </a:cubicBezTo>
                      <a:cubicBezTo>
                        <a:pt x="1005173" y="22098"/>
                        <a:pt x="1011936" y="23241"/>
                        <a:pt x="1018413" y="22860"/>
                      </a:cubicBezTo>
                      <a:cubicBezTo>
                        <a:pt x="1018413" y="22860"/>
                        <a:pt x="1018413" y="23336"/>
                        <a:pt x="1018127" y="23622"/>
                      </a:cubicBezTo>
                      <a:cubicBezTo>
                        <a:pt x="1024033" y="22574"/>
                        <a:pt x="1033653" y="23813"/>
                        <a:pt x="1039749" y="20669"/>
                      </a:cubicBezTo>
                      <a:cubicBezTo>
                        <a:pt x="1039463" y="21336"/>
                        <a:pt x="1039940" y="22098"/>
                        <a:pt x="1038416" y="22574"/>
                      </a:cubicBezTo>
                      <a:cubicBezTo>
                        <a:pt x="1044797" y="23908"/>
                        <a:pt x="1039654" y="18002"/>
                        <a:pt x="1046988" y="20288"/>
                      </a:cubicBezTo>
                      <a:lnTo>
                        <a:pt x="1045274" y="22003"/>
                      </a:lnTo>
                      <a:cubicBezTo>
                        <a:pt x="1049846" y="20384"/>
                        <a:pt x="1054132" y="23717"/>
                        <a:pt x="1059466" y="21050"/>
                      </a:cubicBezTo>
                      <a:cubicBezTo>
                        <a:pt x="1059656" y="22003"/>
                        <a:pt x="1058513" y="22289"/>
                        <a:pt x="1057751" y="22765"/>
                      </a:cubicBezTo>
                      <a:cubicBezTo>
                        <a:pt x="1062514" y="22098"/>
                        <a:pt x="1067943" y="22479"/>
                        <a:pt x="1072039" y="20193"/>
                      </a:cubicBezTo>
                      <a:cubicBezTo>
                        <a:pt x="1072610" y="21336"/>
                        <a:pt x="1072039" y="22289"/>
                        <a:pt x="1070134" y="23146"/>
                      </a:cubicBezTo>
                      <a:cubicBezTo>
                        <a:pt x="1074896" y="24575"/>
                        <a:pt x="1075373" y="20098"/>
                        <a:pt x="1079659" y="21241"/>
                      </a:cubicBezTo>
                      <a:cubicBezTo>
                        <a:pt x="1080897" y="21431"/>
                        <a:pt x="1083183" y="22955"/>
                        <a:pt x="1082421" y="22955"/>
                      </a:cubicBezTo>
                      <a:cubicBezTo>
                        <a:pt x="1084612" y="21431"/>
                        <a:pt x="1091184" y="21527"/>
                        <a:pt x="1093565" y="20955"/>
                      </a:cubicBezTo>
                      <a:cubicBezTo>
                        <a:pt x="1094137" y="22098"/>
                        <a:pt x="1095851" y="22479"/>
                        <a:pt x="1098518" y="23813"/>
                      </a:cubicBezTo>
                      <a:cubicBezTo>
                        <a:pt x="1122236" y="24384"/>
                        <a:pt x="1146524" y="25813"/>
                        <a:pt x="1170242" y="23336"/>
                      </a:cubicBezTo>
                      <a:cubicBezTo>
                        <a:pt x="1174052" y="26956"/>
                        <a:pt x="1164622" y="25432"/>
                        <a:pt x="1167098" y="27908"/>
                      </a:cubicBezTo>
                      <a:cubicBezTo>
                        <a:pt x="1167098" y="24860"/>
                        <a:pt x="1171099" y="27146"/>
                        <a:pt x="1178338" y="26384"/>
                      </a:cubicBezTo>
                      <a:lnTo>
                        <a:pt x="1178624" y="26861"/>
                      </a:lnTo>
                      <a:cubicBezTo>
                        <a:pt x="1181672" y="26289"/>
                        <a:pt x="1183386" y="28289"/>
                        <a:pt x="1186720" y="27432"/>
                      </a:cubicBezTo>
                      <a:lnTo>
                        <a:pt x="1186720" y="26575"/>
                      </a:lnTo>
                      <a:cubicBezTo>
                        <a:pt x="1190149" y="24670"/>
                        <a:pt x="1194245" y="30766"/>
                        <a:pt x="1196245" y="26861"/>
                      </a:cubicBezTo>
                      <a:lnTo>
                        <a:pt x="1198817" y="29147"/>
                      </a:lnTo>
                      <a:cubicBezTo>
                        <a:pt x="1202341" y="25813"/>
                        <a:pt x="1204246" y="30385"/>
                        <a:pt x="1208627" y="27623"/>
                      </a:cubicBezTo>
                      <a:lnTo>
                        <a:pt x="1208151" y="28194"/>
                      </a:lnTo>
                      <a:cubicBezTo>
                        <a:pt x="1213866" y="29909"/>
                        <a:pt x="1220153" y="24765"/>
                        <a:pt x="1222343" y="27623"/>
                      </a:cubicBezTo>
                      <a:cubicBezTo>
                        <a:pt x="1227201" y="27241"/>
                        <a:pt x="1232916" y="26765"/>
                        <a:pt x="1233869" y="24098"/>
                      </a:cubicBezTo>
                      <a:cubicBezTo>
                        <a:pt x="1234916" y="25146"/>
                        <a:pt x="1234154" y="26765"/>
                        <a:pt x="1233392" y="27623"/>
                      </a:cubicBezTo>
                      <a:cubicBezTo>
                        <a:pt x="1251680" y="26765"/>
                        <a:pt x="1272064" y="28099"/>
                        <a:pt x="1288542" y="24860"/>
                      </a:cubicBezTo>
                      <a:cubicBezTo>
                        <a:pt x="1289304" y="25432"/>
                        <a:pt x="1288256" y="25908"/>
                        <a:pt x="1287780" y="26480"/>
                      </a:cubicBezTo>
                      <a:cubicBezTo>
                        <a:pt x="1298067" y="23622"/>
                        <a:pt x="1308449" y="30480"/>
                        <a:pt x="1316165" y="24575"/>
                      </a:cubicBezTo>
                      <a:lnTo>
                        <a:pt x="1318927" y="22098"/>
                      </a:lnTo>
                      <a:cubicBezTo>
                        <a:pt x="1321308" y="23146"/>
                        <a:pt x="1321022" y="24955"/>
                        <a:pt x="1322832" y="25908"/>
                      </a:cubicBezTo>
                      <a:cubicBezTo>
                        <a:pt x="1324928" y="24194"/>
                        <a:pt x="1332071" y="25908"/>
                        <a:pt x="1333405" y="23813"/>
                      </a:cubicBezTo>
                      <a:cubicBezTo>
                        <a:pt x="1334453" y="24860"/>
                        <a:pt x="1332929" y="25146"/>
                        <a:pt x="1332929" y="25908"/>
                      </a:cubicBezTo>
                      <a:cubicBezTo>
                        <a:pt x="1337596" y="26765"/>
                        <a:pt x="1343120" y="23336"/>
                        <a:pt x="1347502" y="24479"/>
                      </a:cubicBezTo>
                      <a:lnTo>
                        <a:pt x="1346073" y="25527"/>
                      </a:lnTo>
                      <a:cubicBezTo>
                        <a:pt x="1369028" y="31337"/>
                        <a:pt x="1398651" y="36576"/>
                        <a:pt x="1418082" y="32195"/>
                      </a:cubicBezTo>
                      <a:cubicBezTo>
                        <a:pt x="1423321" y="31528"/>
                        <a:pt x="1420178" y="35624"/>
                        <a:pt x="1422464" y="35528"/>
                      </a:cubicBezTo>
                      <a:cubicBezTo>
                        <a:pt x="1438085" y="32861"/>
                        <a:pt x="1455515" y="37624"/>
                        <a:pt x="1471232" y="36957"/>
                      </a:cubicBezTo>
                      <a:cubicBezTo>
                        <a:pt x="1470089" y="37719"/>
                        <a:pt x="1469327" y="38957"/>
                        <a:pt x="1467898" y="39243"/>
                      </a:cubicBezTo>
                      <a:moveTo>
                        <a:pt x="1455134" y="13716"/>
                      </a:moveTo>
                      <a:lnTo>
                        <a:pt x="1453896" y="13621"/>
                      </a:lnTo>
                      <a:lnTo>
                        <a:pt x="1465421" y="40386"/>
                      </a:lnTo>
                      <a:lnTo>
                        <a:pt x="1468183" y="41243"/>
                      </a:lnTo>
                      <a:lnTo>
                        <a:pt x="806863" y="26670"/>
                      </a:lnTo>
                      <a:cubicBezTo>
                        <a:pt x="806291" y="26670"/>
                        <a:pt x="805625" y="26861"/>
                        <a:pt x="804863" y="26956"/>
                      </a:cubicBezTo>
                      <a:cubicBezTo>
                        <a:pt x="805625" y="26670"/>
                        <a:pt x="806291" y="26575"/>
                        <a:pt x="806863" y="26670"/>
                      </a:cubicBezTo>
                      <a:close/>
                      <a:moveTo>
                        <a:pt x="2119598" y="24003"/>
                      </a:moveTo>
                      <a:cubicBezTo>
                        <a:pt x="2119598" y="24003"/>
                        <a:pt x="2119979" y="24003"/>
                        <a:pt x="2120170" y="24003"/>
                      </a:cubicBezTo>
                      <a:cubicBezTo>
                        <a:pt x="2120360" y="24479"/>
                        <a:pt x="2120551" y="24955"/>
                        <a:pt x="2120551" y="25146"/>
                      </a:cubicBezTo>
                      <a:lnTo>
                        <a:pt x="2120075" y="24384"/>
                      </a:lnTo>
                      <a:lnTo>
                        <a:pt x="2120837" y="26289"/>
                      </a:lnTo>
                      <a:cubicBezTo>
                        <a:pt x="2120837" y="26289"/>
                        <a:pt x="2119694" y="24575"/>
                        <a:pt x="2119598" y="240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0" name="자유형: 도형 99">
                  <a:extLst>
                    <a:ext uri="{FF2B5EF4-FFF2-40B4-BE49-F238E27FC236}">
                      <a16:creationId xmlns:a16="http://schemas.microsoft.com/office/drawing/2014/main" id="{FA83847A-4C07-1415-891D-A4B6B75FCDCB}"/>
                    </a:ext>
                  </a:extLst>
                </p:cNvPr>
                <p:cNvSpPr/>
                <p:nvPr/>
              </p:nvSpPr>
              <p:spPr>
                <a:xfrm>
                  <a:off x="4968472" y="5423386"/>
                  <a:ext cx="752142" cy="32376"/>
                </a:xfrm>
                <a:custGeom>
                  <a:avLst/>
                  <a:gdLst>
                    <a:gd name="connsiteX0" fmla="*/ 44768 w 797147"/>
                    <a:gd name="connsiteY0" fmla="*/ 28766 h 40887"/>
                    <a:gd name="connsiteX1" fmla="*/ 60865 w 797147"/>
                    <a:gd name="connsiteY1" fmla="*/ 26003 h 40887"/>
                    <a:gd name="connsiteX2" fmla="*/ 73438 w 797147"/>
                    <a:gd name="connsiteY2" fmla="*/ 27908 h 40887"/>
                    <a:gd name="connsiteX3" fmla="*/ 70961 w 797147"/>
                    <a:gd name="connsiteY3" fmla="*/ 26480 h 40887"/>
                    <a:gd name="connsiteX4" fmla="*/ 77343 w 797147"/>
                    <a:gd name="connsiteY4" fmla="*/ 27051 h 40887"/>
                    <a:gd name="connsiteX5" fmla="*/ 86487 w 797147"/>
                    <a:gd name="connsiteY5" fmla="*/ 23051 h 40887"/>
                    <a:gd name="connsiteX6" fmla="*/ 89630 w 797147"/>
                    <a:gd name="connsiteY6" fmla="*/ 28004 h 40887"/>
                    <a:gd name="connsiteX7" fmla="*/ 105823 w 797147"/>
                    <a:gd name="connsiteY7" fmla="*/ 26861 h 40887"/>
                    <a:gd name="connsiteX8" fmla="*/ 103251 w 797147"/>
                    <a:gd name="connsiteY8" fmla="*/ 23717 h 40887"/>
                    <a:gd name="connsiteX9" fmla="*/ 116777 w 797147"/>
                    <a:gd name="connsiteY9" fmla="*/ 24765 h 40887"/>
                    <a:gd name="connsiteX10" fmla="*/ 115253 w 797147"/>
                    <a:gd name="connsiteY10" fmla="*/ 28289 h 40887"/>
                    <a:gd name="connsiteX11" fmla="*/ 123539 w 797147"/>
                    <a:gd name="connsiteY11" fmla="*/ 26765 h 40887"/>
                    <a:gd name="connsiteX12" fmla="*/ 129921 w 797147"/>
                    <a:gd name="connsiteY12" fmla="*/ 28956 h 40887"/>
                    <a:gd name="connsiteX13" fmla="*/ 160115 w 797147"/>
                    <a:gd name="connsiteY13" fmla="*/ 24575 h 40887"/>
                    <a:gd name="connsiteX14" fmla="*/ 164306 w 797147"/>
                    <a:gd name="connsiteY14" fmla="*/ 26289 h 40887"/>
                    <a:gd name="connsiteX15" fmla="*/ 160115 w 797147"/>
                    <a:gd name="connsiteY15" fmla="*/ 26289 h 40887"/>
                    <a:gd name="connsiteX16" fmla="*/ 161830 w 797147"/>
                    <a:gd name="connsiteY16" fmla="*/ 27813 h 40887"/>
                    <a:gd name="connsiteX17" fmla="*/ 164402 w 797147"/>
                    <a:gd name="connsiteY17" fmla="*/ 24003 h 40887"/>
                    <a:gd name="connsiteX18" fmla="*/ 180118 w 797147"/>
                    <a:gd name="connsiteY18" fmla="*/ 28385 h 40887"/>
                    <a:gd name="connsiteX19" fmla="*/ 182975 w 797147"/>
                    <a:gd name="connsiteY19" fmla="*/ 26670 h 40887"/>
                    <a:gd name="connsiteX20" fmla="*/ 187833 w 797147"/>
                    <a:gd name="connsiteY20" fmla="*/ 29051 h 40887"/>
                    <a:gd name="connsiteX21" fmla="*/ 191167 w 797147"/>
                    <a:gd name="connsiteY21" fmla="*/ 23527 h 40887"/>
                    <a:gd name="connsiteX22" fmla="*/ 199168 w 797147"/>
                    <a:gd name="connsiteY22" fmla="*/ 25622 h 40887"/>
                    <a:gd name="connsiteX23" fmla="*/ 202787 w 797147"/>
                    <a:gd name="connsiteY23" fmla="*/ 22670 h 40887"/>
                    <a:gd name="connsiteX24" fmla="*/ 206693 w 797147"/>
                    <a:gd name="connsiteY24" fmla="*/ 24670 h 40887"/>
                    <a:gd name="connsiteX25" fmla="*/ 205264 w 797147"/>
                    <a:gd name="connsiteY25" fmla="*/ 24098 h 40887"/>
                    <a:gd name="connsiteX26" fmla="*/ 211074 w 797147"/>
                    <a:gd name="connsiteY26" fmla="*/ 24098 h 40887"/>
                    <a:gd name="connsiteX27" fmla="*/ 205169 w 797147"/>
                    <a:gd name="connsiteY27" fmla="*/ 26575 h 40887"/>
                    <a:gd name="connsiteX28" fmla="*/ 211169 w 797147"/>
                    <a:gd name="connsiteY28" fmla="*/ 28670 h 40887"/>
                    <a:gd name="connsiteX29" fmla="*/ 218504 w 797147"/>
                    <a:gd name="connsiteY29" fmla="*/ 26861 h 40887"/>
                    <a:gd name="connsiteX30" fmla="*/ 222409 w 797147"/>
                    <a:gd name="connsiteY30" fmla="*/ 28861 h 40887"/>
                    <a:gd name="connsiteX31" fmla="*/ 224790 w 797147"/>
                    <a:gd name="connsiteY31" fmla="*/ 26956 h 40887"/>
                    <a:gd name="connsiteX32" fmla="*/ 221075 w 797147"/>
                    <a:gd name="connsiteY32" fmla="*/ 26956 h 40887"/>
                    <a:gd name="connsiteX33" fmla="*/ 226409 w 797147"/>
                    <a:gd name="connsiteY33" fmla="*/ 25527 h 40887"/>
                    <a:gd name="connsiteX34" fmla="*/ 231077 w 797147"/>
                    <a:gd name="connsiteY34" fmla="*/ 28670 h 40887"/>
                    <a:gd name="connsiteX35" fmla="*/ 228314 w 797147"/>
                    <a:gd name="connsiteY35" fmla="*/ 26289 h 40887"/>
                    <a:gd name="connsiteX36" fmla="*/ 233363 w 797147"/>
                    <a:gd name="connsiteY36" fmla="*/ 25146 h 40887"/>
                    <a:gd name="connsiteX37" fmla="*/ 233553 w 797147"/>
                    <a:gd name="connsiteY37" fmla="*/ 27242 h 40887"/>
                    <a:gd name="connsiteX38" fmla="*/ 234125 w 797147"/>
                    <a:gd name="connsiteY38" fmla="*/ 26194 h 40887"/>
                    <a:gd name="connsiteX39" fmla="*/ 242888 w 797147"/>
                    <a:gd name="connsiteY39" fmla="*/ 29432 h 40887"/>
                    <a:gd name="connsiteX40" fmla="*/ 250603 w 797147"/>
                    <a:gd name="connsiteY40" fmla="*/ 27813 h 40887"/>
                    <a:gd name="connsiteX41" fmla="*/ 250127 w 797147"/>
                    <a:gd name="connsiteY41" fmla="*/ 27623 h 40887"/>
                    <a:gd name="connsiteX42" fmla="*/ 259461 w 797147"/>
                    <a:gd name="connsiteY42" fmla="*/ 28670 h 40887"/>
                    <a:gd name="connsiteX43" fmla="*/ 259461 w 797147"/>
                    <a:gd name="connsiteY43" fmla="*/ 28194 h 40887"/>
                    <a:gd name="connsiteX44" fmla="*/ 266795 w 797147"/>
                    <a:gd name="connsiteY44" fmla="*/ 29623 h 40887"/>
                    <a:gd name="connsiteX45" fmla="*/ 272701 w 797147"/>
                    <a:gd name="connsiteY45" fmla="*/ 24289 h 40887"/>
                    <a:gd name="connsiteX46" fmla="*/ 277463 w 797147"/>
                    <a:gd name="connsiteY46" fmla="*/ 29527 h 40887"/>
                    <a:gd name="connsiteX47" fmla="*/ 300228 w 797147"/>
                    <a:gd name="connsiteY47" fmla="*/ 28385 h 40887"/>
                    <a:gd name="connsiteX48" fmla="*/ 302800 w 797147"/>
                    <a:gd name="connsiteY48" fmla="*/ 30290 h 40887"/>
                    <a:gd name="connsiteX49" fmla="*/ 334613 w 797147"/>
                    <a:gd name="connsiteY49" fmla="*/ 28861 h 40887"/>
                    <a:gd name="connsiteX50" fmla="*/ 334518 w 797147"/>
                    <a:gd name="connsiteY50" fmla="*/ 25527 h 40887"/>
                    <a:gd name="connsiteX51" fmla="*/ 338614 w 797147"/>
                    <a:gd name="connsiteY51" fmla="*/ 26861 h 40887"/>
                    <a:gd name="connsiteX52" fmla="*/ 335471 w 797147"/>
                    <a:gd name="connsiteY52" fmla="*/ 30480 h 40887"/>
                    <a:gd name="connsiteX53" fmla="*/ 355568 w 797147"/>
                    <a:gd name="connsiteY53" fmla="*/ 29813 h 40887"/>
                    <a:gd name="connsiteX54" fmla="*/ 356616 w 797147"/>
                    <a:gd name="connsiteY54" fmla="*/ 31909 h 40887"/>
                    <a:gd name="connsiteX55" fmla="*/ 364617 w 797147"/>
                    <a:gd name="connsiteY55" fmla="*/ 29527 h 40887"/>
                    <a:gd name="connsiteX56" fmla="*/ 365093 w 797147"/>
                    <a:gd name="connsiteY56" fmla="*/ 31433 h 40887"/>
                    <a:gd name="connsiteX57" fmla="*/ 367475 w 797147"/>
                    <a:gd name="connsiteY57" fmla="*/ 29527 h 40887"/>
                    <a:gd name="connsiteX58" fmla="*/ 372618 w 797147"/>
                    <a:gd name="connsiteY58" fmla="*/ 31623 h 40887"/>
                    <a:gd name="connsiteX59" fmla="*/ 373666 w 797147"/>
                    <a:gd name="connsiteY59" fmla="*/ 29623 h 40887"/>
                    <a:gd name="connsiteX60" fmla="*/ 386810 w 797147"/>
                    <a:gd name="connsiteY60" fmla="*/ 32195 h 40887"/>
                    <a:gd name="connsiteX61" fmla="*/ 390144 w 797147"/>
                    <a:gd name="connsiteY61" fmla="*/ 29527 h 40887"/>
                    <a:gd name="connsiteX62" fmla="*/ 391763 w 797147"/>
                    <a:gd name="connsiteY62" fmla="*/ 32290 h 40887"/>
                    <a:gd name="connsiteX63" fmla="*/ 405479 w 797147"/>
                    <a:gd name="connsiteY63" fmla="*/ 28194 h 40887"/>
                    <a:gd name="connsiteX64" fmla="*/ 448818 w 797147"/>
                    <a:gd name="connsiteY64" fmla="*/ 34100 h 40887"/>
                    <a:gd name="connsiteX65" fmla="*/ 448437 w 797147"/>
                    <a:gd name="connsiteY65" fmla="*/ 32671 h 40887"/>
                    <a:gd name="connsiteX66" fmla="*/ 453009 w 797147"/>
                    <a:gd name="connsiteY66" fmla="*/ 34195 h 40887"/>
                    <a:gd name="connsiteX67" fmla="*/ 453009 w 797147"/>
                    <a:gd name="connsiteY67" fmla="*/ 29718 h 40887"/>
                    <a:gd name="connsiteX68" fmla="*/ 463391 w 797147"/>
                    <a:gd name="connsiteY68" fmla="*/ 32861 h 40887"/>
                    <a:gd name="connsiteX69" fmla="*/ 461296 w 797147"/>
                    <a:gd name="connsiteY69" fmla="*/ 34004 h 40887"/>
                    <a:gd name="connsiteX70" fmla="*/ 469583 w 797147"/>
                    <a:gd name="connsiteY70" fmla="*/ 35433 h 40887"/>
                    <a:gd name="connsiteX71" fmla="*/ 469202 w 797147"/>
                    <a:gd name="connsiteY71" fmla="*/ 31147 h 40887"/>
                    <a:gd name="connsiteX72" fmla="*/ 472440 w 797147"/>
                    <a:gd name="connsiteY72" fmla="*/ 32480 h 40887"/>
                    <a:gd name="connsiteX73" fmla="*/ 467582 w 797147"/>
                    <a:gd name="connsiteY73" fmla="*/ 22670 h 40887"/>
                    <a:gd name="connsiteX74" fmla="*/ 470630 w 797147"/>
                    <a:gd name="connsiteY74" fmla="*/ 23146 h 40887"/>
                    <a:gd name="connsiteX75" fmla="*/ 470249 w 797147"/>
                    <a:gd name="connsiteY75" fmla="*/ 18860 h 40887"/>
                    <a:gd name="connsiteX76" fmla="*/ 473392 w 797147"/>
                    <a:gd name="connsiteY76" fmla="*/ 25527 h 40887"/>
                    <a:gd name="connsiteX77" fmla="*/ 483870 w 797147"/>
                    <a:gd name="connsiteY77" fmla="*/ 32004 h 40887"/>
                    <a:gd name="connsiteX78" fmla="*/ 479393 w 797147"/>
                    <a:gd name="connsiteY78" fmla="*/ 29242 h 40887"/>
                    <a:gd name="connsiteX79" fmla="*/ 489395 w 797147"/>
                    <a:gd name="connsiteY79" fmla="*/ 29813 h 40887"/>
                    <a:gd name="connsiteX80" fmla="*/ 491014 w 797147"/>
                    <a:gd name="connsiteY80" fmla="*/ 34195 h 40887"/>
                    <a:gd name="connsiteX81" fmla="*/ 493871 w 797147"/>
                    <a:gd name="connsiteY81" fmla="*/ 31337 h 40887"/>
                    <a:gd name="connsiteX82" fmla="*/ 495395 w 797147"/>
                    <a:gd name="connsiteY82" fmla="*/ 35243 h 40887"/>
                    <a:gd name="connsiteX83" fmla="*/ 503777 w 797147"/>
                    <a:gd name="connsiteY83" fmla="*/ 37148 h 40887"/>
                    <a:gd name="connsiteX84" fmla="*/ 504254 w 797147"/>
                    <a:gd name="connsiteY84" fmla="*/ 30004 h 40887"/>
                    <a:gd name="connsiteX85" fmla="*/ 508254 w 797147"/>
                    <a:gd name="connsiteY85" fmla="*/ 37052 h 40887"/>
                    <a:gd name="connsiteX86" fmla="*/ 509111 w 797147"/>
                    <a:gd name="connsiteY86" fmla="*/ 32861 h 40887"/>
                    <a:gd name="connsiteX87" fmla="*/ 518065 w 797147"/>
                    <a:gd name="connsiteY87" fmla="*/ 32576 h 40887"/>
                    <a:gd name="connsiteX88" fmla="*/ 519113 w 797147"/>
                    <a:gd name="connsiteY88" fmla="*/ 35147 h 40887"/>
                    <a:gd name="connsiteX89" fmla="*/ 523304 w 797147"/>
                    <a:gd name="connsiteY89" fmla="*/ 32385 h 40887"/>
                    <a:gd name="connsiteX90" fmla="*/ 532352 w 797147"/>
                    <a:gd name="connsiteY90" fmla="*/ 32099 h 40887"/>
                    <a:gd name="connsiteX91" fmla="*/ 537305 w 797147"/>
                    <a:gd name="connsiteY91" fmla="*/ 35052 h 40887"/>
                    <a:gd name="connsiteX92" fmla="*/ 530352 w 797147"/>
                    <a:gd name="connsiteY92" fmla="*/ 36576 h 40887"/>
                    <a:gd name="connsiteX93" fmla="*/ 538544 w 797147"/>
                    <a:gd name="connsiteY93" fmla="*/ 38005 h 40887"/>
                    <a:gd name="connsiteX94" fmla="*/ 538925 w 797147"/>
                    <a:gd name="connsiteY94" fmla="*/ 36576 h 40887"/>
                    <a:gd name="connsiteX95" fmla="*/ 544449 w 797147"/>
                    <a:gd name="connsiteY95" fmla="*/ 38481 h 40887"/>
                    <a:gd name="connsiteX96" fmla="*/ 545116 w 797147"/>
                    <a:gd name="connsiteY96" fmla="*/ 36290 h 40887"/>
                    <a:gd name="connsiteX97" fmla="*/ 546545 w 797147"/>
                    <a:gd name="connsiteY97" fmla="*/ 38576 h 40887"/>
                    <a:gd name="connsiteX98" fmla="*/ 553498 w 797147"/>
                    <a:gd name="connsiteY98" fmla="*/ 35433 h 40887"/>
                    <a:gd name="connsiteX99" fmla="*/ 549307 w 797147"/>
                    <a:gd name="connsiteY99" fmla="*/ 33623 h 40887"/>
                    <a:gd name="connsiteX100" fmla="*/ 554831 w 797147"/>
                    <a:gd name="connsiteY100" fmla="*/ 32671 h 40887"/>
                    <a:gd name="connsiteX101" fmla="*/ 558641 w 797147"/>
                    <a:gd name="connsiteY101" fmla="*/ 38767 h 40887"/>
                    <a:gd name="connsiteX102" fmla="*/ 563118 w 797147"/>
                    <a:gd name="connsiteY102" fmla="*/ 38576 h 40887"/>
                    <a:gd name="connsiteX103" fmla="*/ 559118 w 797147"/>
                    <a:gd name="connsiteY103" fmla="*/ 36100 h 40887"/>
                    <a:gd name="connsiteX104" fmla="*/ 566071 w 797147"/>
                    <a:gd name="connsiteY104" fmla="*/ 32861 h 40887"/>
                    <a:gd name="connsiteX105" fmla="*/ 568643 w 797147"/>
                    <a:gd name="connsiteY105" fmla="*/ 37624 h 40887"/>
                    <a:gd name="connsiteX106" fmla="*/ 572072 w 797147"/>
                    <a:gd name="connsiteY106" fmla="*/ 34957 h 40887"/>
                    <a:gd name="connsiteX107" fmla="*/ 575501 w 797147"/>
                    <a:gd name="connsiteY107" fmla="*/ 38481 h 40887"/>
                    <a:gd name="connsiteX108" fmla="*/ 585597 w 797147"/>
                    <a:gd name="connsiteY108" fmla="*/ 33338 h 40887"/>
                    <a:gd name="connsiteX109" fmla="*/ 581406 w 797147"/>
                    <a:gd name="connsiteY109" fmla="*/ 29909 h 40887"/>
                    <a:gd name="connsiteX110" fmla="*/ 584263 w 797147"/>
                    <a:gd name="connsiteY110" fmla="*/ 29909 h 40887"/>
                    <a:gd name="connsiteX111" fmla="*/ 584073 w 797147"/>
                    <a:gd name="connsiteY111" fmla="*/ 24956 h 40887"/>
                    <a:gd name="connsiteX112" fmla="*/ 590264 w 797147"/>
                    <a:gd name="connsiteY112" fmla="*/ 26289 h 40887"/>
                    <a:gd name="connsiteX113" fmla="*/ 594836 w 797147"/>
                    <a:gd name="connsiteY113" fmla="*/ 36862 h 40887"/>
                    <a:gd name="connsiteX114" fmla="*/ 607886 w 797147"/>
                    <a:gd name="connsiteY114" fmla="*/ 33338 h 40887"/>
                    <a:gd name="connsiteX115" fmla="*/ 607409 w 797147"/>
                    <a:gd name="connsiteY115" fmla="*/ 36671 h 40887"/>
                    <a:gd name="connsiteX116" fmla="*/ 614363 w 797147"/>
                    <a:gd name="connsiteY116" fmla="*/ 39053 h 40887"/>
                    <a:gd name="connsiteX117" fmla="*/ 612838 w 797147"/>
                    <a:gd name="connsiteY117" fmla="*/ 32290 h 40887"/>
                    <a:gd name="connsiteX118" fmla="*/ 608457 w 797147"/>
                    <a:gd name="connsiteY118" fmla="*/ 32861 h 40887"/>
                    <a:gd name="connsiteX119" fmla="*/ 613029 w 797147"/>
                    <a:gd name="connsiteY119" fmla="*/ 28670 h 40887"/>
                    <a:gd name="connsiteX120" fmla="*/ 619601 w 797147"/>
                    <a:gd name="connsiteY120" fmla="*/ 31433 h 40887"/>
                    <a:gd name="connsiteX121" fmla="*/ 616839 w 797147"/>
                    <a:gd name="connsiteY121" fmla="*/ 33623 h 40887"/>
                    <a:gd name="connsiteX122" fmla="*/ 626364 w 797147"/>
                    <a:gd name="connsiteY122" fmla="*/ 35147 h 40887"/>
                    <a:gd name="connsiteX123" fmla="*/ 621602 w 797147"/>
                    <a:gd name="connsiteY123" fmla="*/ 38862 h 40887"/>
                    <a:gd name="connsiteX124" fmla="*/ 625983 w 797147"/>
                    <a:gd name="connsiteY124" fmla="*/ 39910 h 40887"/>
                    <a:gd name="connsiteX125" fmla="*/ 625126 w 797147"/>
                    <a:gd name="connsiteY125" fmla="*/ 38291 h 40887"/>
                    <a:gd name="connsiteX126" fmla="*/ 634079 w 797147"/>
                    <a:gd name="connsiteY126" fmla="*/ 40862 h 40887"/>
                    <a:gd name="connsiteX127" fmla="*/ 637318 w 797147"/>
                    <a:gd name="connsiteY127" fmla="*/ 37719 h 40887"/>
                    <a:gd name="connsiteX128" fmla="*/ 628555 w 797147"/>
                    <a:gd name="connsiteY128" fmla="*/ 34385 h 40887"/>
                    <a:gd name="connsiteX129" fmla="*/ 638747 w 797147"/>
                    <a:gd name="connsiteY129" fmla="*/ 35433 h 40887"/>
                    <a:gd name="connsiteX130" fmla="*/ 635603 w 797147"/>
                    <a:gd name="connsiteY130" fmla="*/ 34481 h 40887"/>
                    <a:gd name="connsiteX131" fmla="*/ 645224 w 797147"/>
                    <a:gd name="connsiteY131" fmla="*/ 32004 h 40887"/>
                    <a:gd name="connsiteX132" fmla="*/ 646081 w 797147"/>
                    <a:gd name="connsiteY132" fmla="*/ 35243 h 40887"/>
                    <a:gd name="connsiteX133" fmla="*/ 659987 w 797147"/>
                    <a:gd name="connsiteY133" fmla="*/ 37910 h 40887"/>
                    <a:gd name="connsiteX134" fmla="*/ 663131 w 797147"/>
                    <a:gd name="connsiteY134" fmla="*/ 34385 h 40887"/>
                    <a:gd name="connsiteX135" fmla="*/ 647891 w 797147"/>
                    <a:gd name="connsiteY135" fmla="*/ 32766 h 40887"/>
                    <a:gd name="connsiteX136" fmla="*/ 640747 w 797147"/>
                    <a:gd name="connsiteY136" fmla="*/ 29337 h 40887"/>
                    <a:gd name="connsiteX137" fmla="*/ 647224 w 797147"/>
                    <a:gd name="connsiteY137" fmla="*/ 23051 h 40887"/>
                    <a:gd name="connsiteX138" fmla="*/ 651320 w 797147"/>
                    <a:gd name="connsiteY138" fmla="*/ 24384 h 40887"/>
                    <a:gd name="connsiteX139" fmla="*/ 649700 w 797147"/>
                    <a:gd name="connsiteY139" fmla="*/ 29051 h 40887"/>
                    <a:gd name="connsiteX140" fmla="*/ 665798 w 797147"/>
                    <a:gd name="connsiteY140" fmla="*/ 32195 h 40887"/>
                    <a:gd name="connsiteX141" fmla="*/ 664750 w 797147"/>
                    <a:gd name="connsiteY141" fmla="*/ 28480 h 40887"/>
                    <a:gd name="connsiteX142" fmla="*/ 687800 w 797147"/>
                    <a:gd name="connsiteY142" fmla="*/ 28480 h 40887"/>
                    <a:gd name="connsiteX143" fmla="*/ 693134 w 797147"/>
                    <a:gd name="connsiteY143" fmla="*/ 31623 h 40887"/>
                    <a:gd name="connsiteX144" fmla="*/ 693801 w 797147"/>
                    <a:gd name="connsiteY144" fmla="*/ 27718 h 40887"/>
                    <a:gd name="connsiteX145" fmla="*/ 698563 w 797147"/>
                    <a:gd name="connsiteY145" fmla="*/ 25718 h 40887"/>
                    <a:gd name="connsiteX146" fmla="*/ 715232 w 797147"/>
                    <a:gd name="connsiteY146" fmla="*/ 29623 h 40887"/>
                    <a:gd name="connsiteX147" fmla="*/ 739235 w 797147"/>
                    <a:gd name="connsiteY147" fmla="*/ 30004 h 40887"/>
                    <a:gd name="connsiteX148" fmla="*/ 743903 w 797147"/>
                    <a:gd name="connsiteY148" fmla="*/ 24575 h 40887"/>
                    <a:gd name="connsiteX149" fmla="*/ 746951 w 797147"/>
                    <a:gd name="connsiteY149" fmla="*/ 26670 h 40887"/>
                    <a:gd name="connsiteX150" fmla="*/ 746379 w 797147"/>
                    <a:gd name="connsiteY150" fmla="*/ 26003 h 40887"/>
                    <a:gd name="connsiteX151" fmla="*/ 759428 w 797147"/>
                    <a:gd name="connsiteY151" fmla="*/ 28766 h 40887"/>
                    <a:gd name="connsiteX152" fmla="*/ 757619 w 797147"/>
                    <a:gd name="connsiteY152" fmla="*/ 25051 h 40887"/>
                    <a:gd name="connsiteX153" fmla="*/ 760762 w 797147"/>
                    <a:gd name="connsiteY153" fmla="*/ 26003 h 40887"/>
                    <a:gd name="connsiteX154" fmla="*/ 760286 w 797147"/>
                    <a:gd name="connsiteY154" fmla="*/ 22955 h 40887"/>
                    <a:gd name="connsiteX155" fmla="*/ 772382 w 797147"/>
                    <a:gd name="connsiteY155" fmla="*/ 23622 h 40887"/>
                    <a:gd name="connsiteX156" fmla="*/ 769715 w 797147"/>
                    <a:gd name="connsiteY156" fmla="*/ 25718 h 40887"/>
                    <a:gd name="connsiteX157" fmla="*/ 788384 w 797147"/>
                    <a:gd name="connsiteY157" fmla="*/ 26384 h 40887"/>
                    <a:gd name="connsiteX158" fmla="*/ 788194 w 797147"/>
                    <a:gd name="connsiteY158" fmla="*/ 24289 h 40887"/>
                    <a:gd name="connsiteX159" fmla="*/ 792194 w 797147"/>
                    <a:gd name="connsiteY159" fmla="*/ 25622 h 40887"/>
                    <a:gd name="connsiteX160" fmla="*/ 797147 w 797147"/>
                    <a:gd name="connsiteY160" fmla="*/ 24098 h 40887"/>
                    <a:gd name="connsiteX161" fmla="*/ 786670 w 797147"/>
                    <a:gd name="connsiteY161" fmla="*/ 18764 h 40887"/>
                    <a:gd name="connsiteX162" fmla="*/ 787908 w 797147"/>
                    <a:gd name="connsiteY162" fmla="*/ 23432 h 40887"/>
                    <a:gd name="connsiteX163" fmla="*/ 778955 w 797147"/>
                    <a:gd name="connsiteY163" fmla="*/ 22479 h 40887"/>
                    <a:gd name="connsiteX164" fmla="*/ 783336 w 797147"/>
                    <a:gd name="connsiteY164" fmla="*/ 23527 h 40887"/>
                    <a:gd name="connsiteX165" fmla="*/ 778669 w 797147"/>
                    <a:gd name="connsiteY165" fmla="*/ 18669 h 40887"/>
                    <a:gd name="connsiteX166" fmla="*/ 781145 w 797147"/>
                    <a:gd name="connsiteY166" fmla="*/ 18479 h 40887"/>
                    <a:gd name="connsiteX167" fmla="*/ 772859 w 797147"/>
                    <a:gd name="connsiteY167" fmla="*/ 16955 h 40887"/>
                    <a:gd name="connsiteX168" fmla="*/ 772382 w 797147"/>
                    <a:gd name="connsiteY168" fmla="*/ 19622 h 40887"/>
                    <a:gd name="connsiteX169" fmla="*/ 762953 w 797147"/>
                    <a:gd name="connsiteY169" fmla="*/ 16764 h 40887"/>
                    <a:gd name="connsiteX170" fmla="*/ 747332 w 797147"/>
                    <a:gd name="connsiteY170" fmla="*/ 15431 h 40887"/>
                    <a:gd name="connsiteX171" fmla="*/ 756380 w 797147"/>
                    <a:gd name="connsiteY171" fmla="*/ 21336 h 40887"/>
                    <a:gd name="connsiteX172" fmla="*/ 748475 w 797147"/>
                    <a:gd name="connsiteY172" fmla="*/ 22479 h 40887"/>
                    <a:gd name="connsiteX173" fmla="*/ 740569 w 797147"/>
                    <a:gd name="connsiteY173" fmla="*/ 16193 h 40887"/>
                    <a:gd name="connsiteX174" fmla="*/ 740283 w 797147"/>
                    <a:gd name="connsiteY174" fmla="*/ 18098 h 40887"/>
                    <a:gd name="connsiteX175" fmla="*/ 730282 w 797147"/>
                    <a:gd name="connsiteY175" fmla="*/ 14668 h 40887"/>
                    <a:gd name="connsiteX176" fmla="*/ 703326 w 797147"/>
                    <a:gd name="connsiteY176" fmla="*/ 15431 h 40887"/>
                    <a:gd name="connsiteX177" fmla="*/ 703040 w 797147"/>
                    <a:gd name="connsiteY177" fmla="*/ 17336 h 40887"/>
                    <a:gd name="connsiteX178" fmla="*/ 683895 w 797147"/>
                    <a:gd name="connsiteY178" fmla="*/ 13716 h 40887"/>
                    <a:gd name="connsiteX179" fmla="*/ 658654 w 797147"/>
                    <a:gd name="connsiteY179" fmla="*/ 14859 h 40887"/>
                    <a:gd name="connsiteX180" fmla="*/ 610457 w 797147"/>
                    <a:gd name="connsiteY180" fmla="*/ 12002 h 40887"/>
                    <a:gd name="connsiteX181" fmla="*/ 613315 w 797147"/>
                    <a:gd name="connsiteY181" fmla="*/ 14859 h 40887"/>
                    <a:gd name="connsiteX182" fmla="*/ 608267 w 797147"/>
                    <a:gd name="connsiteY182" fmla="*/ 16002 h 40887"/>
                    <a:gd name="connsiteX183" fmla="*/ 601980 w 797147"/>
                    <a:gd name="connsiteY183" fmla="*/ 11335 h 40887"/>
                    <a:gd name="connsiteX184" fmla="*/ 577787 w 797147"/>
                    <a:gd name="connsiteY184" fmla="*/ 8858 h 40887"/>
                    <a:gd name="connsiteX185" fmla="*/ 577501 w 797147"/>
                    <a:gd name="connsiteY185" fmla="*/ 10763 h 40887"/>
                    <a:gd name="connsiteX186" fmla="*/ 553974 w 797147"/>
                    <a:gd name="connsiteY186" fmla="*/ 10668 h 40887"/>
                    <a:gd name="connsiteX187" fmla="*/ 548926 w 797147"/>
                    <a:gd name="connsiteY187" fmla="*/ 13049 h 40887"/>
                    <a:gd name="connsiteX188" fmla="*/ 535115 w 797147"/>
                    <a:gd name="connsiteY188" fmla="*/ 8001 h 40887"/>
                    <a:gd name="connsiteX189" fmla="*/ 517017 w 797147"/>
                    <a:gd name="connsiteY189" fmla="*/ 9811 h 40887"/>
                    <a:gd name="connsiteX190" fmla="*/ 459962 w 797147"/>
                    <a:gd name="connsiteY190" fmla="*/ 4953 h 40887"/>
                    <a:gd name="connsiteX191" fmla="*/ 458534 w 797147"/>
                    <a:gd name="connsiteY191" fmla="*/ 7239 h 40887"/>
                    <a:gd name="connsiteX192" fmla="*/ 400621 w 797147"/>
                    <a:gd name="connsiteY192" fmla="*/ 3810 h 40887"/>
                    <a:gd name="connsiteX193" fmla="*/ 402146 w 797147"/>
                    <a:gd name="connsiteY193" fmla="*/ 7715 h 40887"/>
                    <a:gd name="connsiteX194" fmla="*/ 391954 w 797147"/>
                    <a:gd name="connsiteY194" fmla="*/ 3905 h 40887"/>
                    <a:gd name="connsiteX195" fmla="*/ 376142 w 797147"/>
                    <a:gd name="connsiteY195" fmla="*/ 5144 h 40887"/>
                    <a:gd name="connsiteX196" fmla="*/ 365570 w 797147"/>
                    <a:gd name="connsiteY196" fmla="*/ 2762 h 40887"/>
                    <a:gd name="connsiteX197" fmla="*/ 344424 w 797147"/>
                    <a:gd name="connsiteY197" fmla="*/ 3239 h 40887"/>
                    <a:gd name="connsiteX198" fmla="*/ 342805 w 797147"/>
                    <a:gd name="connsiteY198" fmla="*/ 5525 h 40887"/>
                    <a:gd name="connsiteX199" fmla="*/ 333089 w 797147"/>
                    <a:gd name="connsiteY199" fmla="*/ 1905 h 40887"/>
                    <a:gd name="connsiteX200" fmla="*/ 298799 w 797147"/>
                    <a:gd name="connsiteY200" fmla="*/ 3143 h 40887"/>
                    <a:gd name="connsiteX201" fmla="*/ 296037 w 797147"/>
                    <a:gd name="connsiteY201" fmla="*/ 762 h 40887"/>
                    <a:gd name="connsiteX202" fmla="*/ 270034 w 797147"/>
                    <a:gd name="connsiteY202" fmla="*/ 953 h 40887"/>
                    <a:gd name="connsiteX203" fmla="*/ 268605 w 797147"/>
                    <a:gd name="connsiteY203" fmla="*/ 3239 h 40887"/>
                    <a:gd name="connsiteX204" fmla="*/ 265843 w 797147"/>
                    <a:gd name="connsiteY204" fmla="*/ 857 h 40887"/>
                    <a:gd name="connsiteX205" fmla="*/ 222504 w 797147"/>
                    <a:gd name="connsiteY205" fmla="*/ 2477 h 40887"/>
                    <a:gd name="connsiteX206" fmla="*/ 150876 w 797147"/>
                    <a:gd name="connsiteY206" fmla="*/ 762 h 40887"/>
                    <a:gd name="connsiteX207" fmla="*/ 151162 w 797147"/>
                    <a:gd name="connsiteY207" fmla="*/ 1715 h 40887"/>
                    <a:gd name="connsiteX208" fmla="*/ 127064 w 797147"/>
                    <a:gd name="connsiteY208" fmla="*/ 0 h 40887"/>
                    <a:gd name="connsiteX209" fmla="*/ 121539 w 797147"/>
                    <a:gd name="connsiteY209" fmla="*/ 2191 h 40887"/>
                    <a:gd name="connsiteX210" fmla="*/ 97727 w 797147"/>
                    <a:gd name="connsiteY210" fmla="*/ 1905 h 40887"/>
                    <a:gd name="connsiteX211" fmla="*/ 71723 w 797147"/>
                    <a:gd name="connsiteY211" fmla="*/ 3048 h 40887"/>
                    <a:gd name="connsiteX212" fmla="*/ 74676 w 797147"/>
                    <a:gd name="connsiteY212" fmla="*/ 4667 h 40887"/>
                    <a:gd name="connsiteX213" fmla="*/ 64103 w 797147"/>
                    <a:gd name="connsiteY213" fmla="*/ 5239 h 40887"/>
                    <a:gd name="connsiteX214" fmla="*/ 63913 w 797147"/>
                    <a:gd name="connsiteY214" fmla="*/ 3143 h 40887"/>
                    <a:gd name="connsiteX215" fmla="*/ 0 w 797147"/>
                    <a:gd name="connsiteY215" fmla="*/ 1048 h 40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</a:cxnLst>
                  <a:rect l="l" t="t" r="r" b="b"/>
                  <a:pathLst>
                    <a:path w="797147" h="40887">
                      <a:moveTo>
                        <a:pt x="44768" y="28766"/>
                      </a:moveTo>
                      <a:cubicBezTo>
                        <a:pt x="50102" y="27337"/>
                        <a:pt x="58388" y="28670"/>
                        <a:pt x="60865" y="26003"/>
                      </a:cubicBezTo>
                      <a:cubicBezTo>
                        <a:pt x="64961" y="27242"/>
                        <a:pt x="68771" y="28766"/>
                        <a:pt x="73438" y="27908"/>
                      </a:cubicBezTo>
                      <a:cubicBezTo>
                        <a:pt x="72485" y="27527"/>
                        <a:pt x="71247" y="27432"/>
                        <a:pt x="70961" y="26480"/>
                      </a:cubicBezTo>
                      <a:cubicBezTo>
                        <a:pt x="73914" y="25241"/>
                        <a:pt x="74676" y="26384"/>
                        <a:pt x="77343" y="27051"/>
                      </a:cubicBezTo>
                      <a:cubicBezTo>
                        <a:pt x="76772" y="26384"/>
                        <a:pt x="83249" y="24575"/>
                        <a:pt x="86487" y="23051"/>
                      </a:cubicBezTo>
                      <a:cubicBezTo>
                        <a:pt x="90583" y="24289"/>
                        <a:pt x="89154" y="26575"/>
                        <a:pt x="89630" y="28004"/>
                      </a:cubicBezTo>
                      <a:cubicBezTo>
                        <a:pt x="93345" y="23813"/>
                        <a:pt x="101156" y="30671"/>
                        <a:pt x="105823" y="26861"/>
                      </a:cubicBezTo>
                      <a:cubicBezTo>
                        <a:pt x="104394" y="26289"/>
                        <a:pt x="99822" y="24860"/>
                        <a:pt x="103251" y="23717"/>
                      </a:cubicBezTo>
                      <a:cubicBezTo>
                        <a:pt x="106966" y="19526"/>
                        <a:pt x="110776" y="26765"/>
                        <a:pt x="116777" y="24765"/>
                      </a:cubicBezTo>
                      <a:lnTo>
                        <a:pt x="115253" y="28289"/>
                      </a:lnTo>
                      <a:cubicBezTo>
                        <a:pt x="117920" y="26099"/>
                        <a:pt x="124111" y="30290"/>
                        <a:pt x="123539" y="26765"/>
                      </a:cubicBezTo>
                      <a:cubicBezTo>
                        <a:pt x="125540" y="28004"/>
                        <a:pt x="130683" y="25622"/>
                        <a:pt x="129921" y="28956"/>
                      </a:cubicBezTo>
                      <a:cubicBezTo>
                        <a:pt x="139827" y="26099"/>
                        <a:pt x="154019" y="30671"/>
                        <a:pt x="160115" y="24575"/>
                      </a:cubicBezTo>
                      <a:cubicBezTo>
                        <a:pt x="161544" y="25146"/>
                        <a:pt x="165068" y="24575"/>
                        <a:pt x="164306" y="26289"/>
                      </a:cubicBezTo>
                      <a:cubicBezTo>
                        <a:pt x="161925" y="28194"/>
                        <a:pt x="160973" y="24956"/>
                        <a:pt x="160115" y="26289"/>
                      </a:cubicBezTo>
                      <a:cubicBezTo>
                        <a:pt x="161354" y="26289"/>
                        <a:pt x="161639" y="27337"/>
                        <a:pt x="161830" y="27813"/>
                      </a:cubicBezTo>
                      <a:cubicBezTo>
                        <a:pt x="164878" y="27051"/>
                        <a:pt x="167354" y="26765"/>
                        <a:pt x="164402" y="24003"/>
                      </a:cubicBezTo>
                      <a:cubicBezTo>
                        <a:pt x="171260" y="21908"/>
                        <a:pt x="171450" y="29718"/>
                        <a:pt x="180118" y="28385"/>
                      </a:cubicBezTo>
                      <a:cubicBezTo>
                        <a:pt x="179737" y="26956"/>
                        <a:pt x="180404" y="26480"/>
                        <a:pt x="182975" y="26670"/>
                      </a:cubicBezTo>
                      <a:lnTo>
                        <a:pt x="187833" y="29051"/>
                      </a:lnTo>
                      <a:cubicBezTo>
                        <a:pt x="193453" y="28480"/>
                        <a:pt x="191072" y="25908"/>
                        <a:pt x="191167" y="23527"/>
                      </a:cubicBezTo>
                      <a:cubicBezTo>
                        <a:pt x="194215" y="23908"/>
                        <a:pt x="197834" y="23813"/>
                        <a:pt x="199168" y="25622"/>
                      </a:cubicBezTo>
                      <a:lnTo>
                        <a:pt x="202787" y="22670"/>
                      </a:lnTo>
                      <a:cubicBezTo>
                        <a:pt x="200120" y="24860"/>
                        <a:pt x="205264" y="24098"/>
                        <a:pt x="206693" y="24670"/>
                      </a:cubicBezTo>
                      <a:lnTo>
                        <a:pt x="205264" y="24098"/>
                      </a:lnTo>
                      <a:cubicBezTo>
                        <a:pt x="205835" y="23146"/>
                        <a:pt x="209264" y="23717"/>
                        <a:pt x="211074" y="24098"/>
                      </a:cubicBezTo>
                      <a:cubicBezTo>
                        <a:pt x="210693" y="25527"/>
                        <a:pt x="207074" y="26099"/>
                        <a:pt x="205169" y="26575"/>
                      </a:cubicBezTo>
                      <a:cubicBezTo>
                        <a:pt x="206693" y="27623"/>
                        <a:pt x="209074" y="27432"/>
                        <a:pt x="211169" y="28670"/>
                      </a:cubicBezTo>
                      <a:cubicBezTo>
                        <a:pt x="210503" y="26289"/>
                        <a:pt x="216122" y="27051"/>
                        <a:pt x="218504" y="26861"/>
                      </a:cubicBezTo>
                      <a:cubicBezTo>
                        <a:pt x="221266" y="26384"/>
                        <a:pt x="221552" y="28956"/>
                        <a:pt x="222409" y="28861"/>
                      </a:cubicBezTo>
                      <a:cubicBezTo>
                        <a:pt x="222409" y="27623"/>
                        <a:pt x="226886" y="28670"/>
                        <a:pt x="224790" y="26956"/>
                      </a:cubicBezTo>
                      <a:cubicBezTo>
                        <a:pt x="223838" y="26575"/>
                        <a:pt x="222695" y="28099"/>
                        <a:pt x="221075" y="26956"/>
                      </a:cubicBezTo>
                      <a:cubicBezTo>
                        <a:pt x="222885" y="26099"/>
                        <a:pt x="222695" y="24003"/>
                        <a:pt x="226409" y="25527"/>
                      </a:cubicBezTo>
                      <a:cubicBezTo>
                        <a:pt x="229267" y="26670"/>
                        <a:pt x="225647" y="30099"/>
                        <a:pt x="231077" y="28670"/>
                      </a:cubicBezTo>
                      <a:cubicBezTo>
                        <a:pt x="229648" y="28099"/>
                        <a:pt x="229457" y="27146"/>
                        <a:pt x="228314" y="26289"/>
                      </a:cubicBezTo>
                      <a:lnTo>
                        <a:pt x="233363" y="25146"/>
                      </a:lnTo>
                      <a:lnTo>
                        <a:pt x="233553" y="27242"/>
                      </a:lnTo>
                      <a:cubicBezTo>
                        <a:pt x="234220" y="26670"/>
                        <a:pt x="233744" y="26480"/>
                        <a:pt x="234125" y="26194"/>
                      </a:cubicBezTo>
                      <a:cubicBezTo>
                        <a:pt x="235649" y="28480"/>
                        <a:pt x="241745" y="26956"/>
                        <a:pt x="242888" y="29432"/>
                      </a:cubicBezTo>
                      <a:cubicBezTo>
                        <a:pt x="245459" y="29623"/>
                        <a:pt x="248221" y="28004"/>
                        <a:pt x="250603" y="27813"/>
                      </a:cubicBezTo>
                      <a:lnTo>
                        <a:pt x="250127" y="27623"/>
                      </a:lnTo>
                      <a:cubicBezTo>
                        <a:pt x="253079" y="26384"/>
                        <a:pt x="256985" y="27242"/>
                        <a:pt x="259461" y="28670"/>
                      </a:cubicBezTo>
                      <a:lnTo>
                        <a:pt x="259461" y="28194"/>
                      </a:lnTo>
                      <a:cubicBezTo>
                        <a:pt x="260985" y="28004"/>
                        <a:pt x="264795" y="28385"/>
                        <a:pt x="266795" y="29623"/>
                      </a:cubicBezTo>
                      <a:cubicBezTo>
                        <a:pt x="270891" y="28004"/>
                        <a:pt x="268224" y="21622"/>
                        <a:pt x="272701" y="24289"/>
                      </a:cubicBezTo>
                      <a:cubicBezTo>
                        <a:pt x="276796" y="24289"/>
                        <a:pt x="279178" y="28194"/>
                        <a:pt x="277463" y="29527"/>
                      </a:cubicBezTo>
                      <a:cubicBezTo>
                        <a:pt x="284893" y="28099"/>
                        <a:pt x="293370" y="31623"/>
                        <a:pt x="300228" y="28385"/>
                      </a:cubicBezTo>
                      <a:cubicBezTo>
                        <a:pt x="301276" y="29242"/>
                        <a:pt x="300609" y="29813"/>
                        <a:pt x="302800" y="30290"/>
                      </a:cubicBezTo>
                      <a:cubicBezTo>
                        <a:pt x="313754" y="29527"/>
                        <a:pt x="325850" y="32957"/>
                        <a:pt x="334613" y="28861"/>
                      </a:cubicBezTo>
                      <a:cubicBezTo>
                        <a:pt x="331470" y="27908"/>
                        <a:pt x="334423" y="26765"/>
                        <a:pt x="334518" y="25527"/>
                      </a:cubicBezTo>
                      <a:cubicBezTo>
                        <a:pt x="337090" y="27432"/>
                        <a:pt x="337661" y="23527"/>
                        <a:pt x="338614" y="26861"/>
                      </a:cubicBezTo>
                      <a:cubicBezTo>
                        <a:pt x="338328" y="28766"/>
                        <a:pt x="338614" y="29718"/>
                        <a:pt x="335471" y="30480"/>
                      </a:cubicBezTo>
                      <a:cubicBezTo>
                        <a:pt x="341948" y="31528"/>
                        <a:pt x="351854" y="31623"/>
                        <a:pt x="355568" y="29813"/>
                      </a:cubicBezTo>
                      <a:cubicBezTo>
                        <a:pt x="353759" y="30671"/>
                        <a:pt x="355187" y="31337"/>
                        <a:pt x="356616" y="31909"/>
                      </a:cubicBezTo>
                      <a:cubicBezTo>
                        <a:pt x="356140" y="28861"/>
                        <a:pt x="360998" y="28385"/>
                        <a:pt x="364617" y="29527"/>
                      </a:cubicBezTo>
                      <a:lnTo>
                        <a:pt x="365093" y="31433"/>
                      </a:lnTo>
                      <a:lnTo>
                        <a:pt x="367475" y="29527"/>
                      </a:lnTo>
                      <a:cubicBezTo>
                        <a:pt x="368903" y="30099"/>
                        <a:pt x="368999" y="33433"/>
                        <a:pt x="372618" y="31623"/>
                      </a:cubicBezTo>
                      <a:cubicBezTo>
                        <a:pt x="372809" y="30861"/>
                        <a:pt x="372999" y="30194"/>
                        <a:pt x="373666" y="29623"/>
                      </a:cubicBezTo>
                      <a:cubicBezTo>
                        <a:pt x="377381" y="31147"/>
                        <a:pt x="382715" y="33814"/>
                        <a:pt x="386810" y="32195"/>
                      </a:cubicBezTo>
                      <a:lnTo>
                        <a:pt x="390144" y="29527"/>
                      </a:lnTo>
                      <a:cubicBezTo>
                        <a:pt x="391859" y="29813"/>
                        <a:pt x="394811" y="31528"/>
                        <a:pt x="391763" y="32290"/>
                      </a:cubicBezTo>
                      <a:cubicBezTo>
                        <a:pt x="398717" y="30671"/>
                        <a:pt x="403288" y="30480"/>
                        <a:pt x="405479" y="28194"/>
                      </a:cubicBezTo>
                      <a:cubicBezTo>
                        <a:pt x="417386" y="34004"/>
                        <a:pt x="434816" y="34290"/>
                        <a:pt x="448818" y="34100"/>
                      </a:cubicBezTo>
                      <a:lnTo>
                        <a:pt x="448437" y="32671"/>
                      </a:lnTo>
                      <a:cubicBezTo>
                        <a:pt x="452152" y="31433"/>
                        <a:pt x="450342" y="35147"/>
                        <a:pt x="453009" y="34195"/>
                      </a:cubicBezTo>
                      <a:cubicBezTo>
                        <a:pt x="451771" y="32861"/>
                        <a:pt x="455867" y="31337"/>
                        <a:pt x="453009" y="29718"/>
                      </a:cubicBezTo>
                      <a:cubicBezTo>
                        <a:pt x="458343" y="28289"/>
                        <a:pt x="459867" y="32195"/>
                        <a:pt x="463391" y="32861"/>
                      </a:cubicBezTo>
                      <a:cubicBezTo>
                        <a:pt x="463867" y="34671"/>
                        <a:pt x="460629" y="31623"/>
                        <a:pt x="461296" y="34004"/>
                      </a:cubicBezTo>
                      <a:cubicBezTo>
                        <a:pt x="461867" y="34671"/>
                        <a:pt x="468725" y="32671"/>
                        <a:pt x="469583" y="35433"/>
                      </a:cubicBezTo>
                      <a:cubicBezTo>
                        <a:pt x="470916" y="34385"/>
                        <a:pt x="469868" y="32290"/>
                        <a:pt x="469202" y="31147"/>
                      </a:cubicBezTo>
                      <a:lnTo>
                        <a:pt x="472440" y="32480"/>
                      </a:lnTo>
                      <a:cubicBezTo>
                        <a:pt x="476441" y="29337"/>
                        <a:pt x="463391" y="26575"/>
                        <a:pt x="467582" y="22670"/>
                      </a:cubicBezTo>
                      <a:lnTo>
                        <a:pt x="470630" y="23146"/>
                      </a:lnTo>
                      <a:cubicBezTo>
                        <a:pt x="473583" y="20288"/>
                        <a:pt x="462725" y="19812"/>
                        <a:pt x="470249" y="18860"/>
                      </a:cubicBezTo>
                      <a:cubicBezTo>
                        <a:pt x="473488" y="20288"/>
                        <a:pt x="476250" y="24289"/>
                        <a:pt x="473392" y="25527"/>
                      </a:cubicBezTo>
                      <a:cubicBezTo>
                        <a:pt x="480250" y="26384"/>
                        <a:pt x="476536" y="32195"/>
                        <a:pt x="483870" y="32004"/>
                      </a:cubicBezTo>
                      <a:cubicBezTo>
                        <a:pt x="485870" y="30385"/>
                        <a:pt x="477965" y="31528"/>
                        <a:pt x="479393" y="29242"/>
                      </a:cubicBezTo>
                      <a:cubicBezTo>
                        <a:pt x="482917" y="27051"/>
                        <a:pt x="486346" y="30575"/>
                        <a:pt x="489395" y="29813"/>
                      </a:cubicBezTo>
                      <a:cubicBezTo>
                        <a:pt x="485966" y="30861"/>
                        <a:pt x="488823" y="33623"/>
                        <a:pt x="491014" y="34195"/>
                      </a:cubicBezTo>
                      <a:cubicBezTo>
                        <a:pt x="494824" y="32957"/>
                        <a:pt x="488633" y="31528"/>
                        <a:pt x="493871" y="31337"/>
                      </a:cubicBezTo>
                      <a:cubicBezTo>
                        <a:pt x="494729" y="32957"/>
                        <a:pt x="499586" y="34195"/>
                        <a:pt x="495395" y="35243"/>
                      </a:cubicBezTo>
                      <a:cubicBezTo>
                        <a:pt x="497300" y="38862"/>
                        <a:pt x="500920" y="34290"/>
                        <a:pt x="503777" y="37148"/>
                      </a:cubicBezTo>
                      <a:cubicBezTo>
                        <a:pt x="505492" y="34576"/>
                        <a:pt x="498348" y="31147"/>
                        <a:pt x="504254" y="30004"/>
                      </a:cubicBezTo>
                      <a:cubicBezTo>
                        <a:pt x="503301" y="32480"/>
                        <a:pt x="511397" y="33433"/>
                        <a:pt x="508254" y="37052"/>
                      </a:cubicBezTo>
                      <a:cubicBezTo>
                        <a:pt x="510540" y="36386"/>
                        <a:pt x="510826" y="34385"/>
                        <a:pt x="509111" y="32861"/>
                      </a:cubicBezTo>
                      <a:cubicBezTo>
                        <a:pt x="512350" y="31433"/>
                        <a:pt x="517017" y="37433"/>
                        <a:pt x="518065" y="32576"/>
                      </a:cubicBezTo>
                      <a:lnTo>
                        <a:pt x="519113" y="35147"/>
                      </a:lnTo>
                      <a:cubicBezTo>
                        <a:pt x="520160" y="34385"/>
                        <a:pt x="521589" y="33719"/>
                        <a:pt x="523304" y="32385"/>
                      </a:cubicBezTo>
                      <a:cubicBezTo>
                        <a:pt x="526161" y="32385"/>
                        <a:pt x="532543" y="35909"/>
                        <a:pt x="532352" y="32099"/>
                      </a:cubicBezTo>
                      <a:cubicBezTo>
                        <a:pt x="533305" y="32480"/>
                        <a:pt x="539877" y="32385"/>
                        <a:pt x="537305" y="35052"/>
                      </a:cubicBezTo>
                      <a:cubicBezTo>
                        <a:pt x="533210" y="36576"/>
                        <a:pt x="532638" y="33052"/>
                        <a:pt x="530352" y="36576"/>
                      </a:cubicBezTo>
                      <a:cubicBezTo>
                        <a:pt x="533305" y="33719"/>
                        <a:pt x="536258" y="37052"/>
                        <a:pt x="538544" y="38005"/>
                      </a:cubicBezTo>
                      <a:lnTo>
                        <a:pt x="538925" y="36576"/>
                      </a:lnTo>
                      <a:cubicBezTo>
                        <a:pt x="540353" y="37148"/>
                        <a:pt x="543592" y="36862"/>
                        <a:pt x="544449" y="38481"/>
                      </a:cubicBezTo>
                      <a:cubicBezTo>
                        <a:pt x="543401" y="37624"/>
                        <a:pt x="543973" y="36671"/>
                        <a:pt x="545116" y="36290"/>
                      </a:cubicBezTo>
                      <a:lnTo>
                        <a:pt x="546545" y="38576"/>
                      </a:lnTo>
                      <a:cubicBezTo>
                        <a:pt x="552260" y="39719"/>
                        <a:pt x="547973" y="34671"/>
                        <a:pt x="553498" y="35433"/>
                      </a:cubicBezTo>
                      <a:lnTo>
                        <a:pt x="549307" y="33623"/>
                      </a:lnTo>
                      <a:cubicBezTo>
                        <a:pt x="550259" y="34004"/>
                        <a:pt x="552164" y="31909"/>
                        <a:pt x="554831" y="32671"/>
                      </a:cubicBezTo>
                      <a:cubicBezTo>
                        <a:pt x="555879" y="34766"/>
                        <a:pt x="557784" y="37148"/>
                        <a:pt x="558641" y="38767"/>
                      </a:cubicBezTo>
                      <a:cubicBezTo>
                        <a:pt x="561785" y="39719"/>
                        <a:pt x="560070" y="36481"/>
                        <a:pt x="563118" y="38576"/>
                      </a:cubicBezTo>
                      <a:lnTo>
                        <a:pt x="559118" y="36100"/>
                      </a:lnTo>
                      <a:cubicBezTo>
                        <a:pt x="558546" y="35433"/>
                        <a:pt x="561880" y="32766"/>
                        <a:pt x="566071" y="32861"/>
                      </a:cubicBezTo>
                      <a:cubicBezTo>
                        <a:pt x="568738" y="33623"/>
                        <a:pt x="572834" y="36576"/>
                        <a:pt x="568643" y="37624"/>
                      </a:cubicBezTo>
                      <a:cubicBezTo>
                        <a:pt x="570738" y="37624"/>
                        <a:pt x="573691" y="36481"/>
                        <a:pt x="572072" y="34957"/>
                      </a:cubicBezTo>
                      <a:cubicBezTo>
                        <a:pt x="576834" y="35719"/>
                        <a:pt x="571405" y="37148"/>
                        <a:pt x="575501" y="38481"/>
                      </a:cubicBezTo>
                      <a:cubicBezTo>
                        <a:pt x="577215" y="37148"/>
                        <a:pt x="582454" y="35243"/>
                        <a:pt x="585597" y="33338"/>
                      </a:cubicBezTo>
                      <a:lnTo>
                        <a:pt x="581406" y="29909"/>
                      </a:lnTo>
                      <a:lnTo>
                        <a:pt x="584263" y="29909"/>
                      </a:lnTo>
                      <a:cubicBezTo>
                        <a:pt x="580644" y="27146"/>
                        <a:pt x="586169" y="27813"/>
                        <a:pt x="584073" y="24956"/>
                      </a:cubicBezTo>
                      <a:cubicBezTo>
                        <a:pt x="585978" y="24479"/>
                        <a:pt x="588359" y="25527"/>
                        <a:pt x="590264" y="26289"/>
                      </a:cubicBezTo>
                      <a:cubicBezTo>
                        <a:pt x="584549" y="30861"/>
                        <a:pt x="596551" y="32671"/>
                        <a:pt x="594836" y="36862"/>
                      </a:cubicBezTo>
                      <a:cubicBezTo>
                        <a:pt x="602647" y="38100"/>
                        <a:pt x="599789" y="26670"/>
                        <a:pt x="607886" y="33338"/>
                      </a:cubicBezTo>
                      <a:cubicBezTo>
                        <a:pt x="606838" y="34195"/>
                        <a:pt x="608933" y="36386"/>
                        <a:pt x="607409" y="36671"/>
                      </a:cubicBezTo>
                      <a:cubicBezTo>
                        <a:pt x="609886" y="37529"/>
                        <a:pt x="609695" y="40386"/>
                        <a:pt x="614363" y="39053"/>
                      </a:cubicBezTo>
                      <a:cubicBezTo>
                        <a:pt x="610172" y="37243"/>
                        <a:pt x="618935" y="34862"/>
                        <a:pt x="612838" y="32290"/>
                      </a:cubicBezTo>
                      <a:cubicBezTo>
                        <a:pt x="613220" y="33719"/>
                        <a:pt x="609410" y="33338"/>
                        <a:pt x="608457" y="32861"/>
                      </a:cubicBezTo>
                      <a:cubicBezTo>
                        <a:pt x="610457" y="31242"/>
                        <a:pt x="608076" y="28670"/>
                        <a:pt x="613029" y="28670"/>
                      </a:cubicBezTo>
                      <a:cubicBezTo>
                        <a:pt x="616077" y="29147"/>
                        <a:pt x="620173" y="29242"/>
                        <a:pt x="619601" y="31433"/>
                      </a:cubicBezTo>
                      <a:cubicBezTo>
                        <a:pt x="619411" y="33814"/>
                        <a:pt x="614934" y="31147"/>
                        <a:pt x="616839" y="33623"/>
                      </a:cubicBezTo>
                      <a:cubicBezTo>
                        <a:pt x="622840" y="34481"/>
                        <a:pt x="623888" y="30861"/>
                        <a:pt x="626364" y="35147"/>
                      </a:cubicBezTo>
                      <a:cubicBezTo>
                        <a:pt x="622554" y="34766"/>
                        <a:pt x="621602" y="37243"/>
                        <a:pt x="621602" y="38862"/>
                      </a:cubicBezTo>
                      <a:lnTo>
                        <a:pt x="625983" y="39910"/>
                      </a:lnTo>
                      <a:lnTo>
                        <a:pt x="625126" y="38291"/>
                      </a:lnTo>
                      <a:cubicBezTo>
                        <a:pt x="632270" y="37243"/>
                        <a:pt x="627221" y="41243"/>
                        <a:pt x="634079" y="40862"/>
                      </a:cubicBezTo>
                      <a:lnTo>
                        <a:pt x="637318" y="37719"/>
                      </a:lnTo>
                      <a:cubicBezTo>
                        <a:pt x="635699" y="34957"/>
                        <a:pt x="627317" y="38767"/>
                        <a:pt x="628555" y="34385"/>
                      </a:cubicBezTo>
                      <a:cubicBezTo>
                        <a:pt x="633032" y="34290"/>
                        <a:pt x="634460" y="36576"/>
                        <a:pt x="638747" y="35433"/>
                      </a:cubicBezTo>
                      <a:cubicBezTo>
                        <a:pt x="637794" y="35052"/>
                        <a:pt x="636556" y="34957"/>
                        <a:pt x="635603" y="34481"/>
                      </a:cubicBezTo>
                      <a:cubicBezTo>
                        <a:pt x="637223" y="34385"/>
                        <a:pt x="638842" y="28480"/>
                        <a:pt x="645224" y="32004"/>
                      </a:cubicBezTo>
                      <a:cubicBezTo>
                        <a:pt x="648462" y="33433"/>
                        <a:pt x="646081" y="33623"/>
                        <a:pt x="646081" y="35243"/>
                      </a:cubicBezTo>
                      <a:cubicBezTo>
                        <a:pt x="653225" y="35814"/>
                        <a:pt x="655320" y="37624"/>
                        <a:pt x="659987" y="37910"/>
                      </a:cubicBezTo>
                      <a:cubicBezTo>
                        <a:pt x="659130" y="34671"/>
                        <a:pt x="668179" y="37719"/>
                        <a:pt x="663131" y="34385"/>
                      </a:cubicBezTo>
                      <a:cubicBezTo>
                        <a:pt x="660749" y="36290"/>
                        <a:pt x="650367" y="35909"/>
                        <a:pt x="647891" y="32766"/>
                      </a:cubicBezTo>
                      <a:cubicBezTo>
                        <a:pt x="650558" y="28956"/>
                        <a:pt x="642271" y="33242"/>
                        <a:pt x="640747" y="29337"/>
                      </a:cubicBezTo>
                      <a:cubicBezTo>
                        <a:pt x="646462" y="29337"/>
                        <a:pt x="646271" y="25527"/>
                        <a:pt x="647224" y="23051"/>
                      </a:cubicBezTo>
                      <a:cubicBezTo>
                        <a:pt x="648843" y="22860"/>
                        <a:pt x="650367" y="24003"/>
                        <a:pt x="651320" y="24384"/>
                      </a:cubicBezTo>
                      <a:cubicBezTo>
                        <a:pt x="651986" y="26765"/>
                        <a:pt x="649891" y="26670"/>
                        <a:pt x="649700" y="29051"/>
                      </a:cubicBezTo>
                      <a:cubicBezTo>
                        <a:pt x="656082" y="28480"/>
                        <a:pt x="662273" y="29909"/>
                        <a:pt x="665798" y="32195"/>
                      </a:cubicBezTo>
                      <a:cubicBezTo>
                        <a:pt x="667988" y="31052"/>
                        <a:pt x="667322" y="28766"/>
                        <a:pt x="664750" y="28480"/>
                      </a:cubicBezTo>
                      <a:cubicBezTo>
                        <a:pt x="672370" y="29337"/>
                        <a:pt x="680561" y="29051"/>
                        <a:pt x="687800" y="28480"/>
                      </a:cubicBezTo>
                      <a:cubicBezTo>
                        <a:pt x="683705" y="31718"/>
                        <a:pt x="692563" y="30099"/>
                        <a:pt x="693134" y="31623"/>
                      </a:cubicBezTo>
                      <a:cubicBezTo>
                        <a:pt x="693611" y="30385"/>
                        <a:pt x="694373" y="29051"/>
                        <a:pt x="693801" y="27718"/>
                      </a:cubicBezTo>
                      <a:cubicBezTo>
                        <a:pt x="698849" y="29432"/>
                        <a:pt x="693611" y="25622"/>
                        <a:pt x="698563" y="25718"/>
                      </a:cubicBezTo>
                      <a:cubicBezTo>
                        <a:pt x="703517" y="27432"/>
                        <a:pt x="709708" y="28861"/>
                        <a:pt x="715232" y="29623"/>
                      </a:cubicBezTo>
                      <a:cubicBezTo>
                        <a:pt x="722281" y="26861"/>
                        <a:pt x="732949" y="29813"/>
                        <a:pt x="739235" y="30004"/>
                      </a:cubicBezTo>
                      <a:cubicBezTo>
                        <a:pt x="742569" y="28575"/>
                        <a:pt x="740378" y="25146"/>
                        <a:pt x="743903" y="24575"/>
                      </a:cubicBezTo>
                      <a:cubicBezTo>
                        <a:pt x="748094" y="24670"/>
                        <a:pt x="740759" y="28194"/>
                        <a:pt x="746951" y="26670"/>
                      </a:cubicBezTo>
                      <a:lnTo>
                        <a:pt x="746379" y="26003"/>
                      </a:lnTo>
                      <a:cubicBezTo>
                        <a:pt x="748189" y="26765"/>
                        <a:pt x="757714" y="23908"/>
                        <a:pt x="759428" y="28766"/>
                      </a:cubicBezTo>
                      <a:lnTo>
                        <a:pt x="757619" y="25051"/>
                      </a:lnTo>
                      <a:cubicBezTo>
                        <a:pt x="758762" y="24765"/>
                        <a:pt x="759809" y="25622"/>
                        <a:pt x="760762" y="26003"/>
                      </a:cubicBezTo>
                      <a:cubicBezTo>
                        <a:pt x="760762" y="24860"/>
                        <a:pt x="762191" y="23717"/>
                        <a:pt x="760286" y="22955"/>
                      </a:cubicBezTo>
                      <a:cubicBezTo>
                        <a:pt x="764096" y="20479"/>
                        <a:pt x="768287" y="23527"/>
                        <a:pt x="772382" y="23622"/>
                      </a:cubicBezTo>
                      <a:lnTo>
                        <a:pt x="769715" y="25718"/>
                      </a:lnTo>
                      <a:cubicBezTo>
                        <a:pt x="776764" y="27527"/>
                        <a:pt x="781526" y="25527"/>
                        <a:pt x="788384" y="26384"/>
                      </a:cubicBezTo>
                      <a:lnTo>
                        <a:pt x="788194" y="24289"/>
                      </a:lnTo>
                      <a:lnTo>
                        <a:pt x="792194" y="25622"/>
                      </a:lnTo>
                      <a:cubicBezTo>
                        <a:pt x="791242" y="23527"/>
                        <a:pt x="794957" y="22288"/>
                        <a:pt x="797147" y="24098"/>
                      </a:cubicBezTo>
                      <a:lnTo>
                        <a:pt x="786670" y="18764"/>
                      </a:lnTo>
                      <a:cubicBezTo>
                        <a:pt x="783717" y="20002"/>
                        <a:pt x="789813" y="21336"/>
                        <a:pt x="787908" y="23432"/>
                      </a:cubicBezTo>
                      <a:cubicBezTo>
                        <a:pt x="786289" y="25241"/>
                        <a:pt x="780002" y="24575"/>
                        <a:pt x="778955" y="22479"/>
                      </a:cubicBezTo>
                      <a:cubicBezTo>
                        <a:pt x="781336" y="22288"/>
                        <a:pt x="781526" y="22765"/>
                        <a:pt x="783336" y="23527"/>
                      </a:cubicBezTo>
                      <a:cubicBezTo>
                        <a:pt x="784193" y="20574"/>
                        <a:pt x="780479" y="20669"/>
                        <a:pt x="778669" y="18669"/>
                      </a:cubicBezTo>
                      <a:cubicBezTo>
                        <a:pt x="779431" y="18669"/>
                        <a:pt x="780479" y="18479"/>
                        <a:pt x="781145" y="18479"/>
                      </a:cubicBezTo>
                      <a:cubicBezTo>
                        <a:pt x="778955" y="17431"/>
                        <a:pt x="776573" y="17145"/>
                        <a:pt x="772859" y="16955"/>
                      </a:cubicBezTo>
                      <a:cubicBezTo>
                        <a:pt x="775621" y="18193"/>
                        <a:pt x="771335" y="18764"/>
                        <a:pt x="772382" y="19622"/>
                      </a:cubicBezTo>
                      <a:cubicBezTo>
                        <a:pt x="772097" y="17050"/>
                        <a:pt x="768096" y="16193"/>
                        <a:pt x="762953" y="16764"/>
                      </a:cubicBezTo>
                      <a:cubicBezTo>
                        <a:pt x="759238" y="19717"/>
                        <a:pt x="753332" y="14668"/>
                        <a:pt x="747332" y="15431"/>
                      </a:cubicBezTo>
                      <a:cubicBezTo>
                        <a:pt x="749713" y="18098"/>
                        <a:pt x="752761" y="20193"/>
                        <a:pt x="756380" y="21336"/>
                      </a:cubicBezTo>
                      <a:cubicBezTo>
                        <a:pt x="752570" y="22574"/>
                        <a:pt x="752189" y="21241"/>
                        <a:pt x="748475" y="22479"/>
                      </a:cubicBezTo>
                      <a:cubicBezTo>
                        <a:pt x="746665" y="20479"/>
                        <a:pt x="745427" y="17431"/>
                        <a:pt x="740569" y="16193"/>
                      </a:cubicBezTo>
                      <a:lnTo>
                        <a:pt x="740283" y="18098"/>
                      </a:lnTo>
                      <a:cubicBezTo>
                        <a:pt x="735902" y="17050"/>
                        <a:pt x="735902" y="14192"/>
                        <a:pt x="730282" y="14668"/>
                      </a:cubicBezTo>
                      <a:cubicBezTo>
                        <a:pt x="720662" y="15431"/>
                        <a:pt x="710660" y="15335"/>
                        <a:pt x="703326" y="15431"/>
                      </a:cubicBezTo>
                      <a:lnTo>
                        <a:pt x="703040" y="17336"/>
                      </a:lnTo>
                      <a:cubicBezTo>
                        <a:pt x="699040" y="13145"/>
                        <a:pt x="689420" y="15621"/>
                        <a:pt x="683895" y="13716"/>
                      </a:cubicBezTo>
                      <a:cubicBezTo>
                        <a:pt x="674465" y="15431"/>
                        <a:pt x="663512" y="11525"/>
                        <a:pt x="658654" y="14859"/>
                      </a:cubicBezTo>
                      <a:cubicBezTo>
                        <a:pt x="642080" y="13145"/>
                        <a:pt x="627698" y="11430"/>
                        <a:pt x="610457" y="12002"/>
                      </a:cubicBezTo>
                      <a:lnTo>
                        <a:pt x="613315" y="14859"/>
                      </a:lnTo>
                      <a:cubicBezTo>
                        <a:pt x="610267" y="12764"/>
                        <a:pt x="611315" y="16478"/>
                        <a:pt x="608267" y="16002"/>
                      </a:cubicBezTo>
                      <a:cubicBezTo>
                        <a:pt x="611791" y="13811"/>
                        <a:pt x="604171" y="13049"/>
                        <a:pt x="601980" y="11335"/>
                      </a:cubicBezTo>
                      <a:cubicBezTo>
                        <a:pt x="594360" y="13430"/>
                        <a:pt x="584549" y="10954"/>
                        <a:pt x="577787" y="8858"/>
                      </a:cubicBezTo>
                      <a:lnTo>
                        <a:pt x="577501" y="10763"/>
                      </a:lnTo>
                      <a:cubicBezTo>
                        <a:pt x="570738" y="7049"/>
                        <a:pt x="562451" y="10192"/>
                        <a:pt x="553974" y="10668"/>
                      </a:cubicBezTo>
                      <a:cubicBezTo>
                        <a:pt x="553022" y="11430"/>
                        <a:pt x="551402" y="13240"/>
                        <a:pt x="548926" y="13049"/>
                      </a:cubicBezTo>
                      <a:cubicBezTo>
                        <a:pt x="544354" y="9906"/>
                        <a:pt x="541877" y="10097"/>
                        <a:pt x="535115" y="8001"/>
                      </a:cubicBezTo>
                      <a:cubicBezTo>
                        <a:pt x="530162" y="8001"/>
                        <a:pt x="522065" y="8668"/>
                        <a:pt x="517017" y="9811"/>
                      </a:cubicBezTo>
                      <a:cubicBezTo>
                        <a:pt x="498443" y="5239"/>
                        <a:pt x="479393" y="7810"/>
                        <a:pt x="459962" y="4953"/>
                      </a:cubicBezTo>
                      <a:lnTo>
                        <a:pt x="458534" y="7239"/>
                      </a:lnTo>
                      <a:cubicBezTo>
                        <a:pt x="439769" y="2096"/>
                        <a:pt x="416624" y="6382"/>
                        <a:pt x="400621" y="3810"/>
                      </a:cubicBezTo>
                      <a:lnTo>
                        <a:pt x="402146" y="7715"/>
                      </a:lnTo>
                      <a:cubicBezTo>
                        <a:pt x="397097" y="8858"/>
                        <a:pt x="390716" y="6668"/>
                        <a:pt x="391954" y="3905"/>
                      </a:cubicBezTo>
                      <a:cubicBezTo>
                        <a:pt x="386906" y="5048"/>
                        <a:pt x="379381" y="1905"/>
                        <a:pt x="376142" y="5144"/>
                      </a:cubicBezTo>
                      <a:cubicBezTo>
                        <a:pt x="370999" y="5810"/>
                        <a:pt x="369856" y="3334"/>
                        <a:pt x="365570" y="2762"/>
                      </a:cubicBezTo>
                      <a:cubicBezTo>
                        <a:pt x="356330" y="4001"/>
                        <a:pt x="352235" y="3905"/>
                        <a:pt x="344424" y="3239"/>
                      </a:cubicBezTo>
                      <a:cubicBezTo>
                        <a:pt x="345091" y="4096"/>
                        <a:pt x="344900" y="5334"/>
                        <a:pt x="342805" y="5525"/>
                      </a:cubicBezTo>
                      <a:cubicBezTo>
                        <a:pt x="339185" y="4382"/>
                        <a:pt x="329470" y="6477"/>
                        <a:pt x="333089" y="1905"/>
                      </a:cubicBezTo>
                      <a:cubicBezTo>
                        <a:pt x="322707" y="4477"/>
                        <a:pt x="308896" y="-381"/>
                        <a:pt x="298799" y="3143"/>
                      </a:cubicBezTo>
                      <a:cubicBezTo>
                        <a:pt x="299657" y="1905"/>
                        <a:pt x="297085" y="1619"/>
                        <a:pt x="296037" y="762"/>
                      </a:cubicBezTo>
                      <a:cubicBezTo>
                        <a:pt x="286893" y="667"/>
                        <a:pt x="277368" y="3143"/>
                        <a:pt x="270034" y="953"/>
                      </a:cubicBezTo>
                      <a:cubicBezTo>
                        <a:pt x="268605" y="1619"/>
                        <a:pt x="272320" y="3143"/>
                        <a:pt x="268605" y="3239"/>
                      </a:cubicBezTo>
                      <a:cubicBezTo>
                        <a:pt x="266414" y="2762"/>
                        <a:pt x="268605" y="1619"/>
                        <a:pt x="265843" y="857"/>
                      </a:cubicBezTo>
                      <a:cubicBezTo>
                        <a:pt x="251079" y="-1619"/>
                        <a:pt x="235934" y="3143"/>
                        <a:pt x="222504" y="2477"/>
                      </a:cubicBezTo>
                      <a:cubicBezTo>
                        <a:pt x="198692" y="-191"/>
                        <a:pt x="173736" y="1238"/>
                        <a:pt x="150876" y="762"/>
                      </a:cubicBezTo>
                      <a:lnTo>
                        <a:pt x="151162" y="1715"/>
                      </a:lnTo>
                      <a:cubicBezTo>
                        <a:pt x="143542" y="-1810"/>
                        <a:pt x="133160" y="5334"/>
                        <a:pt x="127064" y="0"/>
                      </a:cubicBezTo>
                      <a:cubicBezTo>
                        <a:pt x="125254" y="857"/>
                        <a:pt x="120110" y="476"/>
                        <a:pt x="121539" y="2191"/>
                      </a:cubicBezTo>
                      <a:cubicBezTo>
                        <a:pt x="115919" y="-95"/>
                        <a:pt x="106109" y="3810"/>
                        <a:pt x="97727" y="1905"/>
                      </a:cubicBezTo>
                      <a:cubicBezTo>
                        <a:pt x="88868" y="3905"/>
                        <a:pt x="81058" y="1143"/>
                        <a:pt x="71723" y="3048"/>
                      </a:cubicBezTo>
                      <a:cubicBezTo>
                        <a:pt x="72676" y="3429"/>
                        <a:pt x="74390" y="3715"/>
                        <a:pt x="74676" y="4667"/>
                      </a:cubicBezTo>
                      <a:cubicBezTo>
                        <a:pt x="71057" y="6477"/>
                        <a:pt x="66104" y="762"/>
                        <a:pt x="64103" y="5239"/>
                      </a:cubicBezTo>
                      <a:cubicBezTo>
                        <a:pt x="62008" y="5239"/>
                        <a:pt x="62579" y="2953"/>
                        <a:pt x="63913" y="3143"/>
                      </a:cubicBezTo>
                      <a:cubicBezTo>
                        <a:pt x="43339" y="4953"/>
                        <a:pt x="21336" y="2096"/>
                        <a:pt x="0" y="1048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3552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>
            <a:extLst>
              <a:ext uri="{FF2B5EF4-FFF2-40B4-BE49-F238E27FC236}">
                <a16:creationId xmlns:a16="http://schemas.microsoft.com/office/drawing/2014/main" id="{163C9C92-70AD-04FE-FFCA-A0D6D29EAD08}"/>
              </a:ext>
            </a:extLst>
          </p:cNvPr>
          <p:cNvGrpSpPr/>
          <p:nvPr/>
        </p:nvGrpSpPr>
        <p:grpSpPr>
          <a:xfrm>
            <a:off x="290322" y="297020"/>
            <a:ext cx="3341418" cy="655115"/>
            <a:chOff x="290322" y="297020"/>
            <a:chExt cx="3341418" cy="65511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3E3A6A-0C2F-FC6D-D1E5-BA5F2488A50C}"/>
                </a:ext>
              </a:extLst>
            </p:cNvPr>
            <p:cNvSpPr txBox="1"/>
            <p:nvPr/>
          </p:nvSpPr>
          <p:spPr>
            <a:xfrm>
              <a:off x="1033272" y="491210"/>
              <a:ext cx="259205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도덕적인 인간이란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?</a:t>
              </a:r>
              <a:endParaRPr lang="ko-KR" altLang="en-US" sz="2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786B49-7841-150E-6FAA-6957B84FD86F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0AFBC4-EB0C-4387-BFCA-8FAC563F9F2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FA83D03-73A0-8111-62FE-06FD1FBCB43D}"/>
              </a:ext>
            </a:extLst>
          </p:cNvPr>
          <p:cNvGrpSpPr/>
          <p:nvPr/>
        </p:nvGrpSpPr>
        <p:grpSpPr>
          <a:xfrm>
            <a:off x="596204" y="1592246"/>
            <a:ext cx="8025254" cy="4424057"/>
            <a:chOff x="596204" y="1592246"/>
            <a:chExt cx="8025254" cy="4424057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D6FE243-B9B5-DEDB-3AFA-355ED2D13CEF}"/>
                </a:ext>
              </a:extLst>
            </p:cNvPr>
            <p:cNvGrpSpPr/>
            <p:nvPr/>
          </p:nvGrpSpPr>
          <p:grpSpPr>
            <a:xfrm>
              <a:off x="5097895" y="1592246"/>
              <a:ext cx="3247109" cy="4424057"/>
              <a:chOff x="5097895" y="1592246"/>
              <a:chExt cx="3247109" cy="4424057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ECC682B-1BDA-0056-FE74-DD07346E0BC5}"/>
                  </a:ext>
                </a:extLst>
              </p:cNvPr>
              <p:cNvGrpSpPr/>
              <p:nvPr/>
            </p:nvGrpSpPr>
            <p:grpSpPr>
              <a:xfrm>
                <a:off x="5097895" y="1592246"/>
                <a:ext cx="3247109" cy="4424057"/>
                <a:chOff x="800077" y="1689100"/>
                <a:chExt cx="3183128" cy="4380254"/>
              </a:xfrm>
            </p:grpSpPr>
            <p:grpSp>
              <p:nvGrpSpPr>
                <p:cNvPr id="305" name="그룹 304">
                  <a:extLst>
                    <a:ext uri="{FF2B5EF4-FFF2-40B4-BE49-F238E27FC236}">
                      <a16:creationId xmlns:a16="http://schemas.microsoft.com/office/drawing/2014/main" id="{C7C8C553-F4EC-A702-7E63-ECADF0F2311D}"/>
                    </a:ext>
                  </a:extLst>
                </p:cNvPr>
                <p:cNvGrpSpPr/>
                <p:nvPr/>
              </p:nvGrpSpPr>
              <p:grpSpPr>
                <a:xfrm>
                  <a:off x="800077" y="1689100"/>
                  <a:ext cx="3183128" cy="4380254"/>
                  <a:chOff x="800077" y="1231900"/>
                  <a:chExt cx="3183128" cy="4821961"/>
                </a:xfrm>
              </p:grpSpPr>
              <p:sp>
                <p:nvSpPr>
                  <p:cNvPr id="307" name="사각형: 둥근 모서리 306">
                    <a:extLst>
                      <a:ext uri="{FF2B5EF4-FFF2-40B4-BE49-F238E27FC236}">
                        <a16:creationId xmlns:a16="http://schemas.microsoft.com/office/drawing/2014/main" id="{93C98870-1E8B-FE27-E5E5-E76D5E92114B}"/>
                      </a:ext>
                    </a:extLst>
                  </p:cNvPr>
                  <p:cNvSpPr/>
                  <p:nvPr/>
                </p:nvSpPr>
                <p:spPr>
                  <a:xfrm>
                    <a:off x="800077" y="1231900"/>
                    <a:ext cx="3183128" cy="3830704"/>
                  </a:xfrm>
                  <a:prstGeom prst="roundRect">
                    <a:avLst>
                      <a:gd name="adj" fmla="val 4299"/>
                    </a:avLst>
                  </a:prstGeom>
                  <a:gradFill>
                    <a:gsLst>
                      <a:gs pos="100000">
                        <a:srgbClr val="3F8DE2"/>
                      </a:gs>
                      <a:gs pos="32000">
                        <a:srgbClr val="019E95"/>
                      </a:gs>
                    </a:gsLst>
                    <a:lin ang="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7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08" name="사각형: 둥근 모서리 307">
                    <a:extLst>
                      <a:ext uri="{FF2B5EF4-FFF2-40B4-BE49-F238E27FC236}">
                        <a16:creationId xmlns:a16="http://schemas.microsoft.com/office/drawing/2014/main" id="{B5F5A08D-CB56-D4C3-BA34-4451701B4023}"/>
                      </a:ext>
                    </a:extLst>
                  </p:cNvPr>
                  <p:cNvSpPr/>
                  <p:nvPr/>
                </p:nvSpPr>
                <p:spPr>
                  <a:xfrm>
                    <a:off x="800077" y="1705871"/>
                    <a:ext cx="3183128" cy="4347990"/>
                  </a:xfrm>
                  <a:prstGeom prst="roundRect">
                    <a:avLst>
                      <a:gd name="adj" fmla="val 4299"/>
                    </a:avLst>
                  </a:prstGeom>
                  <a:solidFill>
                    <a:srgbClr val="DCF0F2"/>
                  </a:solidFill>
                  <a:ln>
                    <a:noFill/>
                  </a:ln>
                  <a:effectLst>
                    <a:outerShdw dist="38100" dir="5400000" algn="t" rotWithShape="0">
                      <a:srgbClr val="016F6A">
                        <a:alpha val="35686"/>
                      </a:srgb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700" dirty="0">
                      <a:solidFill>
                        <a:srgbClr val="016762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AF5F3606-BE62-1C50-76A9-8241B12FB498}"/>
                    </a:ext>
                  </a:extLst>
                </p:cNvPr>
                <p:cNvSpPr txBox="1"/>
                <p:nvPr/>
              </p:nvSpPr>
              <p:spPr>
                <a:xfrm>
                  <a:off x="1100722" y="1759337"/>
                  <a:ext cx="2581839" cy="2742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2022 </a:t>
                  </a:r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개정 도덕과 교육과정</a:t>
                  </a: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8C74F376-0267-0A1A-8E77-AFF07AE7B781}"/>
                  </a:ext>
                </a:extLst>
              </p:cNvPr>
              <p:cNvGrpSpPr/>
              <p:nvPr/>
            </p:nvGrpSpPr>
            <p:grpSpPr>
              <a:xfrm>
                <a:off x="5234146" y="2161112"/>
                <a:ext cx="2974609" cy="687290"/>
                <a:chOff x="1132801" y="2228181"/>
                <a:chExt cx="2915998" cy="680485"/>
              </a:xfrm>
            </p:grpSpPr>
            <p:sp>
              <p:nvSpPr>
                <p:cNvPr id="303" name="사각형: 둥근 모서리 302">
                  <a:extLst>
                    <a:ext uri="{FF2B5EF4-FFF2-40B4-BE49-F238E27FC236}">
                      <a16:creationId xmlns:a16="http://schemas.microsoft.com/office/drawing/2014/main" id="{D38DF79F-85C8-6680-23BA-E48F94AE675D}"/>
                    </a:ext>
                  </a:extLst>
                </p:cNvPr>
                <p:cNvSpPr/>
                <p:nvPr/>
              </p:nvSpPr>
              <p:spPr>
                <a:xfrm>
                  <a:off x="1132801" y="2228181"/>
                  <a:ext cx="2915998" cy="680485"/>
                </a:xfrm>
                <a:prstGeom prst="roundRect">
                  <a:avLst>
                    <a:gd name="adj" fmla="val 1595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C2CC1318-66C9-A35D-E813-AB65895F5A40}"/>
                    </a:ext>
                  </a:extLst>
                </p:cNvPr>
                <p:cNvSpPr txBox="1"/>
                <p:nvPr/>
              </p:nvSpPr>
              <p:spPr>
                <a:xfrm>
                  <a:off x="1611806" y="2339877"/>
                  <a:ext cx="1957987" cy="4570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9E95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‘포용성’과 ‘창의성’을 갖춘</a:t>
                  </a:r>
                  <a:endParaRPr lang="en-US" altLang="ko-KR" sz="1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9E9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9E95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‘주도적인’ 사람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96BD1E-5C84-C171-8A91-7BE95B58DE23}"/>
                  </a:ext>
                </a:extLst>
              </p:cNvPr>
              <p:cNvSpPr txBox="1"/>
              <p:nvPr/>
            </p:nvSpPr>
            <p:spPr>
              <a:xfrm>
                <a:off x="5532253" y="3145632"/>
                <a:ext cx="4905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포용성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2C16E62-E9F8-50B4-34BE-0CC623DF7D1C}"/>
                  </a:ext>
                </a:extLst>
              </p:cNvPr>
              <p:cNvSpPr txBox="1"/>
              <p:nvPr/>
            </p:nvSpPr>
            <p:spPr>
              <a:xfrm>
                <a:off x="5532253" y="3955535"/>
                <a:ext cx="4905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주도성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27C3F34-3073-D7A1-F5F2-562D7950C6D8}"/>
                  </a:ext>
                </a:extLst>
              </p:cNvPr>
              <p:cNvSpPr txBox="1"/>
              <p:nvPr/>
            </p:nvSpPr>
            <p:spPr>
              <a:xfrm>
                <a:off x="5532253" y="5190099"/>
                <a:ext cx="4905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창의성</a:t>
                </a:r>
              </a:p>
            </p:txBody>
          </p: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4AC860F3-267A-A7C2-7F82-144AAB0FB8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6" y="3658305"/>
                <a:ext cx="1013394" cy="0"/>
              </a:xfrm>
              <a:prstGeom prst="line">
                <a:avLst/>
              </a:prstGeom>
              <a:ln w="15875">
                <a:solidFill>
                  <a:srgbClr val="00A99D">
                    <a:alpha val="53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9DACE2C6-09BF-CFCF-784C-5834096F74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6" y="4468208"/>
                <a:ext cx="2901269" cy="0"/>
              </a:xfrm>
              <a:prstGeom prst="line">
                <a:avLst/>
              </a:prstGeom>
              <a:ln w="25400">
                <a:solidFill>
                  <a:srgbClr val="00A99D">
                    <a:alpha val="33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BEF084D9-F201-5C33-5FC9-3A1343B8A322}"/>
                  </a:ext>
                </a:extLst>
              </p:cNvPr>
              <p:cNvGrpSpPr/>
              <p:nvPr/>
            </p:nvGrpSpPr>
            <p:grpSpPr>
              <a:xfrm>
                <a:off x="6446868" y="2952266"/>
                <a:ext cx="1754666" cy="1411275"/>
                <a:chOff x="7015952" y="3011500"/>
                <a:chExt cx="995247" cy="876463"/>
              </a:xfrm>
            </p:grpSpPr>
            <p:sp>
              <p:nvSpPr>
                <p:cNvPr id="301" name="사각형: 둥근 모서리 300">
                  <a:extLst>
                    <a:ext uri="{FF2B5EF4-FFF2-40B4-BE49-F238E27FC236}">
                      <a16:creationId xmlns:a16="http://schemas.microsoft.com/office/drawing/2014/main" id="{B6C635DE-1D04-F145-9125-EDF56ED970FB}"/>
                    </a:ext>
                  </a:extLst>
                </p:cNvPr>
                <p:cNvSpPr/>
                <p:nvPr/>
              </p:nvSpPr>
              <p:spPr>
                <a:xfrm>
                  <a:off x="7015952" y="3011500"/>
                  <a:ext cx="995247" cy="876463"/>
                </a:xfrm>
                <a:prstGeom prst="roundRect">
                  <a:avLst>
                    <a:gd name="adj" fmla="val 5799"/>
                  </a:avLst>
                </a:prstGeom>
                <a:solidFill>
                  <a:srgbClr val="00A99D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" name="TextBox 301">
                  <a:extLst>
                    <a:ext uri="{FF2B5EF4-FFF2-40B4-BE49-F238E27FC236}">
                      <a16:creationId xmlns:a16="http://schemas.microsoft.com/office/drawing/2014/main" id="{3D736116-3081-7D70-6C22-A0A10C954671}"/>
                    </a:ext>
                  </a:extLst>
                </p:cNvPr>
                <p:cNvSpPr txBox="1"/>
                <p:nvPr/>
              </p:nvSpPr>
              <p:spPr>
                <a:xfrm>
                  <a:off x="7176253" y="3315932"/>
                  <a:ext cx="674644" cy="2676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016762"/>
                      </a:solidFill>
                    </a:rPr>
                    <a:t>도덕성의</a:t>
                  </a:r>
                </a:p>
                <a:p>
                  <a:r>
                    <a:rPr lang="ko-KR" altLang="en-US" dirty="0">
                      <a:solidFill>
                        <a:srgbClr val="016762"/>
                      </a:solidFill>
                    </a:rPr>
                    <a:t>핵심적인</a:t>
                  </a:r>
                  <a:r>
                    <a:rPr lang="en-US" altLang="ko-KR" dirty="0">
                      <a:solidFill>
                        <a:srgbClr val="016762"/>
                      </a:solidFill>
                    </a:rPr>
                    <a:t> </a:t>
                  </a:r>
                  <a:r>
                    <a:rPr lang="ko-KR" altLang="en-US" dirty="0">
                      <a:solidFill>
                        <a:srgbClr val="016762"/>
                      </a:solidFill>
                    </a:rPr>
                    <a:t>요소들</a:t>
                  </a:r>
                </a:p>
              </p:txBody>
            </p:sp>
          </p:grpSp>
          <p:sp>
            <p:nvSpPr>
              <p:cNvPr id="294" name="사각형: 둥근 모서리 293">
                <a:extLst>
                  <a:ext uri="{FF2B5EF4-FFF2-40B4-BE49-F238E27FC236}">
                    <a16:creationId xmlns:a16="http://schemas.microsoft.com/office/drawing/2014/main" id="{8F4792F8-03BB-F91A-70C3-8D2A875D8173}"/>
                  </a:ext>
                </a:extLst>
              </p:cNvPr>
              <p:cNvSpPr/>
              <p:nvPr/>
            </p:nvSpPr>
            <p:spPr>
              <a:xfrm>
                <a:off x="6446868" y="4570167"/>
                <a:ext cx="1754666" cy="1333560"/>
              </a:xfrm>
              <a:prstGeom prst="roundRect">
                <a:avLst>
                  <a:gd name="adj" fmla="val 5799"/>
                </a:avLst>
              </a:prstGeom>
              <a:solidFill>
                <a:srgbClr val="00A99D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362BECE5-8CBD-BD04-9CFB-31451E3EABF9}"/>
                  </a:ext>
                </a:extLst>
              </p:cNvPr>
              <p:cNvSpPr txBox="1"/>
              <p:nvPr/>
            </p:nvSpPr>
            <p:spPr>
              <a:xfrm>
                <a:off x="6743252" y="4872855"/>
                <a:ext cx="11894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016762"/>
                    </a:solidFill>
                  </a:rPr>
                  <a:t>도덕적 상상력의</a:t>
                </a:r>
                <a:endParaRPr lang="en-US" altLang="ko-KR" dirty="0">
                  <a:solidFill>
                    <a:srgbClr val="016762"/>
                  </a:solidFill>
                </a:endParaRPr>
              </a:p>
            </p:txBody>
          </p:sp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D1209E1D-333A-152A-1655-F2C89368D141}"/>
                  </a:ext>
                </a:extLst>
              </p:cNvPr>
              <p:cNvSpPr txBox="1"/>
              <p:nvPr/>
            </p:nvSpPr>
            <p:spPr>
              <a:xfrm>
                <a:off x="6906759" y="5166695"/>
                <a:ext cx="8624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016762"/>
                    </a:solidFill>
                  </a:rPr>
                  <a:t>함양을 통해</a:t>
                </a:r>
              </a:p>
              <a:p>
                <a:r>
                  <a:rPr lang="ko-KR" altLang="en-US" dirty="0">
                    <a:solidFill>
                      <a:srgbClr val="016762"/>
                    </a:solidFill>
                  </a:rPr>
                  <a:t>발달</a:t>
                </a:r>
              </a:p>
            </p:txBody>
          </p:sp>
          <p:grpSp>
            <p:nvGrpSpPr>
              <p:cNvPr id="298" name="그룹 297">
                <a:extLst>
                  <a:ext uri="{FF2B5EF4-FFF2-40B4-BE49-F238E27FC236}">
                    <a16:creationId xmlns:a16="http://schemas.microsoft.com/office/drawing/2014/main" id="{DB952028-063C-00E5-0A98-D8D19FEC4B9E}"/>
                  </a:ext>
                </a:extLst>
              </p:cNvPr>
              <p:cNvGrpSpPr/>
              <p:nvPr/>
            </p:nvGrpSpPr>
            <p:grpSpPr>
              <a:xfrm>
                <a:off x="6661214" y="5091526"/>
                <a:ext cx="1514870" cy="36006"/>
                <a:chOff x="3966262" y="5419762"/>
                <a:chExt cx="2001099" cy="36000"/>
              </a:xfrm>
              <a:solidFill>
                <a:srgbClr val="3C8EDF"/>
              </a:solidFill>
            </p:grpSpPr>
            <p:sp>
              <p:nvSpPr>
                <p:cNvPr id="299" name="자유형: 도형 298">
                  <a:extLst>
                    <a:ext uri="{FF2B5EF4-FFF2-40B4-BE49-F238E27FC236}">
                      <a16:creationId xmlns:a16="http://schemas.microsoft.com/office/drawing/2014/main" id="{AD0679A0-4899-1257-A0AD-808826C73DBD}"/>
                    </a:ext>
                  </a:extLst>
                </p:cNvPr>
                <p:cNvSpPr/>
                <p:nvPr/>
              </p:nvSpPr>
              <p:spPr>
                <a:xfrm>
                  <a:off x="3966262" y="5419762"/>
                  <a:ext cx="2001099" cy="33349"/>
                </a:xfrm>
                <a:custGeom>
                  <a:avLst/>
                  <a:gdLst>
                    <a:gd name="connsiteX0" fmla="*/ 1406081 w 2120836"/>
                    <a:gd name="connsiteY0" fmla="*/ 14954 h 42115"/>
                    <a:gd name="connsiteX1" fmla="*/ 1369409 w 2120836"/>
                    <a:gd name="connsiteY1" fmla="*/ 13145 h 42115"/>
                    <a:gd name="connsiteX2" fmla="*/ 1236726 w 2120836"/>
                    <a:gd name="connsiteY2" fmla="*/ 4953 h 42115"/>
                    <a:gd name="connsiteX3" fmla="*/ 1234250 w 2120836"/>
                    <a:gd name="connsiteY3" fmla="*/ 7906 h 42115"/>
                    <a:gd name="connsiteX4" fmla="*/ 1233678 w 2120836"/>
                    <a:gd name="connsiteY4" fmla="*/ 7049 h 42115"/>
                    <a:gd name="connsiteX5" fmla="*/ 1230154 w 2120836"/>
                    <a:gd name="connsiteY5" fmla="*/ 8954 h 42115"/>
                    <a:gd name="connsiteX6" fmla="*/ 1231106 w 2120836"/>
                    <a:gd name="connsiteY6" fmla="*/ 6287 h 42115"/>
                    <a:gd name="connsiteX7" fmla="*/ 1179957 w 2120836"/>
                    <a:gd name="connsiteY7" fmla="*/ 5048 h 42115"/>
                    <a:gd name="connsiteX8" fmla="*/ 1170242 w 2120836"/>
                    <a:gd name="connsiteY8" fmla="*/ 8001 h 42115"/>
                    <a:gd name="connsiteX9" fmla="*/ 1170718 w 2120836"/>
                    <a:gd name="connsiteY9" fmla="*/ 6668 h 42115"/>
                    <a:gd name="connsiteX10" fmla="*/ 1146905 w 2120836"/>
                    <a:gd name="connsiteY10" fmla="*/ 3810 h 42115"/>
                    <a:gd name="connsiteX11" fmla="*/ 1008602 w 2120836"/>
                    <a:gd name="connsiteY11" fmla="*/ 0 h 42115"/>
                    <a:gd name="connsiteX12" fmla="*/ 868109 w 2120836"/>
                    <a:gd name="connsiteY12" fmla="*/ 2286 h 42115"/>
                    <a:gd name="connsiteX13" fmla="*/ 842010 w 2120836"/>
                    <a:gd name="connsiteY13" fmla="*/ 8668 h 42115"/>
                    <a:gd name="connsiteX14" fmla="*/ 842582 w 2120836"/>
                    <a:gd name="connsiteY14" fmla="*/ 7239 h 42115"/>
                    <a:gd name="connsiteX15" fmla="*/ 823913 w 2120836"/>
                    <a:gd name="connsiteY15" fmla="*/ 5048 h 42115"/>
                    <a:gd name="connsiteX16" fmla="*/ 821627 w 2120836"/>
                    <a:gd name="connsiteY16" fmla="*/ 8287 h 42115"/>
                    <a:gd name="connsiteX17" fmla="*/ 811054 w 2120836"/>
                    <a:gd name="connsiteY17" fmla="*/ 5620 h 42115"/>
                    <a:gd name="connsiteX18" fmla="*/ 810197 w 2120836"/>
                    <a:gd name="connsiteY18" fmla="*/ 6382 h 42115"/>
                    <a:gd name="connsiteX19" fmla="*/ 797147 w 2120836"/>
                    <a:gd name="connsiteY19" fmla="*/ 2191 h 42115"/>
                    <a:gd name="connsiteX20" fmla="*/ 733234 w 2120836"/>
                    <a:gd name="connsiteY20" fmla="*/ 4286 h 42115"/>
                    <a:gd name="connsiteX21" fmla="*/ 733044 w 2120836"/>
                    <a:gd name="connsiteY21" fmla="*/ 6382 h 42115"/>
                    <a:gd name="connsiteX22" fmla="*/ 722471 w 2120836"/>
                    <a:gd name="connsiteY22" fmla="*/ 5810 h 42115"/>
                    <a:gd name="connsiteX23" fmla="*/ 725424 w 2120836"/>
                    <a:gd name="connsiteY23" fmla="*/ 4191 h 42115"/>
                    <a:gd name="connsiteX24" fmla="*/ 699421 w 2120836"/>
                    <a:gd name="connsiteY24" fmla="*/ 3048 h 42115"/>
                    <a:gd name="connsiteX25" fmla="*/ 675608 w 2120836"/>
                    <a:gd name="connsiteY25" fmla="*/ 3334 h 42115"/>
                    <a:gd name="connsiteX26" fmla="*/ 670084 w 2120836"/>
                    <a:gd name="connsiteY26" fmla="*/ 1143 h 42115"/>
                    <a:gd name="connsiteX27" fmla="*/ 645986 w 2120836"/>
                    <a:gd name="connsiteY27" fmla="*/ 2858 h 42115"/>
                    <a:gd name="connsiteX28" fmla="*/ 646271 w 2120836"/>
                    <a:gd name="connsiteY28" fmla="*/ 1905 h 42115"/>
                    <a:gd name="connsiteX29" fmla="*/ 574643 w 2120836"/>
                    <a:gd name="connsiteY29" fmla="*/ 3620 h 42115"/>
                    <a:gd name="connsiteX30" fmla="*/ 531305 w 2120836"/>
                    <a:gd name="connsiteY30" fmla="*/ 2000 h 42115"/>
                    <a:gd name="connsiteX31" fmla="*/ 528542 w 2120836"/>
                    <a:gd name="connsiteY31" fmla="*/ 4382 h 42115"/>
                    <a:gd name="connsiteX32" fmla="*/ 527114 w 2120836"/>
                    <a:gd name="connsiteY32" fmla="*/ 2096 h 42115"/>
                    <a:gd name="connsiteX33" fmla="*/ 501110 w 2120836"/>
                    <a:gd name="connsiteY33" fmla="*/ 1905 h 42115"/>
                    <a:gd name="connsiteX34" fmla="*/ 498348 w 2120836"/>
                    <a:gd name="connsiteY34" fmla="*/ 4286 h 42115"/>
                    <a:gd name="connsiteX35" fmla="*/ 464058 w 2120836"/>
                    <a:gd name="connsiteY35" fmla="*/ 3048 h 42115"/>
                    <a:gd name="connsiteX36" fmla="*/ 454343 w 2120836"/>
                    <a:gd name="connsiteY36" fmla="*/ 6668 h 42115"/>
                    <a:gd name="connsiteX37" fmla="*/ 452723 w 2120836"/>
                    <a:gd name="connsiteY37" fmla="*/ 4382 h 42115"/>
                    <a:gd name="connsiteX38" fmla="*/ 431578 w 2120836"/>
                    <a:gd name="connsiteY38" fmla="*/ 3905 h 42115"/>
                    <a:gd name="connsiteX39" fmla="*/ 421005 w 2120836"/>
                    <a:gd name="connsiteY39" fmla="*/ 6287 h 42115"/>
                    <a:gd name="connsiteX40" fmla="*/ 405194 w 2120836"/>
                    <a:gd name="connsiteY40" fmla="*/ 5048 h 42115"/>
                    <a:gd name="connsiteX41" fmla="*/ 395002 w 2120836"/>
                    <a:gd name="connsiteY41" fmla="*/ 8858 h 42115"/>
                    <a:gd name="connsiteX42" fmla="*/ 396526 w 2120836"/>
                    <a:gd name="connsiteY42" fmla="*/ 4953 h 42115"/>
                    <a:gd name="connsiteX43" fmla="*/ 338614 w 2120836"/>
                    <a:gd name="connsiteY43" fmla="*/ 8382 h 42115"/>
                    <a:gd name="connsiteX44" fmla="*/ 337185 w 2120836"/>
                    <a:gd name="connsiteY44" fmla="*/ 6096 h 42115"/>
                    <a:gd name="connsiteX45" fmla="*/ 280130 w 2120836"/>
                    <a:gd name="connsiteY45" fmla="*/ 10954 h 42115"/>
                    <a:gd name="connsiteX46" fmla="*/ 262033 w 2120836"/>
                    <a:gd name="connsiteY46" fmla="*/ 9144 h 42115"/>
                    <a:gd name="connsiteX47" fmla="*/ 248222 w 2120836"/>
                    <a:gd name="connsiteY47" fmla="*/ 14192 h 42115"/>
                    <a:gd name="connsiteX48" fmla="*/ 243173 w 2120836"/>
                    <a:gd name="connsiteY48" fmla="*/ 11811 h 42115"/>
                    <a:gd name="connsiteX49" fmla="*/ 219647 w 2120836"/>
                    <a:gd name="connsiteY49" fmla="*/ 11906 h 42115"/>
                    <a:gd name="connsiteX50" fmla="*/ 219361 w 2120836"/>
                    <a:gd name="connsiteY50" fmla="*/ 10001 h 42115"/>
                    <a:gd name="connsiteX51" fmla="*/ 195167 w 2120836"/>
                    <a:gd name="connsiteY51" fmla="*/ 12478 h 42115"/>
                    <a:gd name="connsiteX52" fmla="*/ 188881 w 2120836"/>
                    <a:gd name="connsiteY52" fmla="*/ 17145 h 42115"/>
                    <a:gd name="connsiteX53" fmla="*/ 183833 w 2120836"/>
                    <a:gd name="connsiteY53" fmla="*/ 16002 h 42115"/>
                    <a:gd name="connsiteX54" fmla="*/ 186690 w 2120836"/>
                    <a:gd name="connsiteY54" fmla="*/ 13145 h 42115"/>
                    <a:gd name="connsiteX55" fmla="*/ 138494 w 2120836"/>
                    <a:gd name="connsiteY55" fmla="*/ 16002 h 42115"/>
                    <a:gd name="connsiteX56" fmla="*/ 113252 w 2120836"/>
                    <a:gd name="connsiteY56" fmla="*/ 14859 h 42115"/>
                    <a:gd name="connsiteX57" fmla="*/ 94107 w 2120836"/>
                    <a:gd name="connsiteY57" fmla="*/ 18479 h 42115"/>
                    <a:gd name="connsiteX58" fmla="*/ 93821 w 2120836"/>
                    <a:gd name="connsiteY58" fmla="*/ 16574 h 42115"/>
                    <a:gd name="connsiteX59" fmla="*/ 66866 w 2120836"/>
                    <a:gd name="connsiteY59" fmla="*/ 15812 h 42115"/>
                    <a:gd name="connsiteX60" fmla="*/ 56864 w 2120836"/>
                    <a:gd name="connsiteY60" fmla="*/ 19241 h 42115"/>
                    <a:gd name="connsiteX61" fmla="*/ 56579 w 2120836"/>
                    <a:gd name="connsiteY61" fmla="*/ 17336 h 42115"/>
                    <a:gd name="connsiteX62" fmla="*/ 48673 w 2120836"/>
                    <a:gd name="connsiteY62" fmla="*/ 23622 h 42115"/>
                    <a:gd name="connsiteX63" fmla="*/ 40767 w 2120836"/>
                    <a:gd name="connsiteY63" fmla="*/ 22479 h 42115"/>
                    <a:gd name="connsiteX64" fmla="*/ 49816 w 2120836"/>
                    <a:gd name="connsiteY64" fmla="*/ 16574 h 42115"/>
                    <a:gd name="connsiteX65" fmla="*/ 34195 w 2120836"/>
                    <a:gd name="connsiteY65" fmla="*/ 17907 h 42115"/>
                    <a:gd name="connsiteX66" fmla="*/ 24765 w 2120836"/>
                    <a:gd name="connsiteY66" fmla="*/ 20765 h 42115"/>
                    <a:gd name="connsiteX67" fmla="*/ 24289 w 2120836"/>
                    <a:gd name="connsiteY67" fmla="*/ 18098 h 42115"/>
                    <a:gd name="connsiteX68" fmla="*/ 16002 w 2120836"/>
                    <a:gd name="connsiteY68" fmla="*/ 19622 h 42115"/>
                    <a:gd name="connsiteX69" fmla="*/ 18479 w 2120836"/>
                    <a:gd name="connsiteY69" fmla="*/ 19812 h 42115"/>
                    <a:gd name="connsiteX70" fmla="*/ 13811 w 2120836"/>
                    <a:gd name="connsiteY70" fmla="*/ 24670 h 42115"/>
                    <a:gd name="connsiteX71" fmla="*/ 18193 w 2120836"/>
                    <a:gd name="connsiteY71" fmla="*/ 23622 h 42115"/>
                    <a:gd name="connsiteX72" fmla="*/ 9239 w 2120836"/>
                    <a:gd name="connsiteY72" fmla="*/ 24575 h 42115"/>
                    <a:gd name="connsiteX73" fmla="*/ 10478 w 2120836"/>
                    <a:gd name="connsiteY73" fmla="*/ 19907 h 42115"/>
                    <a:gd name="connsiteX74" fmla="*/ 0 w 2120836"/>
                    <a:gd name="connsiteY74" fmla="*/ 25241 h 42115"/>
                    <a:gd name="connsiteX75" fmla="*/ 4953 w 2120836"/>
                    <a:gd name="connsiteY75" fmla="*/ 26765 h 42115"/>
                    <a:gd name="connsiteX76" fmla="*/ 8954 w 2120836"/>
                    <a:gd name="connsiteY76" fmla="*/ 25432 h 42115"/>
                    <a:gd name="connsiteX77" fmla="*/ 8763 w 2120836"/>
                    <a:gd name="connsiteY77" fmla="*/ 27527 h 42115"/>
                    <a:gd name="connsiteX78" fmla="*/ 27432 w 2120836"/>
                    <a:gd name="connsiteY78" fmla="*/ 26861 h 42115"/>
                    <a:gd name="connsiteX79" fmla="*/ 24765 w 2120836"/>
                    <a:gd name="connsiteY79" fmla="*/ 24765 h 42115"/>
                    <a:gd name="connsiteX80" fmla="*/ 36862 w 2120836"/>
                    <a:gd name="connsiteY80" fmla="*/ 24098 h 42115"/>
                    <a:gd name="connsiteX81" fmla="*/ 36386 w 2120836"/>
                    <a:gd name="connsiteY81" fmla="*/ 27146 h 42115"/>
                    <a:gd name="connsiteX82" fmla="*/ 39529 w 2120836"/>
                    <a:gd name="connsiteY82" fmla="*/ 26194 h 42115"/>
                    <a:gd name="connsiteX83" fmla="*/ 37719 w 2120836"/>
                    <a:gd name="connsiteY83" fmla="*/ 29909 h 42115"/>
                    <a:gd name="connsiteX84" fmla="*/ 50768 w 2120836"/>
                    <a:gd name="connsiteY84" fmla="*/ 27146 h 42115"/>
                    <a:gd name="connsiteX85" fmla="*/ 50197 w 2120836"/>
                    <a:gd name="connsiteY85" fmla="*/ 27813 h 42115"/>
                    <a:gd name="connsiteX86" fmla="*/ 53245 w 2120836"/>
                    <a:gd name="connsiteY86" fmla="*/ 25718 h 42115"/>
                    <a:gd name="connsiteX87" fmla="*/ 57912 w 2120836"/>
                    <a:gd name="connsiteY87" fmla="*/ 31147 h 42115"/>
                    <a:gd name="connsiteX88" fmla="*/ 81915 w 2120836"/>
                    <a:gd name="connsiteY88" fmla="*/ 30766 h 42115"/>
                    <a:gd name="connsiteX89" fmla="*/ 98584 w 2120836"/>
                    <a:gd name="connsiteY89" fmla="*/ 26861 h 42115"/>
                    <a:gd name="connsiteX90" fmla="*/ 103346 w 2120836"/>
                    <a:gd name="connsiteY90" fmla="*/ 28861 h 42115"/>
                    <a:gd name="connsiteX91" fmla="*/ 104013 w 2120836"/>
                    <a:gd name="connsiteY91" fmla="*/ 32766 h 42115"/>
                    <a:gd name="connsiteX92" fmla="*/ 109347 w 2120836"/>
                    <a:gd name="connsiteY92" fmla="*/ 29623 h 42115"/>
                    <a:gd name="connsiteX93" fmla="*/ 132398 w 2120836"/>
                    <a:gd name="connsiteY93" fmla="*/ 29623 h 42115"/>
                    <a:gd name="connsiteX94" fmla="*/ 131350 w 2120836"/>
                    <a:gd name="connsiteY94" fmla="*/ 33338 h 42115"/>
                    <a:gd name="connsiteX95" fmla="*/ 147447 w 2120836"/>
                    <a:gd name="connsiteY95" fmla="*/ 30194 h 42115"/>
                    <a:gd name="connsiteX96" fmla="*/ 145828 w 2120836"/>
                    <a:gd name="connsiteY96" fmla="*/ 25527 h 42115"/>
                    <a:gd name="connsiteX97" fmla="*/ 149924 w 2120836"/>
                    <a:gd name="connsiteY97" fmla="*/ 24194 h 42115"/>
                    <a:gd name="connsiteX98" fmla="*/ 156400 w 2120836"/>
                    <a:gd name="connsiteY98" fmla="*/ 30480 h 42115"/>
                    <a:gd name="connsiteX99" fmla="*/ 149257 w 2120836"/>
                    <a:gd name="connsiteY99" fmla="*/ 33909 h 42115"/>
                    <a:gd name="connsiteX100" fmla="*/ 134017 w 2120836"/>
                    <a:gd name="connsiteY100" fmla="*/ 35528 h 42115"/>
                    <a:gd name="connsiteX101" fmla="*/ 137160 w 2120836"/>
                    <a:gd name="connsiteY101" fmla="*/ 39148 h 42115"/>
                    <a:gd name="connsiteX102" fmla="*/ 151067 w 2120836"/>
                    <a:gd name="connsiteY102" fmla="*/ 36481 h 42115"/>
                    <a:gd name="connsiteX103" fmla="*/ 151924 w 2120836"/>
                    <a:gd name="connsiteY103" fmla="*/ 33242 h 42115"/>
                    <a:gd name="connsiteX104" fmla="*/ 161544 w 2120836"/>
                    <a:gd name="connsiteY104" fmla="*/ 35719 h 42115"/>
                    <a:gd name="connsiteX105" fmla="*/ 158401 w 2120836"/>
                    <a:gd name="connsiteY105" fmla="*/ 36671 h 42115"/>
                    <a:gd name="connsiteX106" fmla="*/ 168593 w 2120836"/>
                    <a:gd name="connsiteY106" fmla="*/ 35624 h 42115"/>
                    <a:gd name="connsiteX107" fmla="*/ 159830 w 2120836"/>
                    <a:gd name="connsiteY107" fmla="*/ 38957 h 42115"/>
                    <a:gd name="connsiteX108" fmla="*/ 163068 w 2120836"/>
                    <a:gd name="connsiteY108" fmla="*/ 42101 h 42115"/>
                    <a:gd name="connsiteX109" fmla="*/ 172022 w 2120836"/>
                    <a:gd name="connsiteY109" fmla="*/ 39529 h 42115"/>
                    <a:gd name="connsiteX110" fmla="*/ 171164 w 2120836"/>
                    <a:gd name="connsiteY110" fmla="*/ 41148 h 42115"/>
                    <a:gd name="connsiteX111" fmla="*/ 175546 w 2120836"/>
                    <a:gd name="connsiteY111" fmla="*/ 40100 h 42115"/>
                    <a:gd name="connsiteX112" fmla="*/ 170783 w 2120836"/>
                    <a:gd name="connsiteY112" fmla="*/ 36386 h 42115"/>
                    <a:gd name="connsiteX113" fmla="*/ 180308 w 2120836"/>
                    <a:gd name="connsiteY113" fmla="*/ 34862 h 42115"/>
                    <a:gd name="connsiteX114" fmla="*/ 177546 w 2120836"/>
                    <a:gd name="connsiteY114" fmla="*/ 32671 h 42115"/>
                    <a:gd name="connsiteX115" fmla="*/ 184118 w 2120836"/>
                    <a:gd name="connsiteY115" fmla="*/ 29909 h 42115"/>
                    <a:gd name="connsiteX116" fmla="*/ 188690 w 2120836"/>
                    <a:gd name="connsiteY116" fmla="*/ 34100 h 42115"/>
                    <a:gd name="connsiteX117" fmla="*/ 184309 w 2120836"/>
                    <a:gd name="connsiteY117" fmla="*/ 33528 h 42115"/>
                    <a:gd name="connsiteX118" fmla="*/ 182785 w 2120836"/>
                    <a:gd name="connsiteY118" fmla="*/ 40291 h 42115"/>
                    <a:gd name="connsiteX119" fmla="*/ 189738 w 2120836"/>
                    <a:gd name="connsiteY119" fmla="*/ 37910 h 42115"/>
                    <a:gd name="connsiteX120" fmla="*/ 189262 w 2120836"/>
                    <a:gd name="connsiteY120" fmla="*/ 34576 h 42115"/>
                    <a:gd name="connsiteX121" fmla="*/ 202311 w 2120836"/>
                    <a:gd name="connsiteY121" fmla="*/ 38100 h 42115"/>
                    <a:gd name="connsiteX122" fmla="*/ 206883 w 2120836"/>
                    <a:gd name="connsiteY122" fmla="*/ 27527 h 42115"/>
                    <a:gd name="connsiteX123" fmla="*/ 213074 w 2120836"/>
                    <a:gd name="connsiteY123" fmla="*/ 26194 h 42115"/>
                    <a:gd name="connsiteX124" fmla="*/ 212884 w 2120836"/>
                    <a:gd name="connsiteY124" fmla="*/ 31147 h 42115"/>
                    <a:gd name="connsiteX125" fmla="*/ 215741 w 2120836"/>
                    <a:gd name="connsiteY125" fmla="*/ 31147 h 42115"/>
                    <a:gd name="connsiteX126" fmla="*/ 211550 w 2120836"/>
                    <a:gd name="connsiteY126" fmla="*/ 34576 h 42115"/>
                    <a:gd name="connsiteX127" fmla="*/ 221647 w 2120836"/>
                    <a:gd name="connsiteY127" fmla="*/ 39719 h 42115"/>
                    <a:gd name="connsiteX128" fmla="*/ 225076 w 2120836"/>
                    <a:gd name="connsiteY128" fmla="*/ 36195 h 42115"/>
                    <a:gd name="connsiteX129" fmla="*/ 228505 w 2120836"/>
                    <a:gd name="connsiteY129" fmla="*/ 38862 h 42115"/>
                    <a:gd name="connsiteX130" fmla="*/ 231077 w 2120836"/>
                    <a:gd name="connsiteY130" fmla="*/ 34100 h 42115"/>
                    <a:gd name="connsiteX131" fmla="*/ 238030 w 2120836"/>
                    <a:gd name="connsiteY131" fmla="*/ 37338 h 42115"/>
                    <a:gd name="connsiteX132" fmla="*/ 234029 w 2120836"/>
                    <a:gd name="connsiteY132" fmla="*/ 39815 h 42115"/>
                    <a:gd name="connsiteX133" fmla="*/ 238506 w 2120836"/>
                    <a:gd name="connsiteY133" fmla="*/ 40005 h 42115"/>
                    <a:gd name="connsiteX134" fmla="*/ 242316 w 2120836"/>
                    <a:gd name="connsiteY134" fmla="*/ 33909 h 42115"/>
                    <a:gd name="connsiteX135" fmla="*/ 247841 w 2120836"/>
                    <a:gd name="connsiteY135" fmla="*/ 34862 h 42115"/>
                    <a:gd name="connsiteX136" fmla="*/ 243650 w 2120836"/>
                    <a:gd name="connsiteY136" fmla="*/ 36671 h 42115"/>
                    <a:gd name="connsiteX137" fmla="*/ 250603 w 2120836"/>
                    <a:gd name="connsiteY137" fmla="*/ 39815 h 42115"/>
                    <a:gd name="connsiteX138" fmla="*/ 252032 w 2120836"/>
                    <a:gd name="connsiteY138" fmla="*/ 37529 h 42115"/>
                    <a:gd name="connsiteX139" fmla="*/ 252698 w 2120836"/>
                    <a:gd name="connsiteY139" fmla="*/ 39719 h 42115"/>
                    <a:gd name="connsiteX140" fmla="*/ 258223 w 2120836"/>
                    <a:gd name="connsiteY140" fmla="*/ 37814 h 42115"/>
                    <a:gd name="connsiteX141" fmla="*/ 258604 w 2120836"/>
                    <a:gd name="connsiteY141" fmla="*/ 39243 h 42115"/>
                    <a:gd name="connsiteX142" fmla="*/ 266795 w 2120836"/>
                    <a:gd name="connsiteY142" fmla="*/ 37814 h 42115"/>
                    <a:gd name="connsiteX143" fmla="*/ 259842 w 2120836"/>
                    <a:gd name="connsiteY143" fmla="*/ 36290 h 42115"/>
                    <a:gd name="connsiteX144" fmla="*/ 264795 w 2120836"/>
                    <a:gd name="connsiteY144" fmla="*/ 33338 h 42115"/>
                    <a:gd name="connsiteX145" fmla="*/ 273844 w 2120836"/>
                    <a:gd name="connsiteY145" fmla="*/ 33623 h 42115"/>
                    <a:gd name="connsiteX146" fmla="*/ 278035 w 2120836"/>
                    <a:gd name="connsiteY146" fmla="*/ 36386 h 42115"/>
                    <a:gd name="connsiteX147" fmla="*/ 279083 w 2120836"/>
                    <a:gd name="connsiteY147" fmla="*/ 33814 h 42115"/>
                    <a:gd name="connsiteX148" fmla="*/ 288036 w 2120836"/>
                    <a:gd name="connsiteY148" fmla="*/ 34100 h 42115"/>
                    <a:gd name="connsiteX149" fmla="*/ 288893 w 2120836"/>
                    <a:gd name="connsiteY149" fmla="*/ 38291 h 42115"/>
                    <a:gd name="connsiteX150" fmla="*/ 292894 w 2120836"/>
                    <a:gd name="connsiteY150" fmla="*/ 31242 h 42115"/>
                    <a:gd name="connsiteX151" fmla="*/ 293370 w 2120836"/>
                    <a:gd name="connsiteY151" fmla="*/ 38386 h 42115"/>
                    <a:gd name="connsiteX152" fmla="*/ 301752 w 2120836"/>
                    <a:gd name="connsiteY152" fmla="*/ 36481 h 42115"/>
                    <a:gd name="connsiteX153" fmla="*/ 303276 w 2120836"/>
                    <a:gd name="connsiteY153" fmla="*/ 32576 h 42115"/>
                    <a:gd name="connsiteX154" fmla="*/ 306134 w 2120836"/>
                    <a:gd name="connsiteY154" fmla="*/ 35433 h 42115"/>
                    <a:gd name="connsiteX155" fmla="*/ 307753 w 2120836"/>
                    <a:gd name="connsiteY155" fmla="*/ 31052 h 42115"/>
                    <a:gd name="connsiteX156" fmla="*/ 317754 w 2120836"/>
                    <a:gd name="connsiteY156" fmla="*/ 30480 h 42115"/>
                    <a:gd name="connsiteX157" fmla="*/ 313277 w 2120836"/>
                    <a:gd name="connsiteY157" fmla="*/ 33242 h 42115"/>
                    <a:gd name="connsiteX158" fmla="*/ 323755 w 2120836"/>
                    <a:gd name="connsiteY158" fmla="*/ 26765 h 42115"/>
                    <a:gd name="connsiteX159" fmla="*/ 326898 w 2120836"/>
                    <a:gd name="connsiteY159" fmla="*/ 20098 h 42115"/>
                    <a:gd name="connsiteX160" fmla="*/ 326517 w 2120836"/>
                    <a:gd name="connsiteY160" fmla="*/ 24384 h 42115"/>
                    <a:gd name="connsiteX161" fmla="*/ 329565 w 2120836"/>
                    <a:gd name="connsiteY161" fmla="*/ 23908 h 42115"/>
                    <a:gd name="connsiteX162" fmla="*/ 324707 w 2120836"/>
                    <a:gd name="connsiteY162" fmla="*/ 33719 h 42115"/>
                    <a:gd name="connsiteX163" fmla="*/ 327946 w 2120836"/>
                    <a:gd name="connsiteY163" fmla="*/ 32385 h 42115"/>
                    <a:gd name="connsiteX164" fmla="*/ 327565 w 2120836"/>
                    <a:gd name="connsiteY164" fmla="*/ 36671 h 42115"/>
                    <a:gd name="connsiteX165" fmla="*/ 335852 w 2120836"/>
                    <a:gd name="connsiteY165" fmla="*/ 35243 h 42115"/>
                    <a:gd name="connsiteX166" fmla="*/ 333756 w 2120836"/>
                    <a:gd name="connsiteY166" fmla="*/ 34100 h 42115"/>
                    <a:gd name="connsiteX167" fmla="*/ 344138 w 2120836"/>
                    <a:gd name="connsiteY167" fmla="*/ 30956 h 42115"/>
                    <a:gd name="connsiteX168" fmla="*/ 344138 w 2120836"/>
                    <a:gd name="connsiteY168" fmla="*/ 35433 h 42115"/>
                    <a:gd name="connsiteX169" fmla="*/ 348710 w 2120836"/>
                    <a:gd name="connsiteY169" fmla="*/ 33909 h 42115"/>
                    <a:gd name="connsiteX170" fmla="*/ 348329 w 2120836"/>
                    <a:gd name="connsiteY170" fmla="*/ 35338 h 42115"/>
                    <a:gd name="connsiteX171" fmla="*/ 391668 w 2120836"/>
                    <a:gd name="connsiteY171" fmla="*/ 29432 h 42115"/>
                    <a:gd name="connsiteX172" fmla="*/ 405384 w 2120836"/>
                    <a:gd name="connsiteY172" fmla="*/ 33528 h 42115"/>
                    <a:gd name="connsiteX173" fmla="*/ 407003 w 2120836"/>
                    <a:gd name="connsiteY173" fmla="*/ 30766 h 42115"/>
                    <a:gd name="connsiteX174" fmla="*/ 410337 w 2120836"/>
                    <a:gd name="connsiteY174" fmla="*/ 33433 h 42115"/>
                    <a:gd name="connsiteX175" fmla="*/ 423482 w 2120836"/>
                    <a:gd name="connsiteY175" fmla="*/ 30861 h 42115"/>
                    <a:gd name="connsiteX176" fmla="*/ 424529 w 2120836"/>
                    <a:gd name="connsiteY176" fmla="*/ 32861 h 42115"/>
                    <a:gd name="connsiteX177" fmla="*/ 429673 w 2120836"/>
                    <a:gd name="connsiteY177" fmla="*/ 30766 h 42115"/>
                    <a:gd name="connsiteX178" fmla="*/ 432054 w 2120836"/>
                    <a:gd name="connsiteY178" fmla="*/ 32671 h 42115"/>
                    <a:gd name="connsiteX179" fmla="*/ 432530 w 2120836"/>
                    <a:gd name="connsiteY179" fmla="*/ 30766 h 42115"/>
                    <a:gd name="connsiteX180" fmla="*/ 440531 w 2120836"/>
                    <a:gd name="connsiteY180" fmla="*/ 33147 h 42115"/>
                    <a:gd name="connsiteX181" fmla="*/ 441579 w 2120836"/>
                    <a:gd name="connsiteY181" fmla="*/ 31052 h 42115"/>
                    <a:gd name="connsiteX182" fmla="*/ 461677 w 2120836"/>
                    <a:gd name="connsiteY182" fmla="*/ 31718 h 42115"/>
                    <a:gd name="connsiteX183" fmla="*/ 458534 w 2120836"/>
                    <a:gd name="connsiteY183" fmla="*/ 28099 h 42115"/>
                    <a:gd name="connsiteX184" fmla="*/ 462629 w 2120836"/>
                    <a:gd name="connsiteY184" fmla="*/ 26765 h 42115"/>
                    <a:gd name="connsiteX185" fmla="*/ 462534 w 2120836"/>
                    <a:gd name="connsiteY185" fmla="*/ 30099 h 42115"/>
                    <a:gd name="connsiteX186" fmla="*/ 494348 w 2120836"/>
                    <a:gd name="connsiteY186" fmla="*/ 31528 h 42115"/>
                    <a:gd name="connsiteX187" fmla="*/ 496919 w 2120836"/>
                    <a:gd name="connsiteY187" fmla="*/ 29623 h 42115"/>
                    <a:gd name="connsiteX188" fmla="*/ 519684 w 2120836"/>
                    <a:gd name="connsiteY188" fmla="*/ 30766 h 42115"/>
                    <a:gd name="connsiteX189" fmla="*/ 524447 w 2120836"/>
                    <a:gd name="connsiteY189" fmla="*/ 25527 h 42115"/>
                    <a:gd name="connsiteX190" fmla="*/ 530352 w 2120836"/>
                    <a:gd name="connsiteY190" fmla="*/ 30861 h 42115"/>
                    <a:gd name="connsiteX191" fmla="*/ 537782 w 2120836"/>
                    <a:gd name="connsiteY191" fmla="*/ 29432 h 42115"/>
                    <a:gd name="connsiteX192" fmla="*/ 537782 w 2120836"/>
                    <a:gd name="connsiteY192" fmla="*/ 29909 h 42115"/>
                    <a:gd name="connsiteX193" fmla="*/ 547021 w 2120836"/>
                    <a:gd name="connsiteY193" fmla="*/ 28861 h 42115"/>
                    <a:gd name="connsiteX194" fmla="*/ 546545 w 2120836"/>
                    <a:gd name="connsiteY194" fmla="*/ 29051 h 42115"/>
                    <a:gd name="connsiteX195" fmla="*/ 554260 w 2120836"/>
                    <a:gd name="connsiteY195" fmla="*/ 30671 h 42115"/>
                    <a:gd name="connsiteX196" fmla="*/ 563023 w 2120836"/>
                    <a:gd name="connsiteY196" fmla="*/ 27432 h 42115"/>
                    <a:gd name="connsiteX197" fmla="*/ 563594 w 2120836"/>
                    <a:gd name="connsiteY197" fmla="*/ 28480 h 42115"/>
                    <a:gd name="connsiteX198" fmla="*/ 563785 w 2120836"/>
                    <a:gd name="connsiteY198" fmla="*/ 26384 h 42115"/>
                    <a:gd name="connsiteX199" fmla="*/ 568833 w 2120836"/>
                    <a:gd name="connsiteY199" fmla="*/ 27527 h 42115"/>
                    <a:gd name="connsiteX200" fmla="*/ 566071 w 2120836"/>
                    <a:gd name="connsiteY200" fmla="*/ 29909 h 42115"/>
                    <a:gd name="connsiteX201" fmla="*/ 570738 w 2120836"/>
                    <a:gd name="connsiteY201" fmla="*/ 26765 h 42115"/>
                    <a:gd name="connsiteX202" fmla="*/ 576072 w 2120836"/>
                    <a:gd name="connsiteY202" fmla="*/ 28194 h 42115"/>
                    <a:gd name="connsiteX203" fmla="*/ 572357 w 2120836"/>
                    <a:gd name="connsiteY203" fmla="*/ 28194 h 42115"/>
                    <a:gd name="connsiteX204" fmla="*/ 574739 w 2120836"/>
                    <a:gd name="connsiteY204" fmla="*/ 30099 h 42115"/>
                    <a:gd name="connsiteX205" fmla="*/ 578644 w 2120836"/>
                    <a:gd name="connsiteY205" fmla="*/ 28099 h 42115"/>
                    <a:gd name="connsiteX206" fmla="*/ 585978 w 2120836"/>
                    <a:gd name="connsiteY206" fmla="*/ 29909 h 42115"/>
                    <a:gd name="connsiteX207" fmla="*/ 591979 w 2120836"/>
                    <a:gd name="connsiteY207" fmla="*/ 27813 h 42115"/>
                    <a:gd name="connsiteX208" fmla="*/ 586073 w 2120836"/>
                    <a:gd name="connsiteY208" fmla="*/ 25337 h 42115"/>
                    <a:gd name="connsiteX209" fmla="*/ 591884 w 2120836"/>
                    <a:gd name="connsiteY209" fmla="*/ 25337 h 42115"/>
                    <a:gd name="connsiteX210" fmla="*/ 590455 w 2120836"/>
                    <a:gd name="connsiteY210" fmla="*/ 25908 h 42115"/>
                    <a:gd name="connsiteX211" fmla="*/ 594360 w 2120836"/>
                    <a:gd name="connsiteY211" fmla="*/ 23908 h 42115"/>
                    <a:gd name="connsiteX212" fmla="*/ 597980 w 2120836"/>
                    <a:gd name="connsiteY212" fmla="*/ 26861 h 42115"/>
                    <a:gd name="connsiteX213" fmla="*/ 605981 w 2120836"/>
                    <a:gd name="connsiteY213" fmla="*/ 24765 h 42115"/>
                    <a:gd name="connsiteX214" fmla="*/ 609314 w 2120836"/>
                    <a:gd name="connsiteY214" fmla="*/ 30290 h 42115"/>
                    <a:gd name="connsiteX215" fmla="*/ 614172 w 2120836"/>
                    <a:gd name="connsiteY215" fmla="*/ 27908 h 42115"/>
                    <a:gd name="connsiteX216" fmla="*/ 617030 w 2120836"/>
                    <a:gd name="connsiteY216" fmla="*/ 29623 h 42115"/>
                    <a:gd name="connsiteX217" fmla="*/ 632746 w 2120836"/>
                    <a:gd name="connsiteY217" fmla="*/ 25241 h 42115"/>
                    <a:gd name="connsiteX218" fmla="*/ 635318 w 2120836"/>
                    <a:gd name="connsiteY218" fmla="*/ 29051 h 42115"/>
                    <a:gd name="connsiteX219" fmla="*/ 637032 w 2120836"/>
                    <a:gd name="connsiteY219" fmla="*/ 27527 h 42115"/>
                    <a:gd name="connsiteX220" fmla="*/ 632841 w 2120836"/>
                    <a:gd name="connsiteY220" fmla="*/ 27527 h 42115"/>
                    <a:gd name="connsiteX221" fmla="*/ 637032 w 2120836"/>
                    <a:gd name="connsiteY221" fmla="*/ 25813 h 42115"/>
                    <a:gd name="connsiteX222" fmla="*/ 667226 w 2120836"/>
                    <a:gd name="connsiteY222" fmla="*/ 30194 h 42115"/>
                    <a:gd name="connsiteX223" fmla="*/ 673608 w 2120836"/>
                    <a:gd name="connsiteY223" fmla="*/ 28004 h 42115"/>
                    <a:gd name="connsiteX224" fmla="*/ 681895 w 2120836"/>
                    <a:gd name="connsiteY224" fmla="*/ 29528 h 42115"/>
                    <a:gd name="connsiteX225" fmla="*/ 680371 w 2120836"/>
                    <a:gd name="connsiteY225" fmla="*/ 26003 h 42115"/>
                    <a:gd name="connsiteX226" fmla="*/ 693896 w 2120836"/>
                    <a:gd name="connsiteY226" fmla="*/ 24955 h 42115"/>
                    <a:gd name="connsiteX227" fmla="*/ 691325 w 2120836"/>
                    <a:gd name="connsiteY227" fmla="*/ 28099 h 42115"/>
                    <a:gd name="connsiteX228" fmla="*/ 707517 w 2120836"/>
                    <a:gd name="connsiteY228" fmla="*/ 29242 h 42115"/>
                    <a:gd name="connsiteX229" fmla="*/ 710660 w 2120836"/>
                    <a:gd name="connsiteY229" fmla="*/ 24289 h 42115"/>
                    <a:gd name="connsiteX230" fmla="*/ 719804 w 2120836"/>
                    <a:gd name="connsiteY230" fmla="*/ 28289 h 42115"/>
                    <a:gd name="connsiteX231" fmla="*/ 726186 w 2120836"/>
                    <a:gd name="connsiteY231" fmla="*/ 27718 h 42115"/>
                    <a:gd name="connsiteX232" fmla="*/ 723709 w 2120836"/>
                    <a:gd name="connsiteY232" fmla="*/ 29147 h 42115"/>
                    <a:gd name="connsiteX233" fmla="*/ 736282 w 2120836"/>
                    <a:gd name="connsiteY233" fmla="*/ 27241 h 42115"/>
                    <a:gd name="connsiteX234" fmla="*/ 752380 w 2120836"/>
                    <a:gd name="connsiteY234" fmla="*/ 30004 h 42115"/>
                    <a:gd name="connsiteX235" fmla="*/ 761524 w 2120836"/>
                    <a:gd name="connsiteY235" fmla="*/ 27051 h 42115"/>
                    <a:gd name="connsiteX236" fmla="*/ 762381 w 2120836"/>
                    <a:gd name="connsiteY236" fmla="*/ 28289 h 42115"/>
                    <a:gd name="connsiteX237" fmla="*/ 768572 w 2120836"/>
                    <a:gd name="connsiteY237" fmla="*/ 24194 h 42115"/>
                    <a:gd name="connsiteX238" fmla="*/ 767715 w 2120836"/>
                    <a:gd name="connsiteY238" fmla="*/ 26956 h 42115"/>
                    <a:gd name="connsiteX239" fmla="*/ 775716 w 2120836"/>
                    <a:gd name="connsiteY239" fmla="*/ 29432 h 42115"/>
                    <a:gd name="connsiteX240" fmla="*/ 778764 w 2120836"/>
                    <a:gd name="connsiteY240" fmla="*/ 27337 h 42115"/>
                    <a:gd name="connsiteX241" fmla="*/ 781812 w 2120836"/>
                    <a:gd name="connsiteY241" fmla="*/ 26480 h 42115"/>
                    <a:gd name="connsiteX242" fmla="*/ 788289 w 2120836"/>
                    <a:gd name="connsiteY242" fmla="*/ 24765 h 42115"/>
                    <a:gd name="connsiteX243" fmla="*/ 788289 w 2120836"/>
                    <a:gd name="connsiteY243" fmla="*/ 27623 h 42115"/>
                    <a:gd name="connsiteX244" fmla="*/ 796862 w 2120836"/>
                    <a:gd name="connsiteY244" fmla="*/ 27623 h 42115"/>
                    <a:gd name="connsiteX245" fmla="*/ 796481 w 2120836"/>
                    <a:gd name="connsiteY245" fmla="*/ 26861 h 42115"/>
                    <a:gd name="connsiteX246" fmla="*/ 797338 w 2120836"/>
                    <a:gd name="connsiteY246" fmla="*/ 27527 h 42115"/>
                    <a:gd name="connsiteX247" fmla="*/ 800481 w 2120836"/>
                    <a:gd name="connsiteY247" fmla="*/ 27146 h 42115"/>
                    <a:gd name="connsiteX248" fmla="*/ 800481 w 2120836"/>
                    <a:gd name="connsiteY248" fmla="*/ 27241 h 42115"/>
                    <a:gd name="connsiteX249" fmla="*/ 797433 w 2120836"/>
                    <a:gd name="connsiteY249" fmla="*/ 27623 h 42115"/>
                    <a:gd name="connsiteX250" fmla="*/ 800481 w 2120836"/>
                    <a:gd name="connsiteY250" fmla="*/ 27908 h 42115"/>
                    <a:gd name="connsiteX251" fmla="*/ 801243 w 2120836"/>
                    <a:gd name="connsiteY251" fmla="*/ 27908 h 42115"/>
                    <a:gd name="connsiteX252" fmla="*/ 803815 w 2120836"/>
                    <a:gd name="connsiteY252" fmla="*/ 28480 h 42115"/>
                    <a:gd name="connsiteX253" fmla="*/ 803053 w 2120836"/>
                    <a:gd name="connsiteY253" fmla="*/ 30671 h 42115"/>
                    <a:gd name="connsiteX254" fmla="*/ 810673 w 2120836"/>
                    <a:gd name="connsiteY254" fmla="*/ 27337 h 42115"/>
                    <a:gd name="connsiteX255" fmla="*/ 837533 w 2120836"/>
                    <a:gd name="connsiteY255" fmla="*/ 26480 h 42115"/>
                    <a:gd name="connsiteX256" fmla="*/ 837438 w 2120836"/>
                    <a:gd name="connsiteY256" fmla="*/ 26956 h 42115"/>
                    <a:gd name="connsiteX257" fmla="*/ 843629 w 2120836"/>
                    <a:gd name="connsiteY257" fmla="*/ 26099 h 42115"/>
                    <a:gd name="connsiteX258" fmla="*/ 850297 w 2120836"/>
                    <a:gd name="connsiteY258" fmla="*/ 27813 h 42115"/>
                    <a:gd name="connsiteX259" fmla="*/ 849725 w 2120836"/>
                    <a:gd name="connsiteY259" fmla="*/ 25908 h 42115"/>
                    <a:gd name="connsiteX260" fmla="*/ 874300 w 2120836"/>
                    <a:gd name="connsiteY260" fmla="*/ 26194 h 42115"/>
                    <a:gd name="connsiteX261" fmla="*/ 872014 w 2120836"/>
                    <a:gd name="connsiteY261" fmla="*/ 28289 h 42115"/>
                    <a:gd name="connsiteX262" fmla="*/ 890492 w 2120836"/>
                    <a:gd name="connsiteY262" fmla="*/ 23908 h 42115"/>
                    <a:gd name="connsiteX263" fmla="*/ 888492 w 2120836"/>
                    <a:gd name="connsiteY263" fmla="*/ 26384 h 42115"/>
                    <a:gd name="connsiteX264" fmla="*/ 900303 w 2120836"/>
                    <a:gd name="connsiteY264" fmla="*/ 23908 h 42115"/>
                    <a:gd name="connsiteX265" fmla="*/ 898017 w 2120836"/>
                    <a:gd name="connsiteY265" fmla="*/ 24955 h 42115"/>
                    <a:gd name="connsiteX266" fmla="*/ 903542 w 2120836"/>
                    <a:gd name="connsiteY266" fmla="*/ 21622 h 42115"/>
                    <a:gd name="connsiteX267" fmla="*/ 903542 w 2120836"/>
                    <a:gd name="connsiteY267" fmla="*/ 22098 h 42115"/>
                    <a:gd name="connsiteX268" fmla="*/ 912781 w 2120836"/>
                    <a:gd name="connsiteY268" fmla="*/ 20955 h 42115"/>
                    <a:gd name="connsiteX269" fmla="*/ 911543 w 2120836"/>
                    <a:gd name="connsiteY269" fmla="*/ 22955 h 42115"/>
                    <a:gd name="connsiteX270" fmla="*/ 922687 w 2120836"/>
                    <a:gd name="connsiteY270" fmla="*/ 25718 h 42115"/>
                    <a:gd name="connsiteX271" fmla="*/ 925163 w 2120836"/>
                    <a:gd name="connsiteY271" fmla="*/ 23527 h 42115"/>
                    <a:gd name="connsiteX272" fmla="*/ 929164 w 2120836"/>
                    <a:gd name="connsiteY272" fmla="*/ 25432 h 42115"/>
                    <a:gd name="connsiteX273" fmla="*/ 938879 w 2120836"/>
                    <a:gd name="connsiteY273" fmla="*/ 19145 h 42115"/>
                    <a:gd name="connsiteX274" fmla="*/ 938975 w 2120836"/>
                    <a:gd name="connsiteY274" fmla="*/ 23336 h 42115"/>
                    <a:gd name="connsiteX275" fmla="*/ 954977 w 2120836"/>
                    <a:gd name="connsiteY275" fmla="*/ 16859 h 42115"/>
                    <a:gd name="connsiteX276" fmla="*/ 966692 w 2120836"/>
                    <a:gd name="connsiteY276" fmla="*/ 16002 h 42115"/>
                    <a:gd name="connsiteX277" fmla="*/ 964025 w 2120836"/>
                    <a:gd name="connsiteY277" fmla="*/ 17336 h 42115"/>
                    <a:gd name="connsiteX278" fmla="*/ 967645 w 2120836"/>
                    <a:gd name="connsiteY278" fmla="*/ 19526 h 42115"/>
                    <a:gd name="connsiteX279" fmla="*/ 965549 w 2120836"/>
                    <a:gd name="connsiteY279" fmla="*/ 24098 h 42115"/>
                    <a:gd name="connsiteX280" fmla="*/ 984504 w 2120836"/>
                    <a:gd name="connsiteY280" fmla="*/ 25051 h 42115"/>
                    <a:gd name="connsiteX281" fmla="*/ 992124 w 2120836"/>
                    <a:gd name="connsiteY281" fmla="*/ 19717 h 42115"/>
                    <a:gd name="connsiteX282" fmla="*/ 998030 w 2120836"/>
                    <a:gd name="connsiteY282" fmla="*/ 23432 h 42115"/>
                    <a:gd name="connsiteX283" fmla="*/ 1018413 w 2120836"/>
                    <a:gd name="connsiteY283" fmla="*/ 22860 h 42115"/>
                    <a:gd name="connsiteX284" fmla="*/ 1018127 w 2120836"/>
                    <a:gd name="connsiteY284" fmla="*/ 23622 h 42115"/>
                    <a:gd name="connsiteX285" fmla="*/ 1039749 w 2120836"/>
                    <a:gd name="connsiteY285" fmla="*/ 20669 h 42115"/>
                    <a:gd name="connsiteX286" fmla="*/ 1038416 w 2120836"/>
                    <a:gd name="connsiteY286" fmla="*/ 22574 h 42115"/>
                    <a:gd name="connsiteX287" fmla="*/ 1046988 w 2120836"/>
                    <a:gd name="connsiteY287" fmla="*/ 20288 h 42115"/>
                    <a:gd name="connsiteX288" fmla="*/ 1045274 w 2120836"/>
                    <a:gd name="connsiteY288" fmla="*/ 22003 h 42115"/>
                    <a:gd name="connsiteX289" fmla="*/ 1059466 w 2120836"/>
                    <a:gd name="connsiteY289" fmla="*/ 21050 h 42115"/>
                    <a:gd name="connsiteX290" fmla="*/ 1057751 w 2120836"/>
                    <a:gd name="connsiteY290" fmla="*/ 22765 h 42115"/>
                    <a:gd name="connsiteX291" fmla="*/ 1072039 w 2120836"/>
                    <a:gd name="connsiteY291" fmla="*/ 20193 h 42115"/>
                    <a:gd name="connsiteX292" fmla="*/ 1070134 w 2120836"/>
                    <a:gd name="connsiteY292" fmla="*/ 23146 h 42115"/>
                    <a:gd name="connsiteX293" fmla="*/ 1079659 w 2120836"/>
                    <a:gd name="connsiteY293" fmla="*/ 21241 h 42115"/>
                    <a:gd name="connsiteX294" fmla="*/ 1082421 w 2120836"/>
                    <a:gd name="connsiteY294" fmla="*/ 22955 h 42115"/>
                    <a:gd name="connsiteX295" fmla="*/ 1093565 w 2120836"/>
                    <a:gd name="connsiteY295" fmla="*/ 20955 h 42115"/>
                    <a:gd name="connsiteX296" fmla="*/ 1098518 w 2120836"/>
                    <a:gd name="connsiteY296" fmla="*/ 23813 h 42115"/>
                    <a:gd name="connsiteX297" fmla="*/ 1170242 w 2120836"/>
                    <a:gd name="connsiteY297" fmla="*/ 23336 h 42115"/>
                    <a:gd name="connsiteX298" fmla="*/ 1167098 w 2120836"/>
                    <a:gd name="connsiteY298" fmla="*/ 27908 h 42115"/>
                    <a:gd name="connsiteX299" fmla="*/ 1178338 w 2120836"/>
                    <a:gd name="connsiteY299" fmla="*/ 26384 h 42115"/>
                    <a:gd name="connsiteX300" fmla="*/ 1178624 w 2120836"/>
                    <a:gd name="connsiteY300" fmla="*/ 26861 h 42115"/>
                    <a:gd name="connsiteX301" fmla="*/ 1186720 w 2120836"/>
                    <a:gd name="connsiteY301" fmla="*/ 27432 h 42115"/>
                    <a:gd name="connsiteX302" fmla="*/ 1186720 w 2120836"/>
                    <a:gd name="connsiteY302" fmla="*/ 26575 h 42115"/>
                    <a:gd name="connsiteX303" fmla="*/ 1196245 w 2120836"/>
                    <a:gd name="connsiteY303" fmla="*/ 26861 h 42115"/>
                    <a:gd name="connsiteX304" fmla="*/ 1198817 w 2120836"/>
                    <a:gd name="connsiteY304" fmla="*/ 29147 h 42115"/>
                    <a:gd name="connsiteX305" fmla="*/ 1208627 w 2120836"/>
                    <a:gd name="connsiteY305" fmla="*/ 27623 h 42115"/>
                    <a:gd name="connsiteX306" fmla="*/ 1208151 w 2120836"/>
                    <a:gd name="connsiteY306" fmla="*/ 28194 h 42115"/>
                    <a:gd name="connsiteX307" fmla="*/ 1222343 w 2120836"/>
                    <a:gd name="connsiteY307" fmla="*/ 27623 h 42115"/>
                    <a:gd name="connsiteX308" fmla="*/ 1233869 w 2120836"/>
                    <a:gd name="connsiteY308" fmla="*/ 24098 h 42115"/>
                    <a:gd name="connsiteX309" fmla="*/ 1233392 w 2120836"/>
                    <a:gd name="connsiteY309" fmla="*/ 27623 h 42115"/>
                    <a:gd name="connsiteX310" fmla="*/ 1288542 w 2120836"/>
                    <a:gd name="connsiteY310" fmla="*/ 24860 h 42115"/>
                    <a:gd name="connsiteX311" fmla="*/ 1287780 w 2120836"/>
                    <a:gd name="connsiteY311" fmla="*/ 26480 h 42115"/>
                    <a:gd name="connsiteX312" fmla="*/ 1316165 w 2120836"/>
                    <a:gd name="connsiteY312" fmla="*/ 24575 h 42115"/>
                    <a:gd name="connsiteX313" fmla="*/ 1318927 w 2120836"/>
                    <a:gd name="connsiteY313" fmla="*/ 22098 h 42115"/>
                    <a:gd name="connsiteX314" fmla="*/ 1322832 w 2120836"/>
                    <a:gd name="connsiteY314" fmla="*/ 25908 h 42115"/>
                    <a:gd name="connsiteX315" fmla="*/ 1333405 w 2120836"/>
                    <a:gd name="connsiteY315" fmla="*/ 23813 h 42115"/>
                    <a:gd name="connsiteX316" fmla="*/ 1332929 w 2120836"/>
                    <a:gd name="connsiteY316" fmla="*/ 25908 h 42115"/>
                    <a:gd name="connsiteX317" fmla="*/ 1347502 w 2120836"/>
                    <a:gd name="connsiteY317" fmla="*/ 24479 h 42115"/>
                    <a:gd name="connsiteX318" fmla="*/ 1346073 w 2120836"/>
                    <a:gd name="connsiteY318" fmla="*/ 25527 h 42115"/>
                    <a:gd name="connsiteX319" fmla="*/ 1418082 w 2120836"/>
                    <a:gd name="connsiteY319" fmla="*/ 32195 h 42115"/>
                    <a:gd name="connsiteX320" fmla="*/ 1422464 w 2120836"/>
                    <a:gd name="connsiteY320" fmla="*/ 35528 h 42115"/>
                    <a:gd name="connsiteX321" fmla="*/ 1471232 w 2120836"/>
                    <a:gd name="connsiteY321" fmla="*/ 36957 h 42115"/>
                    <a:gd name="connsiteX322" fmla="*/ 1467898 w 2120836"/>
                    <a:gd name="connsiteY322" fmla="*/ 39243 h 42115"/>
                    <a:gd name="connsiteX323" fmla="*/ 1455134 w 2120836"/>
                    <a:gd name="connsiteY323" fmla="*/ 13716 h 42115"/>
                    <a:gd name="connsiteX324" fmla="*/ 1453896 w 2120836"/>
                    <a:gd name="connsiteY324" fmla="*/ 13621 h 42115"/>
                    <a:gd name="connsiteX325" fmla="*/ 1465421 w 2120836"/>
                    <a:gd name="connsiteY325" fmla="*/ 40386 h 42115"/>
                    <a:gd name="connsiteX326" fmla="*/ 1468183 w 2120836"/>
                    <a:gd name="connsiteY326" fmla="*/ 41243 h 42115"/>
                    <a:gd name="connsiteX327" fmla="*/ 806863 w 2120836"/>
                    <a:gd name="connsiteY327" fmla="*/ 26670 h 42115"/>
                    <a:gd name="connsiteX328" fmla="*/ 804863 w 2120836"/>
                    <a:gd name="connsiteY328" fmla="*/ 26956 h 42115"/>
                    <a:gd name="connsiteX329" fmla="*/ 806863 w 2120836"/>
                    <a:gd name="connsiteY329" fmla="*/ 26670 h 42115"/>
                    <a:gd name="connsiteX330" fmla="*/ 2119598 w 2120836"/>
                    <a:gd name="connsiteY330" fmla="*/ 24003 h 42115"/>
                    <a:gd name="connsiteX331" fmla="*/ 2120170 w 2120836"/>
                    <a:gd name="connsiteY331" fmla="*/ 24003 h 42115"/>
                    <a:gd name="connsiteX332" fmla="*/ 2120551 w 2120836"/>
                    <a:gd name="connsiteY332" fmla="*/ 25146 h 42115"/>
                    <a:gd name="connsiteX333" fmla="*/ 2120075 w 2120836"/>
                    <a:gd name="connsiteY333" fmla="*/ 24384 h 42115"/>
                    <a:gd name="connsiteX334" fmla="*/ 2120837 w 2120836"/>
                    <a:gd name="connsiteY334" fmla="*/ 26289 h 42115"/>
                    <a:gd name="connsiteX335" fmla="*/ 2119598 w 2120836"/>
                    <a:gd name="connsiteY335" fmla="*/ 24003 h 42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</a:cxnLst>
                  <a:rect l="l" t="t" r="r" b="b"/>
                  <a:pathLst>
                    <a:path w="2120836" h="42115">
                      <a:moveTo>
                        <a:pt x="1406081" y="14954"/>
                      </a:moveTo>
                      <a:cubicBezTo>
                        <a:pt x="1394651" y="14954"/>
                        <a:pt x="1379792" y="15145"/>
                        <a:pt x="1369409" y="13145"/>
                      </a:cubicBezTo>
                      <a:cubicBezTo>
                        <a:pt x="1325404" y="10478"/>
                        <a:pt x="1281589" y="3715"/>
                        <a:pt x="1236726" y="4953"/>
                      </a:cubicBezTo>
                      <a:cubicBezTo>
                        <a:pt x="1239107" y="6001"/>
                        <a:pt x="1236536" y="7525"/>
                        <a:pt x="1234250" y="7906"/>
                      </a:cubicBezTo>
                      <a:lnTo>
                        <a:pt x="1233678" y="7049"/>
                      </a:lnTo>
                      <a:lnTo>
                        <a:pt x="1230154" y="8954"/>
                      </a:lnTo>
                      <a:cubicBezTo>
                        <a:pt x="1226820" y="9049"/>
                        <a:pt x="1228249" y="6572"/>
                        <a:pt x="1231106" y="6287"/>
                      </a:cubicBezTo>
                      <a:cubicBezTo>
                        <a:pt x="1213295" y="5810"/>
                        <a:pt x="1197293" y="6191"/>
                        <a:pt x="1179957" y="5048"/>
                      </a:cubicBezTo>
                      <a:cubicBezTo>
                        <a:pt x="1178719" y="8001"/>
                        <a:pt x="1170908" y="4953"/>
                        <a:pt x="1170242" y="8001"/>
                      </a:cubicBezTo>
                      <a:cubicBezTo>
                        <a:pt x="1169480" y="7429"/>
                        <a:pt x="1170242" y="7239"/>
                        <a:pt x="1170718" y="6668"/>
                      </a:cubicBezTo>
                      <a:cubicBezTo>
                        <a:pt x="1158621" y="7811"/>
                        <a:pt x="1157764" y="7906"/>
                        <a:pt x="1146905" y="3810"/>
                      </a:cubicBezTo>
                      <a:cubicBezTo>
                        <a:pt x="1099947" y="-476"/>
                        <a:pt x="1054799" y="1524"/>
                        <a:pt x="1008602" y="0"/>
                      </a:cubicBezTo>
                      <a:cubicBezTo>
                        <a:pt x="961930" y="0"/>
                        <a:pt x="916019" y="2000"/>
                        <a:pt x="868109" y="2286"/>
                      </a:cubicBezTo>
                      <a:cubicBezTo>
                        <a:pt x="860774" y="6953"/>
                        <a:pt x="850678" y="4572"/>
                        <a:pt x="842010" y="8668"/>
                      </a:cubicBezTo>
                      <a:lnTo>
                        <a:pt x="842582" y="7239"/>
                      </a:lnTo>
                      <a:cubicBezTo>
                        <a:pt x="835152" y="9335"/>
                        <a:pt x="833342" y="6858"/>
                        <a:pt x="823913" y="5048"/>
                      </a:cubicBezTo>
                      <a:cubicBezTo>
                        <a:pt x="823817" y="6763"/>
                        <a:pt x="820293" y="5525"/>
                        <a:pt x="821627" y="8287"/>
                      </a:cubicBezTo>
                      <a:cubicBezTo>
                        <a:pt x="818388" y="10668"/>
                        <a:pt x="815816" y="4382"/>
                        <a:pt x="811054" y="5620"/>
                      </a:cubicBezTo>
                      <a:cubicBezTo>
                        <a:pt x="810863" y="4667"/>
                        <a:pt x="811149" y="7239"/>
                        <a:pt x="810197" y="6382"/>
                      </a:cubicBezTo>
                      <a:cubicBezTo>
                        <a:pt x="798100" y="9716"/>
                        <a:pt x="812482" y="4858"/>
                        <a:pt x="797147" y="2191"/>
                      </a:cubicBezTo>
                      <a:cubicBezTo>
                        <a:pt x="775716" y="3143"/>
                        <a:pt x="753809" y="6001"/>
                        <a:pt x="733234" y="4286"/>
                      </a:cubicBezTo>
                      <a:cubicBezTo>
                        <a:pt x="734473" y="4191"/>
                        <a:pt x="735140" y="6382"/>
                        <a:pt x="733044" y="6382"/>
                      </a:cubicBezTo>
                      <a:cubicBezTo>
                        <a:pt x="731044" y="1905"/>
                        <a:pt x="726091" y="7620"/>
                        <a:pt x="722471" y="5810"/>
                      </a:cubicBezTo>
                      <a:cubicBezTo>
                        <a:pt x="722757" y="4858"/>
                        <a:pt x="724472" y="4572"/>
                        <a:pt x="725424" y="4191"/>
                      </a:cubicBezTo>
                      <a:cubicBezTo>
                        <a:pt x="716090" y="2286"/>
                        <a:pt x="708279" y="5048"/>
                        <a:pt x="699421" y="3048"/>
                      </a:cubicBezTo>
                      <a:cubicBezTo>
                        <a:pt x="691039" y="4953"/>
                        <a:pt x="681228" y="1048"/>
                        <a:pt x="675608" y="3334"/>
                      </a:cubicBezTo>
                      <a:cubicBezTo>
                        <a:pt x="676942" y="1524"/>
                        <a:pt x="671894" y="2000"/>
                        <a:pt x="670084" y="1143"/>
                      </a:cubicBezTo>
                      <a:cubicBezTo>
                        <a:pt x="663988" y="6477"/>
                        <a:pt x="653701" y="-762"/>
                        <a:pt x="645986" y="2858"/>
                      </a:cubicBezTo>
                      <a:lnTo>
                        <a:pt x="646271" y="1905"/>
                      </a:lnTo>
                      <a:cubicBezTo>
                        <a:pt x="623411" y="2286"/>
                        <a:pt x="598456" y="953"/>
                        <a:pt x="574643" y="3620"/>
                      </a:cubicBezTo>
                      <a:cubicBezTo>
                        <a:pt x="561213" y="4286"/>
                        <a:pt x="546068" y="-381"/>
                        <a:pt x="531305" y="2000"/>
                      </a:cubicBezTo>
                      <a:cubicBezTo>
                        <a:pt x="528638" y="2762"/>
                        <a:pt x="530733" y="3905"/>
                        <a:pt x="528542" y="4382"/>
                      </a:cubicBezTo>
                      <a:cubicBezTo>
                        <a:pt x="524828" y="4286"/>
                        <a:pt x="528542" y="2762"/>
                        <a:pt x="527114" y="2096"/>
                      </a:cubicBezTo>
                      <a:cubicBezTo>
                        <a:pt x="519875" y="4286"/>
                        <a:pt x="510254" y="1810"/>
                        <a:pt x="501110" y="1905"/>
                      </a:cubicBezTo>
                      <a:cubicBezTo>
                        <a:pt x="500063" y="2762"/>
                        <a:pt x="497491" y="3048"/>
                        <a:pt x="498348" y="4286"/>
                      </a:cubicBezTo>
                      <a:cubicBezTo>
                        <a:pt x="488252" y="762"/>
                        <a:pt x="474440" y="5715"/>
                        <a:pt x="464058" y="3048"/>
                      </a:cubicBezTo>
                      <a:cubicBezTo>
                        <a:pt x="467678" y="7620"/>
                        <a:pt x="457962" y="5620"/>
                        <a:pt x="454343" y="6668"/>
                      </a:cubicBezTo>
                      <a:cubicBezTo>
                        <a:pt x="452247" y="6477"/>
                        <a:pt x="452057" y="5239"/>
                        <a:pt x="452723" y="4382"/>
                      </a:cubicBezTo>
                      <a:cubicBezTo>
                        <a:pt x="444913" y="4953"/>
                        <a:pt x="440912" y="5144"/>
                        <a:pt x="431578" y="3905"/>
                      </a:cubicBezTo>
                      <a:cubicBezTo>
                        <a:pt x="427292" y="4477"/>
                        <a:pt x="426149" y="6953"/>
                        <a:pt x="421005" y="6287"/>
                      </a:cubicBezTo>
                      <a:cubicBezTo>
                        <a:pt x="417767" y="3143"/>
                        <a:pt x="410242" y="6287"/>
                        <a:pt x="405194" y="5048"/>
                      </a:cubicBezTo>
                      <a:cubicBezTo>
                        <a:pt x="406527" y="7811"/>
                        <a:pt x="400050" y="10001"/>
                        <a:pt x="395002" y="8858"/>
                      </a:cubicBezTo>
                      <a:lnTo>
                        <a:pt x="396526" y="4953"/>
                      </a:lnTo>
                      <a:cubicBezTo>
                        <a:pt x="380524" y="7525"/>
                        <a:pt x="357378" y="3239"/>
                        <a:pt x="338614" y="8382"/>
                      </a:cubicBezTo>
                      <a:lnTo>
                        <a:pt x="337185" y="6096"/>
                      </a:lnTo>
                      <a:cubicBezTo>
                        <a:pt x="317849" y="8954"/>
                        <a:pt x="298799" y="6382"/>
                        <a:pt x="280130" y="10954"/>
                      </a:cubicBezTo>
                      <a:cubicBezTo>
                        <a:pt x="275082" y="9811"/>
                        <a:pt x="267081" y="9144"/>
                        <a:pt x="262033" y="9144"/>
                      </a:cubicBezTo>
                      <a:cubicBezTo>
                        <a:pt x="255270" y="11144"/>
                        <a:pt x="252889" y="10954"/>
                        <a:pt x="248222" y="14192"/>
                      </a:cubicBezTo>
                      <a:cubicBezTo>
                        <a:pt x="245650" y="14478"/>
                        <a:pt x="244126" y="12668"/>
                        <a:pt x="243173" y="11811"/>
                      </a:cubicBezTo>
                      <a:cubicBezTo>
                        <a:pt x="234601" y="11335"/>
                        <a:pt x="226409" y="8192"/>
                        <a:pt x="219647" y="11906"/>
                      </a:cubicBezTo>
                      <a:lnTo>
                        <a:pt x="219361" y="10001"/>
                      </a:lnTo>
                      <a:cubicBezTo>
                        <a:pt x="212598" y="12002"/>
                        <a:pt x="202787" y="14573"/>
                        <a:pt x="195167" y="12478"/>
                      </a:cubicBezTo>
                      <a:cubicBezTo>
                        <a:pt x="193072" y="14192"/>
                        <a:pt x="185452" y="14954"/>
                        <a:pt x="188881" y="17145"/>
                      </a:cubicBezTo>
                      <a:cubicBezTo>
                        <a:pt x="185833" y="17621"/>
                        <a:pt x="186881" y="13907"/>
                        <a:pt x="183833" y="16002"/>
                      </a:cubicBezTo>
                      <a:lnTo>
                        <a:pt x="186690" y="13145"/>
                      </a:lnTo>
                      <a:cubicBezTo>
                        <a:pt x="169545" y="12573"/>
                        <a:pt x="155067" y="14288"/>
                        <a:pt x="138494" y="16002"/>
                      </a:cubicBezTo>
                      <a:cubicBezTo>
                        <a:pt x="133636" y="12764"/>
                        <a:pt x="122682" y="16574"/>
                        <a:pt x="113252" y="14859"/>
                      </a:cubicBezTo>
                      <a:cubicBezTo>
                        <a:pt x="107728" y="16764"/>
                        <a:pt x="98203" y="14288"/>
                        <a:pt x="94107" y="18479"/>
                      </a:cubicBezTo>
                      <a:lnTo>
                        <a:pt x="93821" y="16574"/>
                      </a:lnTo>
                      <a:cubicBezTo>
                        <a:pt x="86487" y="16478"/>
                        <a:pt x="76486" y="16574"/>
                        <a:pt x="66866" y="15812"/>
                      </a:cubicBezTo>
                      <a:cubicBezTo>
                        <a:pt x="61246" y="15335"/>
                        <a:pt x="61246" y="18193"/>
                        <a:pt x="56864" y="19241"/>
                      </a:cubicBezTo>
                      <a:lnTo>
                        <a:pt x="56579" y="17336"/>
                      </a:lnTo>
                      <a:cubicBezTo>
                        <a:pt x="51721" y="18574"/>
                        <a:pt x="50483" y="21622"/>
                        <a:pt x="48673" y="23622"/>
                      </a:cubicBezTo>
                      <a:cubicBezTo>
                        <a:pt x="44863" y="22384"/>
                        <a:pt x="44482" y="23717"/>
                        <a:pt x="40767" y="22479"/>
                      </a:cubicBezTo>
                      <a:cubicBezTo>
                        <a:pt x="44387" y="21336"/>
                        <a:pt x="47435" y="19241"/>
                        <a:pt x="49816" y="16574"/>
                      </a:cubicBezTo>
                      <a:cubicBezTo>
                        <a:pt x="43815" y="15812"/>
                        <a:pt x="37910" y="20860"/>
                        <a:pt x="34195" y="17907"/>
                      </a:cubicBezTo>
                      <a:cubicBezTo>
                        <a:pt x="29051" y="17240"/>
                        <a:pt x="25051" y="18098"/>
                        <a:pt x="24765" y="20765"/>
                      </a:cubicBezTo>
                      <a:cubicBezTo>
                        <a:pt x="25813" y="19907"/>
                        <a:pt x="21431" y="19336"/>
                        <a:pt x="24289" y="18098"/>
                      </a:cubicBezTo>
                      <a:cubicBezTo>
                        <a:pt x="20574" y="18193"/>
                        <a:pt x="18193" y="18479"/>
                        <a:pt x="16002" y="19622"/>
                      </a:cubicBezTo>
                      <a:cubicBezTo>
                        <a:pt x="16669" y="19622"/>
                        <a:pt x="17717" y="19907"/>
                        <a:pt x="18479" y="19812"/>
                      </a:cubicBezTo>
                      <a:cubicBezTo>
                        <a:pt x="16669" y="21812"/>
                        <a:pt x="12954" y="21717"/>
                        <a:pt x="13811" y="24670"/>
                      </a:cubicBezTo>
                      <a:cubicBezTo>
                        <a:pt x="15716" y="23908"/>
                        <a:pt x="15812" y="23432"/>
                        <a:pt x="18193" y="23622"/>
                      </a:cubicBezTo>
                      <a:cubicBezTo>
                        <a:pt x="17240" y="25718"/>
                        <a:pt x="10859" y="26384"/>
                        <a:pt x="9239" y="24575"/>
                      </a:cubicBezTo>
                      <a:cubicBezTo>
                        <a:pt x="7334" y="22574"/>
                        <a:pt x="13526" y="21146"/>
                        <a:pt x="10478" y="19907"/>
                      </a:cubicBezTo>
                      <a:lnTo>
                        <a:pt x="0" y="25241"/>
                      </a:lnTo>
                      <a:cubicBezTo>
                        <a:pt x="2096" y="23527"/>
                        <a:pt x="5906" y="24765"/>
                        <a:pt x="4953" y="26765"/>
                      </a:cubicBezTo>
                      <a:lnTo>
                        <a:pt x="8954" y="25432"/>
                      </a:lnTo>
                      <a:lnTo>
                        <a:pt x="8763" y="27527"/>
                      </a:lnTo>
                      <a:cubicBezTo>
                        <a:pt x="15621" y="26670"/>
                        <a:pt x="20384" y="28670"/>
                        <a:pt x="27432" y="26861"/>
                      </a:cubicBezTo>
                      <a:lnTo>
                        <a:pt x="24765" y="24765"/>
                      </a:lnTo>
                      <a:cubicBezTo>
                        <a:pt x="28861" y="24575"/>
                        <a:pt x="33052" y="21622"/>
                        <a:pt x="36862" y="24098"/>
                      </a:cubicBezTo>
                      <a:cubicBezTo>
                        <a:pt x="34957" y="24860"/>
                        <a:pt x="36386" y="26003"/>
                        <a:pt x="36386" y="27146"/>
                      </a:cubicBezTo>
                      <a:cubicBezTo>
                        <a:pt x="37338" y="26765"/>
                        <a:pt x="38386" y="25908"/>
                        <a:pt x="39529" y="26194"/>
                      </a:cubicBezTo>
                      <a:lnTo>
                        <a:pt x="37719" y="29909"/>
                      </a:lnTo>
                      <a:cubicBezTo>
                        <a:pt x="39434" y="25051"/>
                        <a:pt x="48959" y="28004"/>
                        <a:pt x="50768" y="27146"/>
                      </a:cubicBezTo>
                      <a:lnTo>
                        <a:pt x="50197" y="27813"/>
                      </a:lnTo>
                      <a:cubicBezTo>
                        <a:pt x="56388" y="29242"/>
                        <a:pt x="49054" y="25813"/>
                        <a:pt x="53245" y="25718"/>
                      </a:cubicBezTo>
                      <a:cubicBezTo>
                        <a:pt x="56769" y="26289"/>
                        <a:pt x="54674" y="29623"/>
                        <a:pt x="57912" y="31147"/>
                      </a:cubicBezTo>
                      <a:cubicBezTo>
                        <a:pt x="64198" y="30956"/>
                        <a:pt x="74867" y="28004"/>
                        <a:pt x="81915" y="30766"/>
                      </a:cubicBezTo>
                      <a:cubicBezTo>
                        <a:pt x="87440" y="30004"/>
                        <a:pt x="93631" y="28670"/>
                        <a:pt x="98584" y="26861"/>
                      </a:cubicBezTo>
                      <a:cubicBezTo>
                        <a:pt x="103537" y="26861"/>
                        <a:pt x="98393" y="30671"/>
                        <a:pt x="103346" y="28861"/>
                      </a:cubicBezTo>
                      <a:cubicBezTo>
                        <a:pt x="102775" y="30194"/>
                        <a:pt x="103537" y="31528"/>
                        <a:pt x="104013" y="32766"/>
                      </a:cubicBezTo>
                      <a:cubicBezTo>
                        <a:pt x="104489" y="31242"/>
                        <a:pt x="113348" y="32766"/>
                        <a:pt x="109347" y="29623"/>
                      </a:cubicBezTo>
                      <a:cubicBezTo>
                        <a:pt x="116586" y="30194"/>
                        <a:pt x="124778" y="30385"/>
                        <a:pt x="132398" y="29623"/>
                      </a:cubicBezTo>
                      <a:cubicBezTo>
                        <a:pt x="129826" y="29909"/>
                        <a:pt x="129254" y="32195"/>
                        <a:pt x="131350" y="33338"/>
                      </a:cubicBezTo>
                      <a:cubicBezTo>
                        <a:pt x="134874" y="31052"/>
                        <a:pt x="141065" y="29623"/>
                        <a:pt x="147447" y="30194"/>
                      </a:cubicBezTo>
                      <a:cubicBezTo>
                        <a:pt x="147257" y="27813"/>
                        <a:pt x="145161" y="27908"/>
                        <a:pt x="145828" y="25527"/>
                      </a:cubicBezTo>
                      <a:cubicBezTo>
                        <a:pt x="146780" y="25146"/>
                        <a:pt x="148304" y="24098"/>
                        <a:pt x="149924" y="24194"/>
                      </a:cubicBezTo>
                      <a:cubicBezTo>
                        <a:pt x="150876" y="26670"/>
                        <a:pt x="150686" y="30480"/>
                        <a:pt x="156400" y="30480"/>
                      </a:cubicBezTo>
                      <a:cubicBezTo>
                        <a:pt x="154877" y="34385"/>
                        <a:pt x="146590" y="30099"/>
                        <a:pt x="149257" y="33909"/>
                      </a:cubicBezTo>
                      <a:cubicBezTo>
                        <a:pt x="146780" y="37052"/>
                        <a:pt x="136398" y="37338"/>
                        <a:pt x="134017" y="35528"/>
                      </a:cubicBezTo>
                      <a:cubicBezTo>
                        <a:pt x="128969" y="38957"/>
                        <a:pt x="138017" y="35814"/>
                        <a:pt x="137160" y="39148"/>
                      </a:cubicBezTo>
                      <a:cubicBezTo>
                        <a:pt x="141827" y="38862"/>
                        <a:pt x="143923" y="37148"/>
                        <a:pt x="151067" y="36481"/>
                      </a:cubicBezTo>
                      <a:cubicBezTo>
                        <a:pt x="151067" y="34862"/>
                        <a:pt x="148685" y="34576"/>
                        <a:pt x="151924" y="33242"/>
                      </a:cubicBezTo>
                      <a:cubicBezTo>
                        <a:pt x="158210" y="29718"/>
                        <a:pt x="159925" y="35528"/>
                        <a:pt x="161544" y="35719"/>
                      </a:cubicBezTo>
                      <a:cubicBezTo>
                        <a:pt x="160592" y="36100"/>
                        <a:pt x="159353" y="36290"/>
                        <a:pt x="158401" y="36671"/>
                      </a:cubicBezTo>
                      <a:cubicBezTo>
                        <a:pt x="162592" y="37719"/>
                        <a:pt x="164116" y="35433"/>
                        <a:pt x="168593" y="35624"/>
                      </a:cubicBezTo>
                      <a:cubicBezTo>
                        <a:pt x="169831" y="40005"/>
                        <a:pt x="161449" y="36195"/>
                        <a:pt x="159830" y="38957"/>
                      </a:cubicBezTo>
                      <a:lnTo>
                        <a:pt x="163068" y="42101"/>
                      </a:lnTo>
                      <a:cubicBezTo>
                        <a:pt x="169926" y="42386"/>
                        <a:pt x="164878" y="38481"/>
                        <a:pt x="172022" y="39529"/>
                      </a:cubicBezTo>
                      <a:lnTo>
                        <a:pt x="171164" y="41148"/>
                      </a:lnTo>
                      <a:lnTo>
                        <a:pt x="175546" y="40100"/>
                      </a:lnTo>
                      <a:cubicBezTo>
                        <a:pt x="175546" y="38481"/>
                        <a:pt x="174593" y="36005"/>
                        <a:pt x="170783" y="36386"/>
                      </a:cubicBezTo>
                      <a:cubicBezTo>
                        <a:pt x="173260" y="32099"/>
                        <a:pt x="174308" y="35719"/>
                        <a:pt x="180308" y="34862"/>
                      </a:cubicBezTo>
                      <a:cubicBezTo>
                        <a:pt x="182213" y="32385"/>
                        <a:pt x="177737" y="35147"/>
                        <a:pt x="177546" y="32671"/>
                      </a:cubicBezTo>
                      <a:cubicBezTo>
                        <a:pt x="176879" y="30480"/>
                        <a:pt x="181070" y="30385"/>
                        <a:pt x="184118" y="29909"/>
                      </a:cubicBezTo>
                      <a:cubicBezTo>
                        <a:pt x="189071" y="29909"/>
                        <a:pt x="186690" y="32480"/>
                        <a:pt x="188690" y="34100"/>
                      </a:cubicBezTo>
                      <a:cubicBezTo>
                        <a:pt x="187738" y="34481"/>
                        <a:pt x="183928" y="34862"/>
                        <a:pt x="184309" y="33528"/>
                      </a:cubicBezTo>
                      <a:cubicBezTo>
                        <a:pt x="178213" y="36100"/>
                        <a:pt x="187071" y="38576"/>
                        <a:pt x="182785" y="40291"/>
                      </a:cubicBezTo>
                      <a:cubicBezTo>
                        <a:pt x="187547" y="41624"/>
                        <a:pt x="187262" y="38767"/>
                        <a:pt x="189738" y="37910"/>
                      </a:cubicBezTo>
                      <a:cubicBezTo>
                        <a:pt x="188309" y="37624"/>
                        <a:pt x="190405" y="35433"/>
                        <a:pt x="189262" y="34576"/>
                      </a:cubicBezTo>
                      <a:cubicBezTo>
                        <a:pt x="197263" y="27908"/>
                        <a:pt x="194500" y="39338"/>
                        <a:pt x="202311" y="38100"/>
                      </a:cubicBezTo>
                      <a:cubicBezTo>
                        <a:pt x="200597" y="33909"/>
                        <a:pt x="212598" y="32099"/>
                        <a:pt x="206883" y="27527"/>
                      </a:cubicBezTo>
                      <a:cubicBezTo>
                        <a:pt x="208788" y="26765"/>
                        <a:pt x="211074" y="25718"/>
                        <a:pt x="213074" y="26194"/>
                      </a:cubicBezTo>
                      <a:cubicBezTo>
                        <a:pt x="211074" y="29051"/>
                        <a:pt x="216599" y="28385"/>
                        <a:pt x="212884" y="31147"/>
                      </a:cubicBezTo>
                      <a:lnTo>
                        <a:pt x="215741" y="31147"/>
                      </a:lnTo>
                      <a:lnTo>
                        <a:pt x="211550" y="34576"/>
                      </a:lnTo>
                      <a:cubicBezTo>
                        <a:pt x="214694" y="36481"/>
                        <a:pt x="219932" y="38386"/>
                        <a:pt x="221647" y="39719"/>
                      </a:cubicBezTo>
                      <a:cubicBezTo>
                        <a:pt x="225743" y="38386"/>
                        <a:pt x="220313" y="36957"/>
                        <a:pt x="225076" y="36195"/>
                      </a:cubicBezTo>
                      <a:cubicBezTo>
                        <a:pt x="223457" y="37719"/>
                        <a:pt x="226409" y="38957"/>
                        <a:pt x="228505" y="38862"/>
                      </a:cubicBezTo>
                      <a:cubicBezTo>
                        <a:pt x="224314" y="37814"/>
                        <a:pt x="228410" y="34766"/>
                        <a:pt x="231077" y="34100"/>
                      </a:cubicBezTo>
                      <a:cubicBezTo>
                        <a:pt x="235268" y="34004"/>
                        <a:pt x="238601" y="36671"/>
                        <a:pt x="238030" y="37338"/>
                      </a:cubicBezTo>
                      <a:lnTo>
                        <a:pt x="234029" y="39815"/>
                      </a:lnTo>
                      <a:cubicBezTo>
                        <a:pt x="237077" y="37719"/>
                        <a:pt x="235363" y="40862"/>
                        <a:pt x="238506" y="40005"/>
                      </a:cubicBezTo>
                      <a:cubicBezTo>
                        <a:pt x="239363" y="38386"/>
                        <a:pt x="241268" y="35909"/>
                        <a:pt x="242316" y="33909"/>
                      </a:cubicBezTo>
                      <a:cubicBezTo>
                        <a:pt x="244983" y="33147"/>
                        <a:pt x="246888" y="35243"/>
                        <a:pt x="247841" y="34862"/>
                      </a:cubicBezTo>
                      <a:lnTo>
                        <a:pt x="243650" y="36671"/>
                      </a:lnTo>
                      <a:cubicBezTo>
                        <a:pt x="249174" y="35909"/>
                        <a:pt x="244888" y="41053"/>
                        <a:pt x="250603" y="39815"/>
                      </a:cubicBezTo>
                      <a:lnTo>
                        <a:pt x="252032" y="37529"/>
                      </a:lnTo>
                      <a:cubicBezTo>
                        <a:pt x="253175" y="37910"/>
                        <a:pt x="253746" y="38862"/>
                        <a:pt x="252698" y="39719"/>
                      </a:cubicBezTo>
                      <a:cubicBezTo>
                        <a:pt x="253556" y="38100"/>
                        <a:pt x="256794" y="38386"/>
                        <a:pt x="258223" y="37814"/>
                      </a:cubicBezTo>
                      <a:lnTo>
                        <a:pt x="258604" y="39243"/>
                      </a:lnTo>
                      <a:cubicBezTo>
                        <a:pt x="260985" y="38291"/>
                        <a:pt x="263938" y="34957"/>
                        <a:pt x="266795" y="37814"/>
                      </a:cubicBezTo>
                      <a:cubicBezTo>
                        <a:pt x="264509" y="34290"/>
                        <a:pt x="263938" y="37814"/>
                        <a:pt x="259842" y="36290"/>
                      </a:cubicBezTo>
                      <a:cubicBezTo>
                        <a:pt x="257270" y="33719"/>
                        <a:pt x="263843" y="33814"/>
                        <a:pt x="264795" y="33338"/>
                      </a:cubicBezTo>
                      <a:cubicBezTo>
                        <a:pt x="264605" y="37148"/>
                        <a:pt x="270891" y="33623"/>
                        <a:pt x="273844" y="33623"/>
                      </a:cubicBezTo>
                      <a:cubicBezTo>
                        <a:pt x="275558" y="34957"/>
                        <a:pt x="276987" y="35528"/>
                        <a:pt x="278035" y="36386"/>
                      </a:cubicBezTo>
                      <a:lnTo>
                        <a:pt x="279083" y="33814"/>
                      </a:lnTo>
                      <a:cubicBezTo>
                        <a:pt x="280226" y="38672"/>
                        <a:pt x="284798" y="32671"/>
                        <a:pt x="288036" y="34100"/>
                      </a:cubicBezTo>
                      <a:cubicBezTo>
                        <a:pt x="286417" y="35624"/>
                        <a:pt x="286607" y="37529"/>
                        <a:pt x="288893" y="38291"/>
                      </a:cubicBezTo>
                      <a:cubicBezTo>
                        <a:pt x="285750" y="34671"/>
                        <a:pt x="293846" y="33719"/>
                        <a:pt x="292894" y="31242"/>
                      </a:cubicBezTo>
                      <a:cubicBezTo>
                        <a:pt x="298704" y="32480"/>
                        <a:pt x="291560" y="35909"/>
                        <a:pt x="293370" y="38386"/>
                      </a:cubicBezTo>
                      <a:cubicBezTo>
                        <a:pt x="296228" y="35528"/>
                        <a:pt x="299847" y="40100"/>
                        <a:pt x="301752" y="36481"/>
                      </a:cubicBezTo>
                      <a:cubicBezTo>
                        <a:pt x="297561" y="35433"/>
                        <a:pt x="302419" y="34195"/>
                        <a:pt x="303276" y="32576"/>
                      </a:cubicBezTo>
                      <a:cubicBezTo>
                        <a:pt x="308610" y="32766"/>
                        <a:pt x="302419" y="34195"/>
                        <a:pt x="306134" y="35433"/>
                      </a:cubicBezTo>
                      <a:cubicBezTo>
                        <a:pt x="308324" y="34862"/>
                        <a:pt x="311182" y="32099"/>
                        <a:pt x="307753" y="31052"/>
                      </a:cubicBezTo>
                      <a:cubicBezTo>
                        <a:pt x="310801" y="31814"/>
                        <a:pt x="314325" y="28289"/>
                        <a:pt x="317754" y="30480"/>
                      </a:cubicBezTo>
                      <a:cubicBezTo>
                        <a:pt x="319183" y="32766"/>
                        <a:pt x="311277" y="31623"/>
                        <a:pt x="313277" y="33242"/>
                      </a:cubicBezTo>
                      <a:cubicBezTo>
                        <a:pt x="320612" y="33433"/>
                        <a:pt x="316897" y="27623"/>
                        <a:pt x="323755" y="26765"/>
                      </a:cubicBezTo>
                      <a:cubicBezTo>
                        <a:pt x="320802" y="25622"/>
                        <a:pt x="323564" y="21527"/>
                        <a:pt x="326898" y="20098"/>
                      </a:cubicBezTo>
                      <a:cubicBezTo>
                        <a:pt x="334518" y="20955"/>
                        <a:pt x="323660" y="21527"/>
                        <a:pt x="326517" y="24384"/>
                      </a:cubicBezTo>
                      <a:lnTo>
                        <a:pt x="329565" y="23908"/>
                      </a:lnTo>
                      <a:cubicBezTo>
                        <a:pt x="333851" y="27813"/>
                        <a:pt x="320707" y="30575"/>
                        <a:pt x="324707" y="33719"/>
                      </a:cubicBezTo>
                      <a:lnTo>
                        <a:pt x="327946" y="32385"/>
                      </a:lnTo>
                      <a:cubicBezTo>
                        <a:pt x="327184" y="33528"/>
                        <a:pt x="326231" y="35528"/>
                        <a:pt x="327565" y="36671"/>
                      </a:cubicBezTo>
                      <a:cubicBezTo>
                        <a:pt x="328327" y="33909"/>
                        <a:pt x="335185" y="35909"/>
                        <a:pt x="335852" y="35243"/>
                      </a:cubicBezTo>
                      <a:cubicBezTo>
                        <a:pt x="336518" y="32861"/>
                        <a:pt x="333185" y="35909"/>
                        <a:pt x="333756" y="34100"/>
                      </a:cubicBezTo>
                      <a:cubicBezTo>
                        <a:pt x="337280" y="33433"/>
                        <a:pt x="338709" y="29528"/>
                        <a:pt x="344138" y="30956"/>
                      </a:cubicBezTo>
                      <a:cubicBezTo>
                        <a:pt x="341186" y="32576"/>
                        <a:pt x="345281" y="34100"/>
                        <a:pt x="344138" y="35433"/>
                      </a:cubicBezTo>
                      <a:cubicBezTo>
                        <a:pt x="346805" y="36386"/>
                        <a:pt x="344900" y="32671"/>
                        <a:pt x="348710" y="33909"/>
                      </a:cubicBezTo>
                      <a:lnTo>
                        <a:pt x="348329" y="35338"/>
                      </a:lnTo>
                      <a:cubicBezTo>
                        <a:pt x="362331" y="35528"/>
                        <a:pt x="379667" y="35338"/>
                        <a:pt x="391668" y="29432"/>
                      </a:cubicBezTo>
                      <a:cubicBezTo>
                        <a:pt x="393859" y="31814"/>
                        <a:pt x="398431" y="31909"/>
                        <a:pt x="405384" y="33528"/>
                      </a:cubicBezTo>
                      <a:cubicBezTo>
                        <a:pt x="402336" y="32766"/>
                        <a:pt x="405194" y="31147"/>
                        <a:pt x="407003" y="30766"/>
                      </a:cubicBezTo>
                      <a:lnTo>
                        <a:pt x="410337" y="33433"/>
                      </a:lnTo>
                      <a:cubicBezTo>
                        <a:pt x="414433" y="34957"/>
                        <a:pt x="419672" y="32385"/>
                        <a:pt x="423482" y="30861"/>
                      </a:cubicBezTo>
                      <a:cubicBezTo>
                        <a:pt x="424148" y="31337"/>
                        <a:pt x="424339" y="32099"/>
                        <a:pt x="424529" y="32861"/>
                      </a:cubicBezTo>
                      <a:cubicBezTo>
                        <a:pt x="428149" y="34671"/>
                        <a:pt x="428244" y="31337"/>
                        <a:pt x="429673" y="30766"/>
                      </a:cubicBezTo>
                      <a:lnTo>
                        <a:pt x="432054" y="32671"/>
                      </a:lnTo>
                      <a:lnTo>
                        <a:pt x="432530" y="30766"/>
                      </a:lnTo>
                      <a:cubicBezTo>
                        <a:pt x="436150" y="29623"/>
                        <a:pt x="441008" y="30099"/>
                        <a:pt x="440531" y="33147"/>
                      </a:cubicBezTo>
                      <a:cubicBezTo>
                        <a:pt x="441960" y="32576"/>
                        <a:pt x="443389" y="32004"/>
                        <a:pt x="441579" y="31052"/>
                      </a:cubicBezTo>
                      <a:cubicBezTo>
                        <a:pt x="445199" y="32861"/>
                        <a:pt x="455105" y="32766"/>
                        <a:pt x="461677" y="31718"/>
                      </a:cubicBezTo>
                      <a:cubicBezTo>
                        <a:pt x="458629" y="30956"/>
                        <a:pt x="458819" y="30004"/>
                        <a:pt x="458534" y="28099"/>
                      </a:cubicBezTo>
                      <a:cubicBezTo>
                        <a:pt x="459486" y="24860"/>
                        <a:pt x="459962" y="28670"/>
                        <a:pt x="462629" y="26765"/>
                      </a:cubicBezTo>
                      <a:cubicBezTo>
                        <a:pt x="462629" y="28004"/>
                        <a:pt x="465677" y="29147"/>
                        <a:pt x="462534" y="30099"/>
                      </a:cubicBezTo>
                      <a:cubicBezTo>
                        <a:pt x="471297" y="34195"/>
                        <a:pt x="483394" y="30766"/>
                        <a:pt x="494348" y="31528"/>
                      </a:cubicBezTo>
                      <a:cubicBezTo>
                        <a:pt x="496538" y="31052"/>
                        <a:pt x="495872" y="30480"/>
                        <a:pt x="496919" y="29623"/>
                      </a:cubicBezTo>
                      <a:cubicBezTo>
                        <a:pt x="503873" y="32861"/>
                        <a:pt x="512255" y="29337"/>
                        <a:pt x="519684" y="30766"/>
                      </a:cubicBezTo>
                      <a:cubicBezTo>
                        <a:pt x="517969" y="29432"/>
                        <a:pt x="520351" y="25622"/>
                        <a:pt x="524447" y="25527"/>
                      </a:cubicBezTo>
                      <a:cubicBezTo>
                        <a:pt x="528923" y="22860"/>
                        <a:pt x="526256" y="29242"/>
                        <a:pt x="530352" y="30861"/>
                      </a:cubicBezTo>
                      <a:cubicBezTo>
                        <a:pt x="532352" y="29623"/>
                        <a:pt x="536162" y="29242"/>
                        <a:pt x="537782" y="29432"/>
                      </a:cubicBezTo>
                      <a:lnTo>
                        <a:pt x="537782" y="29909"/>
                      </a:lnTo>
                      <a:cubicBezTo>
                        <a:pt x="540163" y="28480"/>
                        <a:pt x="544068" y="27623"/>
                        <a:pt x="547021" y="28861"/>
                      </a:cubicBezTo>
                      <a:lnTo>
                        <a:pt x="546545" y="29051"/>
                      </a:lnTo>
                      <a:cubicBezTo>
                        <a:pt x="548926" y="29242"/>
                        <a:pt x="551783" y="30956"/>
                        <a:pt x="554260" y="30671"/>
                      </a:cubicBezTo>
                      <a:cubicBezTo>
                        <a:pt x="555403" y="28194"/>
                        <a:pt x="561594" y="29623"/>
                        <a:pt x="563023" y="27432"/>
                      </a:cubicBezTo>
                      <a:cubicBezTo>
                        <a:pt x="563309" y="27718"/>
                        <a:pt x="562832" y="27908"/>
                        <a:pt x="563594" y="28480"/>
                      </a:cubicBezTo>
                      <a:lnTo>
                        <a:pt x="563785" y="26384"/>
                      </a:lnTo>
                      <a:lnTo>
                        <a:pt x="568833" y="27527"/>
                      </a:lnTo>
                      <a:cubicBezTo>
                        <a:pt x="567785" y="28385"/>
                        <a:pt x="567500" y="29337"/>
                        <a:pt x="566071" y="29909"/>
                      </a:cubicBezTo>
                      <a:cubicBezTo>
                        <a:pt x="571405" y="31337"/>
                        <a:pt x="567881" y="27908"/>
                        <a:pt x="570738" y="26765"/>
                      </a:cubicBezTo>
                      <a:cubicBezTo>
                        <a:pt x="574453" y="25241"/>
                        <a:pt x="574262" y="27337"/>
                        <a:pt x="576072" y="28194"/>
                      </a:cubicBezTo>
                      <a:cubicBezTo>
                        <a:pt x="574548" y="29242"/>
                        <a:pt x="573310" y="27718"/>
                        <a:pt x="572357" y="28194"/>
                      </a:cubicBezTo>
                      <a:cubicBezTo>
                        <a:pt x="570262" y="29909"/>
                        <a:pt x="574643" y="28861"/>
                        <a:pt x="574739" y="30099"/>
                      </a:cubicBezTo>
                      <a:cubicBezTo>
                        <a:pt x="575501" y="30099"/>
                        <a:pt x="575882" y="27623"/>
                        <a:pt x="578644" y="28099"/>
                      </a:cubicBezTo>
                      <a:cubicBezTo>
                        <a:pt x="581025" y="28289"/>
                        <a:pt x="586645" y="27623"/>
                        <a:pt x="585978" y="29909"/>
                      </a:cubicBezTo>
                      <a:cubicBezTo>
                        <a:pt x="587978" y="28670"/>
                        <a:pt x="590360" y="28861"/>
                        <a:pt x="591979" y="27813"/>
                      </a:cubicBezTo>
                      <a:cubicBezTo>
                        <a:pt x="590074" y="27432"/>
                        <a:pt x="586454" y="26861"/>
                        <a:pt x="586073" y="25337"/>
                      </a:cubicBezTo>
                      <a:cubicBezTo>
                        <a:pt x="587788" y="25051"/>
                        <a:pt x="591312" y="24384"/>
                        <a:pt x="591884" y="25337"/>
                      </a:cubicBezTo>
                      <a:lnTo>
                        <a:pt x="590455" y="25908"/>
                      </a:lnTo>
                      <a:cubicBezTo>
                        <a:pt x="591884" y="25337"/>
                        <a:pt x="597027" y="26003"/>
                        <a:pt x="594360" y="23908"/>
                      </a:cubicBezTo>
                      <a:lnTo>
                        <a:pt x="597980" y="26861"/>
                      </a:lnTo>
                      <a:cubicBezTo>
                        <a:pt x="599313" y="25051"/>
                        <a:pt x="603028" y="25241"/>
                        <a:pt x="605981" y="24765"/>
                      </a:cubicBezTo>
                      <a:cubicBezTo>
                        <a:pt x="606171" y="27146"/>
                        <a:pt x="603695" y="29813"/>
                        <a:pt x="609314" y="30290"/>
                      </a:cubicBezTo>
                      <a:lnTo>
                        <a:pt x="614172" y="27908"/>
                      </a:lnTo>
                      <a:cubicBezTo>
                        <a:pt x="616744" y="27718"/>
                        <a:pt x="617411" y="28194"/>
                        <a:pt x="617030" y="29623"/>
                      </a:cubicBezTo>
                      <a:cubicBezTo>
                        <a:pt x="625697" y="30956"/>
                        <a:pt x="625888" y="23146"/>
                        <a:pt x="632746" y="25241"/>
                      </a:cubicBezTo>
                      <a:cubicBezTo>
                        <a:pt x="629888" y="28004"/>
                        <a:pt x="632270" y="28289"/>
                        <a:pt x="635318" y="29051"/>
                      </a:cubicBezTo>
                      <a:cubicBezTo>
                        <a:pt x="635413" y="28575"/>
                        <a:pt x="635699" y="27623"/>
                        <a:pt x="637032" y="27527"/>
                      </a:cubicBezTo>
                      <a:cubicBezTo>
                        <a:pt x="636175" y="26194"/>
                        <a:pt x="635222" y="29432"/>
                        <a:pt x="632841" y="27527"/>
                      </a:cubicBezTo>
                      <a:cubicBezTo>
                        <a:pt x="632079" y="25813"/>
                        <a:pt x="635699" y="26384"/>
                        <a:pt x="637032" y="25813"/>
                      </a:cubicBezTo>
                      <a:cubicBezTo>
                        <a:pt x="643128" y="31909"/>
                        <a:pt x="657320" y="27337"/>
                        <a:pt x="667226" y="30194"/>
                      </a:cubicBezTo>
                      <a:cubicBezTo>
                        <a:pt x="666559" y="26765"/>
                        <a:pt x="671608" y="29242"/>
                        <a:pt x="673608" y="28004"/>
                      </a:cubicBezTo>
                      <a:cubicBezTo>
                        <a:pt x="673037" y="31528"/>
                        <a:pt x="679132" y="27432"/>
                        <a:pt x="681895" y="29528"/>
                      </a:cubicBezTo>
                      <a:lnTo>
                        <a:pt x="680371" y="26003"/>
                      </a:lnTo>
                      <a:cubicBezTo>
                        <a:pt x="686372" y="28004"/>
                        <a:pt x="690182" y="20765"/>
                        <a:pt x="693896" y="24955"/>
                      </a:cubicBezTo>
                      <a:cubicBezTo>
                        <a:pt x="697325" y="26003"/>
                        <a:pt x="692753" y="27527"/>
                        <a:pt x="691325" y="28099"/>
                      </a:cubicBezTo>
                      <a:cubicBezTo>
                        <a:pt x="695992" y="31909"/>
                        <a:pt x="703802" y="25051"/>
                        <a:pt x="707517" y="29242"/>
                      </a:cubicBezTo>
                      <a:cubicBezTo>
                        <a:pt x="707898" y="27813"/>
                        <a:pt x="706565" y="25527"/>
                        <a:pt x="710660" y="24289"/>
                      </a:cubicBezTo>
                      <a:cubicBezTo>
                        <a:pt x="713899" y="25813"/>
                        <a:pt x="720471" y="27623"/>
                        <a:pt x="719804" y="28289"/>
                      </a:cubicBezTo>
                      <a:cubicBezTo>
                        <a:pt x="722471" y="27623"/>
                        <a:pt x="723233" y="26480"/>
                        <a:pt x="726186" y="27718"/>
                      </a:cubicBezTo>
                      <a:cubicBezTo>
                        <a:pt x="725900" y="28670"/>
                        <a:pt x="724662" y="28766"/>
                        <a:pt x="723709" y="29147"/>
                      </a:cubicBezTo>
                      <a:cubicBezTo>
                        <a:pt x="728377" y="30099"/>
                        <a:pt x="732187" y="28575"/>
                        <a:pt x="736282" y="27241"/>
                      </a:cubicBezTo>
                      <a:cubicBezTo>
                        <a:pt x="738759" y="29909"/>
                        <a:pt x="747046" y="28575"/>
                        <a:pt x="752380" y="30004"/>
                      </a:cubicBezTo>
                      <a:cubicBezTo>
                        <a:pt x="755428" y="26765"/>
                        <a:pt x="761048" y="31337"/>
                        <a:pt x="761524" y="27051"/>
                      </a:cubicBezTo>
                      <a:cubicBezTo>
                        <a:pt x="761429" y="27527"/>
                        <a:pt x="762095" y="28099"/>
                        <a:pt x="762381" y="28289"/>
                      </a:cubicBezTo>
                      <a:cubicBezTo>
                        <a:pt x="764381" y="27051"/>
                        <a:pt x="766001" y="24384"/>
                        <a:pt x="768572" y="24194"/>
                      </a:cubicBezTo>
                      <a:lnTo>
                        <a:pt x="767715" y="26956"/>
                      </a:lnTo>
                      <a:cubicBezTo>
                        <a:pt x="767048" y="30480"/>
                        <a:pt x="774954" y="27623"/>
                        <a:pt x="775716" y="29432"/>
                      </a:cubicBezTo>
                      <a:cubicBezTo>
                        <a:pt x="773525" y="27051"/>
                        <a:pt x="778574" y="29432"/>
                        <a:pt x="778764" y="27337"/>
                      </a:cubicBezTo>
                      <a:lnTo>
                        <a:pt x="781812" y="26480"/>
                      </a:lnTo>
                      <a:cubicBezTo>
                        <a:pt x="786575" y="25718"/>
                        <a:pt x="782384" y="25146"/>
                        <a:pt x="788289" y="24765"/>
                      </a:cubicBezTo>
                      <a:cubicBezTo>
                        <a:pt x="791623" y="24670"/>
                        <a:pt x="789432" y="28004"/>
                        <a:pt x="788289" y="27623"/>
                      </a:cubicBezTo>
                      <a:cubicBezTo>
                        <a:pt x="791051" y="29051"/>
                        <a:pt x="793909" y="28289"/>
                        <a:pt x="796862" y="27623"/>
                      </a:cubicBezTo>
                      <a:cubicBezTo>
                        <a:pt x="795814" y="27623"/>
                        <a:pt x="795433" y="27432"/>
                        <a:pt x="796481" y="26861"/>
                      </a:cubicBezTo>
                      <a:cubicBezTo>
                        <a:pt x="796481" y="27241"/>
                        <a:pt x="796862" y="27432"/>
                        <a:pt x="797338" y="27527"/>
                      </a:cubicBezTo>
                      <a:cubicBezTo>
                        <a:pt x="798386" y="27337"/>
                        <a:pt x="799433" y="27146"/>
                        <a:pt x="800481" y="27146"/>
                      </a:cubicBezTo>
                      <a:cubicBezTo>
                        <a:pt x="800481" y="27146"/>
                        <a:pt x="800481" y="27146"/>
                        <a:pt x="800481" y="27241"/>
                      </a:cubicBezTo>
                      <a:cubicBezTo>
                        <a:pt x="799338" y="27432"/>
                        <a:pt x="798195" y="27527"/>
                        <a:pt x="797433" y="27623"/>
                      </a:cubicBezTo>
                      <a:cubicBezTo>
                        <a:pt x="798195" y="27908"/>
                        <a:pt x="799243" y="27908"/>
                        <a:pt x="800481" y="27908"/>
                      </a:cubicBezTo>
                      <a:cubicBezTo>
                        <a:pt x="800576" y="28004"/>
                        <a:pt x="800862" y="28004"/>
                        <a:pt x="801243" y="27908"/>
                      </a:cubicBezTo>
                      <a:cubicBezTo>
                        <a:pt x="802196" y="27908"/>
                        <a:pt x="803148" y="28099"/>
                        <a:pt x="803815" y="28480"/>
                      </a:cubicBezTo>
                      <a:lnTo>
                        <a:pt x="803053" y="30671"/>
                      </a:lnTo>
                      <a:cubicBezTo>
                        <a:pt x="805148" y="30766"/>
                        <a:pt x="810863" y="28289"/>
                        <a:pt x="810673" y="27337"/>
                      </a:cubicBezTo>
                      <a:cubicBezTo>
                        <a:pt x="818769" y="29242"/>
                        <a:pt x="832104" y="27623"/>
                        <a:pt x="837533" y="26480"/>
                      </a:cubicBezTo>
                      <a:cubicBezTo>
                        <a:pt x="836486" y="26956"/>
                        <a:pt x="836390" y="27718"/>
                        <a:pt x="837438" y="26956"/>
                      </a:cubicBezTo>
                      <a:cubicBezTo>
                        <a:pt x="840200" y="26575"/>
                        <a:pt x="843344" y="24670"/>
                        <a:pt x="843629" y="26099"/>
                      </a:cubicBezTo>
                      <a:cubicBezTo>
                        <a:pt x="846392" y="25241"/>
                        <a:pt x="846106" y="27623"/>
                        <a:pt x="850297" y="27813"/>
                      </a:cubicBezTo>
                      <a:cubicBezTo>
                        <a:pt x="850297" y="28289"/>
                        <a:pt x="850964" y="25622"/>
                        <a:pt x="849725" y="25908"/>
                      </a:cubicBezTo>
                      <a:cubicBezTo>
                        <a:pt x="856774" y="29242"/>
                        <a:pt x="865823" y="24098"/>
                        <a:pt x="874300" y="26194"/>
                      </a:cubicBezTo>
                      <a:cubicBezTo>
                        <a:pt x="873633" y="26384"/>
                        <a:pt x="872681" y="27527"/>
                        <a:pt x="872014" y="28289"/>
                      </a:cubicBezTo>
                      <a:cubicBezTo>
                        <a:pt x="878491" y="27337"/>
                        <a:pt x="884682" y="26480"/>
                        <a:pt x="890492" y="23908"/>
                      </a:cubicBezTo>
                      <a:cubicBezTo>
                        <a:pt x="889826" y="24860"/>
                        <a:pt x="890016" y="25813"/>
                        <a:pt x="888492" y="26384"/>
                      </a:cubicBezTo>
                      <a:cubicBezTo>
                        <a:pt x="892969" y="26384"/>
                        <a:pt x="898207" y="25908"/>
                        <a:pt x="900303" y="23908"/>
                      </a:cubicBezTo>
                      <a:cubicBezTo>
                        <a:pt x="897255" y="22860"/>
                        <a:pt x="900113" y="25051"/>
                        <a:pt x="898017" y="24955"/>
                      </a:cubicBezTo>
                      <a:cubicBezTo>
                        <a:pt x="894779" y="22955"/>
                        <a:pt x="900589" y="21050"/>
                        <a:pt x="903542" y="21622"/>
                      </a:cubicBezTo>
                      <a:lnTo>
                        <a:pt x="903542" y="22098"/>
                      </a:lnTo>
                      <a:cubicBezTo>
                        <a:pt x="908114" y="22098"/>
                        <a:pt x="908304" y="20955"/>
                        <a:pt x="912781" y="20955"/>
                      </a:cubicBezTo>
                      <a:cubicBezTo>
                        <a:pt x="915448" y="22193"/>
                        <a:pt x="910400" y="21527"/>
                        <a:pt x="911543" y="22955"/>
                      </a:cubicBezTo>
                      <a:cubicBezTo>
                        <a:pt x="912590" y="26480"/>
                        <a:pt x="921734" y="25241"/>
                        <a:pt x="922687" y="25718"/>
                      </a:cubicBezTo>
                      <a:cubicBezTo>
                        <a:pt x="923734" y="24955"/>
                        <a:pt x="925354" y="24384"/>
                        <a:pt x="925163" y="23527"/>
                      </a:cubicBezTo>
                      <a:cubicBezTo>
                        <a:pt x="928688" y="22670"/>
                        <a:pt x="926782" y="25622"/>
                        <a:pt x="929164" y="25432"/>
                      </a:cubicBezTo>
                      <a:lnTo>
                        <a:pt x="938879" y="19145"/>
                      </a:lnTo>
                      <a:cubicBezTo>
                        <a:pt x="938403" y="20098"/>
                        <a:pt x="941927" y="22098"/>
                        <a:pt x="938975" y="23336"/>
                      </a:cubicBezTo>
                      <a:cubicBezTo>
                        <a:pt x="946309" y="22955"/>
                        <a:pt x="950500" y="18955"/>
                        <a:pt x="954977" y="16859"/>
                      </a:cubicBezTo>
                      <a:cubicBezTo>
                        <a:pt x="957167" y="17431"/>
                        <a:pt x="964216" y="16193"/>
                        <a:pt x="966692" y="16002"/>
                      </a:cubicBezTo>
                      <a:cubicBezTo>
                        <a:pt x="967835" y="17812"/>
                        <a:pt x="964597" y="15812"/>
                        <a:pt x="964025" y="17336"/>
                      </a:cubicBezTo>
                      <a:lnTo>
                        <a:pt x="967645" y="19526"/>
                      </a:lnTo>
                      <a:cubicBezTo>
                        <a:pt x="962787" y="19812"/>
                        <a:pt x="968216" y="22765"/>
                        <a:pt x="965549" y="24098"/>
                      </a:cubicBezTo>
                      <a:cubicBezTo>
                        <a:pt x="969455" y="22955"/>
                        <a:pt x="978694" y="24384"/>
                        <a:pt x="984504" y="25051"/>
                      </a:cubicBezTo>
                      <a:cubicBezTo>
                        <a:pt x="980504" y="21050"/>
                        <a:pt x="992410" y="23241"/>
                        <a:pt x="992124" y="19717"/>
                      </a:cubicBezTo>
                      <a:cubicBezTo>
                        <a:pt x="998982" y="19145"/>
                        <a:pt x="995458" y="22670"/>
                        <a:pt x="998030" y="23432"/>
                      </a:cubicBezTo>
                      <a:cubicBezTo>
                        <a:pt x="1005173" y="22098"/>
                        <a:pt x="1011936" y="23241"/>
                        <a:pt x="1018413" y="22860"/>
                      </a:cubicBezTo>
                      <a:cubicBezTo>
                        <a:pt x="1018413" y="22860"/>
                        <a:pt x="1018413" y="23336"/>
                        <a:pt x="1018127" y="23622"/>
                      </a:cubicBezTo>
                      <a:cubicBezTo>
                        <a:pt x="1024033" y="22574"/>
                        <a:pt x="1033653" y="23813"/>
                        <a:pt x="1039749" y="20669"/>
                      </a:cubicBezTo>
                      <a:cubicBezTo>
                        <a:pt x="1039463" y="21336"/>
                        <a:pt x="1039940" y="22098"/>
                        <a:pt x="1038416" y="22574"/>
                      </a:cubicBezTo>
                      <a:cubicBezTo>
                        <a:pt x="1044797" y="23908"/>
                        <a:pt x="1039654" y="18002"/>
                        <a:pt x="1046988" y="20288"/>
                      </a:cubicBezTo>
                      <a:lnTo>
                        <a:pt x="1045274" y="22003"/>
                      </a:lnTo>
                      <a:cubicBezTo>
                        <a:pt x="1049846" y="20384"/>
                        <a:pt x="1054132" y="23717"/>
                        <a:pt x="1059466" y="21050"/>
                      </a:cubicBezTo>
                      <a:cubicBezTo>
                        <a:pt x="1059656" y="22003"/>
                        <a:pt x="1058513" y="22289"/>
                        <a:pt x="1057751" y="22765"/>
                      </a:cubicBezTo>
                      <a:cubicBezTo>
                        <a:pt x="1062514" y="22098"/>
                        <a:pt x="1067943" y="22479"/>
                        <a:pt x="1072039" y="20193"/>
                      </a:cubicBezTo>
                      <a:cubicBezTo>
                        <a:pt x="1072610" y="21336"/>
                        <a:pt x="1072039" y="22289"/>
                        <a:pt x="1070134" y="23146"/>
                      </a:cubicBezTo>
                      <a:cubicBezTo>
                        <a:pt x="1074896" y="24575"/>
                        <a:pt x="1075373" y="20098"/>
                        <a:pt x="1079659" y="21241"/>
                      </a:cubicBezTo>
                      <a:cubicBezTo>
                        <a:pt x="1080897" y="21431"/>
                        <a:pt x="1083183" y="22955"/>
                        <a:pt x="1082421" y="22955"/>
                      </a:cubicBezTo>
                      <a:cubicBezTo>
                        <a:pt x="1084612" y="21431"/>
                        <a:pt x="1091184" y="21527"/>
                        <a:pt x="1093565" y="20955"/>
                      </a:cubicBezTo>
                      <a:cubicBezTo>
                        <a:pt x="1094137" y="22098"/>
                        <a:pt x="1095851" y="22479"/>
                        <a:pt x="1098518" y="23813"/>
                      </a:cubicBezTo>
                      <a:cubicBezTo>
                        <a:pt x="1122236" y="24384"/>
                        <a:pt x="1146524" y="25813"/>
                        <a:pt x="1170242" y="23336"/>
                      </a:cubicBezTo>
                      <a:cubicBezTo>
                        <a:pt x="1174052" y="26956"/>
                        <a:pt x="1164622" y="25432"/>
                        <a:pt x="1167098" y="27908"/>
                      </a:cubicBezTo>
                      <a:cubicBezTo>
                        <a:pt x="1167098" y="24860"/>
                        <a:pt x="1171099" y="27146"/>
                        <a:pt x="1178338" y="26384"/>
                      </a:cubicBezTo>
                      <a:lnTo>
                        <a:pt x="1178624" y="26861"/>
                      </a:lnTo>
                      <a:cubicBezTo>
                        <a:pt x="1181672" y="26289"/>
                        <a:pt x="1183386" y="28289"/>
                        <a:pt x="1186720" y="27432"/>
                      </a:cubicBezTo>
                      <a:lnTo>
                        <a:pt x="1186720" y="26575"/>
                      </a:lnTo>
                      <a:cubicBezTo>
                        <a:pt x="1190149" y="24670"/>
                        <a:pt x="1194245" y="30766"/>
                        <a:pt x="1196245" y="26861"/>
                      </a:cubicBezTo>
                      <a:lnTo>
                        <a:pt x="1198817" y="29147"/>
                      </a:lnTo>
                      <a:cubicBezTo>
                        <a:pt x="1202341" y="25813"/>
                        <a:pt x="1204246" y="30385"/>
                        <a:pt x="1208627" y="27623"/>
                      </a:cubicBezTo>
                      <a:lnTo>
                        <a:pt x="1208151" y="28194"/>
                      </a:lnTo>
                      <a:cubicBezTo>
                        <a:pt x="1213866" y="29909"/>
                        <a:pt x="1220153" y="24765"/>
                        <a:pt x="1222343" y="27623"/>
                      </a:cubicBezTo>
                      <a:cubicBezTo>
                        <a:pt x="1227201" y="27241"/>
                        <a:pt x="1232916" y="26765"/>
                        <a:pt x="1233869" y="24098"/>
                      </a:cubicBezTo>
                      <a:cubicBezTo>
                        <a:pt x="1234916" y="25146"/>
                        <a:pt x="1234154" y="26765"/>
                        <a:pt x="1233392" y="27623"/>
                      </a:cubicBezTo>
                      <a:cubicBezTo>
                        <a:pt x="1251680" y="26765"/>
                        <a:pt x="1272064" y="28099"/>
                        <a:pt x="1288542" y="24860"/>
                      </a:cubicBezTo>
                      <a:cubicBezTo>
                        <a:pt x="1289304" y="25432"/>
                        <a:pt x="1288256" y="25908"/>
                        <a:pt x="1287780" y="26480"/>
                      </a:cubicBezTo>
                      <a:cubicBezTo>
                        <a:pt x="1298067" y="23622"/>
                        <a:pt x="1308449" y="30480"/>
                        <a:pt x="1316165" y="24575"/>
                      </a:cubicBezTo>
                      <a:lnTo>
                        <a:pt x="1318927" y="22098"/>
                      </a:lnTo>
                      <a:cubicBezTo>
                        <a:pt x="1321308" y="23146"/>
                        <a:pt x="1321022" y="24955"/>
                        <a:pt x="1322832" y="25908"/>
                      </a:cubicBezTo>
                      <a:cubicBezTo>
                        <a:pt x="1324928" y="24194"/>
                        <a:pt x="1332071" y="25908"/>
                        <a:pt x="1333405" y="23813"/>
                      </a:cubicBezTo>
                      <a:cubicBezTo>
                        <a:pt x="1334453" y="24860"/>
                        <a:pt x="1332929" y="25146"/>
                        <a:pt x="1332929" y="25908"/>
                      </a:cubicBezTo>
                      <a:cubicBezTo>
                        <a:pt x="1337596" y="26765"/>
                        <a:pt x="1343120" y="23336"/>
                        <a:pt x="1347502" y="24479"/>
                      </a:cubicBezTo>
                      <a:lnTo>
                        <a:pt x="1346073" y="25527"/>
                      </a:lnTo>
                      <a:cubicBezTo>
                        <a:pt x="1369028" y="31337"/>
                        <a:pt x="1398651" y="36576"/>
                        <a:pt x="1418082" y="32195"/>
                      </a:cubicBezTo>
                      <a:cubicBezTo>
                        <a:pt x="1423321" y="31528"/>
                        <a:pt x="1420178" y="35624"/>
                        <a:pt x="1422464" y="35528"/>
                      </a:cubicBezTo>
                      <a:cubicBezTo>
                        <a:pt x="1438085" y="32861"/>
                        <a:pt x="1455515" y="37624"/>
                        <a:pt x="1471232" y="36957"/>
                      </a:cubicBezTo>
                      <a:cubicBezTo>
                        <a:pt x="1470089" y="37719"/>
                        <a:pt x="1469327" y="38957"/>
                        <a:pt x="1467898" y="39243"/>
                      </a:cubicBezTo>
                      <a:moveTo>
                        <a:pt x="1455134" y="13716"/>
                      </a:moveTo>
                      <a:lnTo>
                        <a:pt x="1453896" y="13621"/>
                      </a:lnTo>
                      <a:lnTo>
                        <a:pt x="1465421" y="40386"/>
                      </a:lnTo>
                      <a:lnTo>
                        <a:pt x="1468183" y="41243"/>
                      </a:lnTo>
                      <a:lnTo>
                        <a:pt x="806863" y="26670"/>
                      </a:lnTo>
                      <a:cubicBezTo>
                        <a:pt x="806291" y="26670"/>
                        <a:pt x="805625" y="26861"/>
                        <a:pt x="804863" y="26956"/>
                      </a:cubicBezTo>
                      <a:cubicBezTo>
                        <a:pt x="805625" y="26670"/>
                        <a:pt x="806291" y="26575"/>
                        <a:pt x="806863" y="26670"/>
                      </a:cubicBezTo>
                      <a:close/>
                      <a:moveTo>
                        <a:pt x="2119598" y="24003"/>
                      </a:moveTo>
                      <a:cubicBezTo>
                        <a:pt x="2119598" y="24003"/>
                        <a:pt x="2119979" y="24003"/>
                        <a:pt x="2120170" y="24003"/>
                      </a:cubicBezTo>
                      <a:cubicBezTo>
                        <a:pt x="2120360" y="24479"/>
                        <a:pt x="2120551" y="24955"/>
                        <a:pt x="2120551" y="25146"/>
                      </a:cubicBezTo>
                      <a:lnTo>
                        <a:pt x="2120075" y="24384"/>
                      </a:lnTo>
                      <a:lnTo>
                        <a:pt x="2120837" y="26289"/>
                      </a:lnTo>
                      <a:cubicBezTo>
                        <a:pt x="2120837" y="26289"/>
                        <a:pt x="2119694" y="24575"/>
                        <a:pt x="2119598" y="240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" name="자유형: 도형 299">
                  <a:extLst>
                    <a:ext uri="{FF2B5EF4-FFF2-40B4-BE49-F238E27FC236}">
                      <a16:creationId xmlns:a16="http://schemas.microsoft.com/office/drawing/2014/main" id="{F1FBB8C6-BB2A-CE6E-AF0E-AB2608AEE402}"/>
                    </a:ext>
                  </a:extLst>
                </p:cNvPr>
                <p:cNvSpPr/>
                <p:nvPr/>
              </p:nvSpPr>
              <p:spPr>
                <a:xfrm>
                  <a:off x="4968472" y="5423386"/>
                  <a:ext cx="752142" cy="32376"/>
                </a:xfrm>
                <a:custGeom>
                  <a:avLst/>
                  <a:gdLst>
                    <a:gd name="connsiteX0" fmla="*/ 44768 w 797147"/>
                    <a:gd name="connsiteY0" fmla="*/ 28766 h 40887"/>
                    <a:gd name="connsiteX1" fmla="*/ 60865 w 797147"/>
                    <a:gd name="connsiteY1" fmla="*/ 26003 h 40887"/>
                    <a:gd name="connsiteX2" fmla="*/ 73438 w 797147"/>
                    <a:gd name="connsiteY2" fmla="*/ 27908 h 40887"/>
                    <a:gd name="connsiteX3" fmla="*/ 70961 w 797147"/>
                    <a:gd name="connsiteY3" fmla="*/ 26480 h 40887"/>
                    <a:gd name="connsiteX4" fmla="*/ 77343 w 797147"/>
                    <a:gd name="connsiteY4" fmla="*/ 27051 h 40887"/>
                    <a:gd name="connsiteX5" fmla="*/ 86487 w 797147"/>
                    <a:gd name="connsiteY5" fmla="*/ 23051 h 40887"/>
                    <a:gd name="connsiteX6" fmla="*/ 89630 w 797147"/>
                    <a:gd name="connsiteY6" fmla="*/ 28004 h 40887"/>
                    <a:gd name="connsiteX7" fmla="*/ 105823 w 797147"/>
                    <a:gd name="connsiteY7" fmla="*/ 26861 h 40887"/>
                    <a:gd name="connsiteX8" fmla="*/ 103251 w 797147"/>
                    <a:gd name="connsiteY8" fmla="*/ 23717 h 40887"/>
                    <a:gd name="connsiteX9" fmla="*/ 116777 w 797147"/>
                    <a:gd name="connsiteY9" fmla="*/ 24765 h 40887"/>
                    <a:gd name="connsiteX10" fmla="*/ 115253 w 797147"/>
                    <a:gd name="connsiteY10" fmla="*/ 28289 h 40887"/>
                    <a:gd name="connsiteX11" fmla="*/ 123539 w 797147"/>
                    <a:gd name="connsiteY11" fmla="*/ 26765 h 40887"/>
                    <a:gd name="connsiteX12" fmla="*/ 129921 w 797147"/>
                    <a:gd name="connsiteY12" fmla="*/ 28956 h 40887"/>
                    <a:gd name="connsiteX13" fmla="*/ 160115 w 797147"/>
                    <a:gd name="connsiteY13" fmla="*/ 24575 h 40887"/>
                    <a:gd name="connsiteX14" fmla="*/ 164306 w 797147"/>
                    <a:gd name="connsiteY14" fmla="*/ 26289 h 40887"/>
                    <a:gd name="connsiteX15" fmla="*/ 160115 w 797147"/>
                    <a:gd name="connsiteY15" fmla="*/ 26289 h 40887"/>
                    <a:gd name="connsiteX16" fmla="*/ 161830 w 797147"/>
                    <a:gd name="connsiteY16" fmla="*/ 27813 h 40887"/>
                    <a:gd name="connsiteX17" fmla="*/ 164402 w 797147"/>
                    <a:gd name="connsiteY17" fmla="*/ 24003 h 40887"/>
                    <a:gd name="connsiteX18" fmla="*/ 180118 w 797147"/>
                    <a:gd name="connsiteY18" fmla="*/ 28385 h 40887"/>
                    <a:gd name="connsiteX19" fmla="*/ 182975 w 797147"/>
                    <a:gd name="connsiteY19" fmla="*/ 26670 h 40887"/>
                    <a:gd name="connsiteX20" fmla="*/ 187833 w 797147"/>
                    <a:gd name="connsiteY20" fmla="*/ 29051 h 40887"/>
                    <a:gd name="connsiteX21" fmla="*/ 191167 w 797147"/>
                    <a:gd name="connsiteY21" fmla="*/ 23527 h 40887"/>
                    <a:gd name="connsiteX22" fmla="*/ 199168 w 797147"/>
                    <a:gd name="connsiteY22" fmla="*/ 25622 h 40887"/>
                    <a:gd name="connsiteX23" fmla="*/ 202787 w 797147"/>
                    <a:gd name="connsiteY23" fmla="*/ 22670 h 40887"/>
                    <a:gd name="connsiteX24" fmla="*/ 206693 w 797147"/>
                    <a:gd name="connsiteY24" fmla="*/ 24670 h 40887"/>
                    <a:gd name="connsiteX25" fmla="*/ 205264 w 797147"/>
                    <a:gd name="connsiteY25" fmla="*/ 24098 h 40887"/>
                    <a:gd name="connsiteX26" fmla="*/ 211074 w 797147"/>
                    <a:gd name="connsiteY26" fmla="*/ 24098 h 40887"/>
                    <a:gd name="connsiteX27" fmla="*/ 205169 w 797147"/>
                    <a:gd name="connsiteY27" fmla="*/ 26575 h 40887"/>
                    <a:gd name="connsiteX28" fmla="*/ 211169 w 797147"/>
                    <a:gd name="connsiteY28" fmla="*/ 28670 h 40887"/>
                    <a:gd name="connsiteX29" fmla="*/ 218504 w 797147"/>
                    <a:gd name="connsiteY29" fmla="*/ 26861 h 40887"/>
                    <a:gd name="connsiteX30" fmla="*/ 222409 w 797147"/>
                    <a:gd name="connsiteY30" fmla="*/ 28861 h 40887"/>
                    <a:gd name="connsiteX31" fmla="*/ 224790 w 797147"/>
                    <a:gd name="connsiteY31" fmla="*/ 26956 h 40887"/>
                    <a:gd name="connsiteX32" fmla="*/ 221075 w 797147"/>
                    <a:gd name="connsiteY32" fmla="*/ 26956 h 40887"/>
                    <a:gd name="connsiteX33" fmla="*/ 226409 w 797147"/>
                    <a:gd name="connsiteY33" fmla="*/ 25527 h 40887"/>
                    <a:gd name="connsiteX34" fmla="*/ 231077 w 797147"/>
                    <a:gd name="connsiteY34" fmla="*/ 28670 h 40887"/>
                    <a:gd name="connsiteX35" fmla="*/ 228314 w 797147"/>
                    <a:gd name="connsiteY35" fmla="*/ 26289 h 40887"/>
                    <a:gd name="connsiteX36" fmla="*/ 233363 w 797147"/>
                    <a:gd name="connsiteY36" fmla="*/ 25146 h 40887"/>
                    <a:gd name="connsiteX37" fmla="*/ 233553 w 797147"/>
                    <a:gd name="connsiteY37" fmla="*/ 27242 h 40887"/>
                    <a:gd name="connsiteX38" fmla="*/ 234125 w 797147"/>
                    <a:gd name="connsiteY38" fmla="*/ 26194 h 40887"/>
                    <a:gd name="connsiteX39" fmla="*/ 242888 w 797147"/>
                    <a:gd name="connsiteY39" fmla="*/ 29432 h 40887"/>
                    <a:gd name="connsiteX40" fmla="*/ 250603 w 797147"/>
                    <a:gd name="connsiteY40" fmla="*/ 27813 h 40887"/>
                    <a:gd name="connsiteX41" fmla="*/ 250127 w 797147"/>
                    <a:gd name="connsiteY41" fmla="*/ 27623 h 40887"/>
                    <a:gd name="connsiteX42" fmla="*/ 259461 w 797147"/>
                    <a:gd name="connsiteY42" fmla="*/ 28670 h 40887"/>
                    <a:gd name="connsiteX43" fmla="*/ 259461 w 797147"/>
                    <a:gd name="connsiteY43" fmla="*/ 28194 h 40887"/>
                    <a:gd name="connsiteX44" fmla="*/ 266795 w 797147"/>
                    <a:gd name="connsiteY44" fmla="*/ 29623 h 40887"/>
                    <a:gd name="connsiteX45" fmla="*/ 272701 w 797147"/>
                    <a:gd name="connsiteY45" fmla="*/ 24289 h 40887"/>
                    <a:gd name="connsiteX46" fmla="*/ 277463 w 797147"/>
                    <a:gd name="connsiteY46" fmla="*/ 29527 h 40887"/>
                    <a:gd name="connsiteX47" fmla="*/ 300228 w 797147"/>
                    <a:gd name="connsiteY47" fmla="*/ 28385 h 40887"/>
                    <a:gd name="connsiteX48" fmla="*/ 302800 w 797147"/>
                    <a:gd name="connsiteY48" fmla="*/ 30290 h 40887"/>
                    <a:gd name="connsiteX49" fmla="*/ 334613 w 797147"/>
                    <a:gd name="connsiteY49" fmla="*/ 28861 h 40887"/>
                    <a:gd name="connsiteX50" fmla="*/ 334518 w 797147"/>
                    <a:gd name="connsiteY50" fmla="*/ 25527 h 40887"/>
                    <a:gd name="connsiteX51" fmla="*/ 338614 w 797147"/>
                    <a:gd name="connsiteY51" fmla="*/ 26861 h 40887"/>
                    <a:gd name="connsiteX52" fmla="*/ 335471 w 797147"/>
                    <a:gd name="connsiteY52" fmla="*/ 30480 h 40887"/>
                    <a:gd name="connsiteX53" fmla="*/ 355568 w 797147"/>
                    <a:gd name="connsiteY53" fmla="*/ 29813 h 40887"/>
                    <a:gd name="connsiteX54" fmla="*/ 356616 w 797147"/>
                    <a:gd name="connsiteY54" fmla="*/ 31909 h 40887"/>
                    <a:gd name="connsiteX55" fmla="*/ 364617 w 797147"/>
                    <a:gd name="connsiteY55" fmla="*/ 29527 h 40887"/>
                    <a:gd name="connsiteX56" fmla="*/ 365093 w 797147"/>
                    <a:gd name="connsiteY56" fmla="*/ 31433 h 40887"/>
                    <a:gd name="connsiteX57" fmla="*/ 367475 w 797147"/>
                    <a:gd name="connsiteY57" fmla="*/ 29527 h 40887"/>
                    <a:gd name="connsiteX58" fmla="*/ 372618 w 797147"/>
                    <a:gd name="connsiteY58" fmla="*/ 31623 h 40887"/>
                    <a:gd name="connsiteX59" fmla="*/ 373666 w 797147"/>
                    <a:gd name="connsiteY59" fmla="*/ 29623 h 40887"/>
                    <a:gd name="connsiteX60" fmla="*/ 386810 w 797147"/>
                    <a:gd name="connsiteY60" fmla="*/ 32195 h 40887"/>
                    <a:gd name="connsiteX61" fmla="*/ 390144 w 797147"/>
                    <a:gd name="connsiteY61" fmla="*/ 29527 h 40887"/>
                    <a:gd name="connsiteX62" fmla="*/ 391763 w 797147"/>
                    <a:gd name="connsiteY62" fmla="*/ 32290 h 40887"/>
                    <a:gd name="connsiteX63" fmla="*/ 405479 w 797147"/>
                    <a:gd name="connsiteY63" fmla="*/ 28194 h 40887"/>
                    <a:gd name="connsiteX64" fmla="*/ 448818 w 797147"/>
                    <a:gd name="connsiteY64" fmla="*/ 34100 h 40887"/>
                    <a:gd name="connsiteX65" fmla="*/ 448437 w 797147"/>
                    <a:gd name="connsiteY65" fmla="*/ 32671 h 40887"/>
                    <a:gd name="connsiteX66" fmla="*/ 453009 w 797147"/>
                    <a:gd name="connsiteY66" fmla="*/ 34195 h 40887"/>
                    <a:gd name="connsiteX67" fmla="*/ 453009 w 797147"/>
                    <a:gd name="connsiteY67" fmla="*/ 29718 h 40887"/>
                    <a:gd name="connsiteX68" fmla="*/ 463391 w 797147"/>
                    <a:gd name="connsiteY68" fmla="*/ 32861 h 40887"/>
                    <a:gd name="connsiteX69" fmla="*/ 461296 w 797147"/>
                    <a:gd name="connsiteY69" fmla="*/ 34004 h 40887"/>
                    <a:gd name="connsiteX70" fmla="*/ 469583 w 797147"/>
                    <a:gd name="connsiteY70" fmla="*/ 35433 h 40887"/>
                    <a:gd name="connsiteX71" fmla="*/ 469202 w 797147"/>
                    <a:gd name="connsiteY71" fmla="*/ 31147 h 40887"/>
                    <a:gd name="connsiteX72" fmla="*/ 472440 w 797147"/>
                    <a:gd name="connsiteY72" fmla="*/ 32480 h 40887"/>
                    <a:gd name="connsiteX73" fmla="*/ 467582 w 797147"/>
                    <a:gd name="connsiteY73" fmla="*/ 22670 h 40887"/>
                    <a:gd name="connsiteX74" fmla="*/ 470630 w 797147"/>
                    <a:gd name="connsiteY74" fmla="*/ 23146 h 40887"/>
                    <a:gd name="connsiteX75" fmla="*/ 470249 w 797147"/>
                    <a:gd name="connsiteY75" fmla="*/ 18860 h 40887"/>
                    <a:gd name="connsiteX76" fmla="*/ 473392 w 797147"/>
                    <a:gd name="connsiteY76" fmla="*/ 25527 h 40887"/>
                    <a:gd name="connsiteX77" fmla="*/ 483870 w 797147"/>
                    <a:gd name="connsiteY77" fmla="*/ 32004 h 40887"/>
                    <a:gd name="connsiteX78" fmla="*/ 479393 w 797147"/>
                    <a:gd name="connsiteY78" fmla="*/ 29242 h 40887"/>
                    <a:gd name="connsiteX79" fmla="*/ 489395 w 797147"/>
                    <a:gd name="connsiteY79" fmla="*/ 29813 h 40887"/>
                    <a:gd name="connsiteX80" fmla="*/ 491014 w 797147"/>
                    <a:gd name="connsiteY80" fmla="*/ 34195 h 40887"/>
                    <a:gd name="connsiteX81" fmla="*/ 493871 w 797147"/>
                    <a:gd name="connsiteY81" fmla="*/ 31337 h 40887"/>
                    <a:gd name="connsiteX82" fmla="*/ 495395 w 797147"/>
                    <a:gd name="connsiteY82" fmla="*/ 35243 h 40887"/>
                    <a:gd name="connsiteX83" fmla="*/ 503777 w 797147"/>
                    <a:gd name="connsiteY83" fmla="*/ 37148 h 40887"/>
                    <a:gd name="connsiteX84" fmla="*/ 504254 w 797147"/>
                    <a:gd name="connsiteY84" fmla="*/ 30004 h 40887"/>
                    <a:gd name="connsiteX85" fmla="*/ 508254 w 797147"/>
                    <a:gd name="connsiteY85" fmla="*/ 37052 h 40887"/>
                    <a:gd name="connsiteX86" fmla="*/ 509111 w 797147"/>
                    <a:gd name="connsiteY86" fmla="*/ 32861 h 40887"/>
                    <a:gd name="connsiteX87" fmla="*/ 518065 w 797147"/>
                    <a:gd name="connsiteY87" fmla="*/ 32576 h 40887"/>
                    <a:gd name="connsiteX88" fmla="*/ 519113 w 797147"/>
                    <a:gd name="connsiteY88" fmla="*/ 35147 h 40887"/>
                    <a:gd name="connsiteX89" fmla="*/ 523304 w 797147"/>
                    <a:gd name="connsiteY89" fmla="*/ 32385 h 40887"/>
                    <a:gd name="connsiteX90" fmla="*/ 532352 w 797147"/>
                    <a:gd name="connsiteY90" fmla="*/ 32099 h 40887"/>
                    <a:gd name="connsiteX91" fmla="*/ 537305 w 797147"/>
                    <a:gd name="connsiteY91" fmla="*/ 35052 h 40887"/>
                    <a:gd name="connsiteX92" fmla="*/ 530352 w 797147"/>
                    <a:gd name="connsiteY92" fmla="*/ 36576 h 40887"/>
                    <a:gd name="connsiteX93" fmla="*/ 538544 w 797147"/>
                    <a:gd name="connsiteY93" fmla="*/ 38005 h 40887"/>
                    <a:gd name="connsiteX94" fmla="*/ 538925 w 797147"/>
                    <a:gd name="connsiteY94" fmla="*/ 36576 h 40887"/>
                    <a:gd name="connsiteX95" fmla="*/ 544449 w 797147"/>
                    <a:gd name="connsiteY95" fmla="*/ 38481 h 40887"/>
                    <a:gd name="connsiteX96" fmla="*/ 545116 w 797147"/>
                    <a:gd name="connsiteY96" fmla="*/ 36290 h 40887"/>
                    <a:gd name="connsiteX97" fmla="*/ 546545 w 797147"/>
                    <a:gd name="connsiteY97" fmla="*/ 38576 h 40887"/>
                    <a:gd name="connsiteX98" fmla="*/ 553498 w 797147"/>
                    <a:gd name="connsiteY98" fmla="*/ 35433 h 40887"/>
                    <a:gd name="connsiteX99" fmla="*/ 549307 w 797147"/>
                    <a:gd name="connsiteY99" fmla="*/ 33623 h 40887"/>
                    <a:gd name="connsiteX100" fmla="*/ 554831 w 797147"/>
                    <a:gd name="connsiteY100" fmla="*/ 32671 h 40887"/>
                    <a:gd name="connsiteX101" fmla="*/ 558641 w 797147"/>
                    <a:gd name="connsiteY101" fmla="*/ 38767 h 40887"/>
                    <a:gd name="connsiteX102" fmla="*/ 563118 w 797147"/>
                    <a:gd name="connsiteY102" fmla="*/ 38576 h 40887"/>
                    <a:gd name="connsiteX103" fmla="*/ 559118 w 797147"/>
                    <a:gd name="connsiteY103" fmla="*/ 36100 h 40887"/>
                    <a:gd name="connsiteX104" fmla="*/ 566071 w 797147"/>
                    <a:gd name="connsiteY104" fmla="*/ 32861 h 40887"/>
                    <a:gd name="connsiteX105" fmla="*/ 568643 w 797147"/>
                    <a:gd name="connsiteY105" fmla="*/ 37624 h 40887"/>
                    <a:gd name="connsiteX106" fmla="*/ 572072 w 797147"/>
                    <a:gd name="connsiteY106" fmla="*/ 34957 h 40887"/>
                    <a:gd name="connsiteX107" fmla="*/ 575501 w 797147"/>
                    <a:gd name="connsiteY107" fmla="*/ 38481 h 40887"/>
                    <a:gd name="connsiteX108" fmla="*/ 585597 w 797147"/>
                    <a:gd name="connsiteY108" fmla="*/ 33338 h 40887"/>
                    <a:gd name="connsiteX109" fmla="*/ 581406 w 797147"/>
                    <a:gd name="connsiteY109" fmla="*/ 29909 h 40887"/>
                    <a:gd name="connsiteX110" fmla="*/ 584263 w 797147"/>
                    <a:gd name="connsiteY110" fmla="*/ 29909 h 40887"/>
                    <a:gd name="connsiteX111" fmla="*/ 584073 w 797147"/>
                    <a:gd name="connsiteY111" fmla="*/ 24956 h 40887"/>
                    <a:gd name="connsiteX112" fmla="*/ 590264 w 797147"/>
                    <a:gd name="connsiteY112" fmla="*/ 26289 h 40887"/>
                    <a:gd name="connsiteX113" fmla="*/ 594836 w 797147"/>
                    <a:gd name="connsiteY113" fmla="*/ 36862 h 40887"/>
                    <a:gd name="connsiteX114" fmla="*/ 607886 w 797147"/>
                    <a:gd name="connsiteY114" fmla="*/ 33338 h 40887"/>
                    <a:gd name="connsiteX115" fmla="*/ 607409 w 797147"/>
                    <a:gd name="connsiteY115" fmla="*/ 36671 h 40887"/>
                    <a:gd name="connsiteX116" fmla="*/ 614363 w 797147"/>
                    <a:gd name="connsiteY116" fmla="*/ 39053 h 40887"/>
                    <a:gd name="connsiteX117" fmla="*/ 612838 w 797147"/>
                    <a:gd name="connsiteY117" fmla="*/ 32290 h 40887"/>
                    <a:gd name="connsiteX118" fmla="*/ 608457 w 797147"/>
                    <a:gd name="connsiteY118" fmla="*/ 32861 h 40887"/>
                    <a:gd name="connsiteX119" fmla="*/ 613029 w 797147"/>
                    <a:gd name="connsiteY119" fmla="*/ 28670 h 40887"/>
                    <a:gd name="connsiteX120" fmla="*/ 619601 w 797147"/>
                    <a:gd name="connsiteY120" fmla="*/ 31433 h 40887"/>
                    <a:gd name="connsiteX121" fmla="*/ 616839 w 797147"/>
                    <a:gd name="connsiteY121" fmla="*/ 33623 h 40887"/>
                    <a:gd name="connsiteX122" fmla="*/ 626364 w 797147"/>
                    <a:gd name="connsiteY122" fmla="*/ 35147 h 40887"/>
                    <a:gd name="connsiteX123" fmla="*/ 621602 w 797147"/>
                    <a:gd name="connsiteY123" fmla="*/ 38862 h 40887"/>
                    <a:gd name="connsiteX124" fmla="*/ 625983 w 797147"/>
                    <a:gd name="connsiteY124" fmla="*/ 39910 h 40887"/>
                    <a:gd name="connsiteX125" fmla="*/ 625126 w 797147"/>
                    <a:gd name="connsiteY125" fmla="*/ 38291 h 40887"/>
                    <a:gd name="connsiteX126" fmla="*/ 634079 w 797147"/>
                    <a:gd name="connsiteY126" fmla="*/ 40862 h 40887"/>
                    <a:gd name="connsiteX127" fmla="*/ 637318 w 797147"/>
                    <a:gd name="connsiteY127" fmla="*/ 37719 h 40887"/>
                    <a:gd name="connsiteX128" fmla="*/ 628555 w 797147"/>
                    <a:gd name="connsiteY128" fmla="*/ 34385 h 40887"/>
                    <a:gd name="connsiteX129" fmla="*/ 638747 w 797147"/>
                    <a:gd name="connsiteY129" fmla="*/ 35433 h 40887"/>
                    <a:gd name="connsiteX130" fmla="*/ 635603 w 797147"/>
                    <a:gd name="connsiteY130" fmla="*/ 34481 h 40887"/>
                    <a:gd name="connsiteX131" fmla="*/ 645224 w 797147"/>
                    <a:gd name="connsiteY131" fmla="*/ 32004 h 40887"/>
                    <a:gd name="connsiteX132" fmla="*/ 646081 w 797147"/>
                    <a:gd name="connsiteY132" fmla="*/ 35243 h 40887"/>
                    <a:gd name="connsiteX133" fmla="*/ 659987 w 797147"/>
                    <a:gd name="connsiteY133" fmla="*/ 37910 h 40887"/>
                    <a:gd name="connsiteX134" fmla="*/ 663131 w 797147"/>
                    <a:gd name="connsiteY134" fmla="*/ 34385 h 40887"/>
                    <a:gd name="connsiteX135" fmla="*/ 647891 w 797147"/>
                    <a:gd name="connsiteY135" fmla="*/ 32766 h 40887"/>
                    <a:gd name="connsiteX136" fmla="*/ 640747 w 797147"/>
                    <a:gd name="connsiteY136" fmla="*/ 29337 h 40887"/>
                    <a:gd name="connsiteX137" fmla="*/ 647224 w 797147"/>
                    <a:gd name="connsiteY137" fmla="*/ 23051 h 40887"/>
                    <a:gd name="connsiteX138" fmla="*/ 651320 w 797147"/>
                    <a:gd name="connsiteY138" fmla="*/ 24384 h 40887"/>
                    <a:gd name="connsiteX139" fmla="*/ 649700 w 797147"/>
                    <a:gd name="connsiteY139" fmla="*/ 29051 h 40887"/>
                    <a:gd name="connsiteX140" fmla="*/ 665798 w 797147"/>
                    <a:gd name="connsiteY140" fmla="*/ 32195 h 40887"/>
                    <a:gd name="connsiteX141" fmla="*/ 664750 w 797147"/>
                    <a:gd name="connsiteY141" fmla="*/ 28480 h 40887"/>
                    <a:gd name="connsiteX142" fmla="*/ 687800 w 797147"/>
                    <a:gd name="connsiteY142" fmla="*/ 28480 h 40887"/>
                    <a:gd name="connsiteX143" fmla="*/ 693134 w 797147"/>
                    <a:gd name="connsiteY143" fmla="*/ 31623 h 40887"/>
                    <a:gd name="connsiteX144" fmla="*/ 693801 w 797147"/>
                    <a:gd name="connsiteY144" fmla="*/ 27718 h 40887"/>
                    <a:gd name="connsiteX145" fmla="*/ 698563 w 797147"/>
                    <a:gd name="connsiteY145" fmla="*/ 25718 h 40887"/>
                    <a:gd name="connsiteX146" fmla="*/ 715232 w 797147"/>
                    <a:gd name="connsiteY146" fmla="*/ 29623 h 40887"/>
                    <a:gd name="connsiteX147" fmla="*/ 739235 w 797147"/>
                    <a:gd name="connsiteY147" fmla="*/ 30004 h 40887"/>
                    <a:gd name="connsiteX148" fmla="*/ 743903 w 797147"/>
                    <a:gd name="connsiteY148" fmla="*/ 24575 h 40887"/>
                    <a:gd name="connsiteX149" fmla="*/ 746951 w 797147"/>
                    <a:gd name="connsiteY149" fmla="*/ 26670 h 40887"/>
                    <a:gd name="connsiteX150" fmla="*/ 746379 w 797147"/>
                    <a:gd name="connsiteY150" fmla="*/ 26003 h 40887"/>
                    <a:gd name="connsiteX151" fmla="*/ 759428 w 797147"/>
                    <a:gd name="connsiteY151" fmla="*/ 28766 h 40887"/>
                    <a:gd name="connsiteX152" fmla="*/ 757619 w 797147"/>
                    <a:gd name="connsiteY152" fmla="*/ 25051 h 40887"/>
                    <a:gd name="connsiteX153" fmla="*/ 760762 w 797147"/>
                    <a:gd name="connsiteY153" fmla="*/ 26003 h 40887"/>
                    <a:gd name="connsiteX154" fmla="*/ 760286 w 797147"/>
                    <a:gd name="connsiteY154" fmla="*/ 22955 h 40887"/>
                    <a:gd name="connsiteX155" fmla="*/ 772382 w 797147"/>
                    <a:gd name="connsiteY155" fmla="*/ 23622 h 40887"/>
                    <a:gd name="connsiteX156" fmla="*/ 769715 w 797147"/>
                    <a:gd name="connsiteY156" fmla="*/ 25718 h 40887"/>
                    <a:gd name="connsiteX157" fmla="*/ 788384 w 797147"/>
                    <a:gd name="connsiteY157" fmla="*/ 26384 h 40887"/>
                    <a:gd name="connsiteX158" fmla="*/ 788194 w 797147"/>
                    <a:gd name="connsiteY158" fmla="*/ 24289 h 40887"/>
                    <a:gd name="connsiteX159" fmla="*/ 792194 w 797147"/>
                    <a:gd name="connsiteY159" fmla="*/ 25622 h 40887"/>
                    <a:gd name="connsiteX160" fmla="*/ 797147 w 797147"/>
                    <a:gd name="connsiteY160" fmla="*/ 24098 h 40887"/>
                    <a:gd name="connsiteX161" fmla="*/ 786670 w 797147"/>
                    <a:gd name="connsiteY161" fmla="*/ 18764 h 40887"/>
                    <a:gd name="connsiteX162" fmla="*/ 787908 w 797147"/>
                    <a:gd name="connsiteY162" fmla="*/ 23432 h 40887"/>
                    <a:gd name="connsiteX163" fmla="*/ 778955 w 797147"/>
                    <a:gd name="connsiteY163" fmla="*/ 22479 h 40887"/>
                    <a:gd name="connsiteX164" fmla="*/ 783336 w 797147"/>
                    <a:gd name="connsiteY164" fmla="*/ 23527 h 40887"/>
                    <a:gd name="connsiteX165" fmla="*/ 778669 w 797147"/>
                    <a:gd name="connsiteY165" fmla="*/ 18669 h 40887"/>
                    <a:gd name="connsiteX166" fmla="*/ 781145 w 797147"/>
                    <a:gd name="connsiteY166" fmla="*/ 18479 h 40887"/>
                    <a:gd name="connsiteX167" fmla="*/ 772859 w 797147"/>
                    <a:gd name="connsiteY167" fmla="*/ 16955 h 40887"/>
                    <a:gd name="connsiteX168" fmla="*/ 772382 w 797147"/>
                    <a:gd name="connsiteY168" fmla="*/ 19622 h 40887"/>
                    <a:gd name="connsiteX169" fmla="*/ 762953 w 797147"/>
                    <a:gd name="connsiteY169" fmla="*/ 16764 h 40887"/>
                    <a:gd name="connsiteX170" fmla="*/ 747332 w 797147"/>
                    <a:gd name="connsiteY170" fmla="*/ 15431 h 40887"/>
                    <a:gd name="connsiteX171" fmla="*/ 756380 w 797147"/>
                    <a:gd name="connsiteY171" fmla="*/ 21336 h 40887"/>
                    <a:gd name="connsiteX172" fmla="*/ 748475 w 797147"/>
                    <a:gd name="connsiteY172" fmla="*/ 22479 h 40887"/>
                    <a:gd name="connsiteX173" fmla="*/ 740569 w 797147"/>
                    <a:gd name="connsiteY173" fmla="*/ 16193 h 40887"/>
                    <a:gd name="connsiteX174" fmla="*/ 740283 w 797147"/>
                    <a:gd name="connsiteY174" fmla="*/ 18098 h 40887"/>
                    <a:gd name="connsiteX175" fmla="*/ 730282 w 797147"/>
                    <a:gd name="connsiteY175" fmla="*/ 14668 h 40887"/>
                    <a:gd name="connsiteX176" fmla="*/ 703326 w 797147"/>
                    <a:gd name="connsiteY176" fmla="*/ 15431 h 40887"/>
                    <a:gd name="connsiteX177" fmla="*/ 703040 w 797147"/>
                    <a:gd name="connsiteY177" fmla="*/ 17336 h 40887"/>
                    <a:gd name="connsiteX178" fmla="*/ 683895 w 797147"/>
                    <a:gd name="connsiteY178" fmla="*/ 13716 h 40887"/>
                    <a:gd name="connsiteX179" fmla="*/ 658654 w 797147"/>
                    <a:gd name="connsiteY179" fmla="*/ 14859 h 40887"/>
                    <a:gd name="connsiteX180" fmla="*/ 610457 w 797147"/>
                    <a:gd name="connsiteY180" fmla="*/ 12002 h 40887"/>
                    <a:gd name="connsiteX181" fmla="*/ 613315 w 797147"/>
                    <a:gd name="connsiteY181" fmla="*/ 14859 h 40887"/>
                    <a:gd name="connsiteX182" fmla="*/ 608267 w 797147"/>
                    <a:gd name="connsiteY182" fmla="*/ 16002 h 40887"/>
                    <a:gd name="connsiteX183" fmla="*/ 601980 w 797147"/>
                    <a:gd name="connsiteY183" fmla="*/ 11335 h 40887"/>
                    <a:gd name="connsiteX184" fmla="*/ 577787 w 797147"/>
                    <a:gd name="connsiteY184" fmla="*/ 8858 h 40887"/>
                    <a:gd name="connsiteX185" fmla="*/ 577501 w 797147"/>
                    <a:gd name="connsiteY185" fmla="*/ 10763 h 40887"/>
                    <a:gd name="connsiteX186" fmla="*/ 553974 w 797147"/>
                    <a:gd name="connsiteY186" fmla="*/ 10668 h 40887"/>
                    <a:gd name="connsiteX187" fmla="*/ 548926 w 797147"/>
                    <a:gd name="connsiteY187" fmla="*/ 13049 h 40887"/>
                    <a:gd name="connsiteX188" fmla="*/ 535115 w 797147"/>
                    <a:gd name="connsiteY188" fmla="*/ 8001 h 40887"/>
                    <a:gd name="connsiteX189" fmla="*/ 517017 w 797147"/>
                    <a:gd name="connsiteY189" fmla="*/ 9811 h 40887"/>
                    <a:gd name="connsiteX190" fmla="*/ 459962 w 797147"/>
                    <a:gd name="connsiteY190" fmla="*/ 4953 h 40887"/>
                    <a:gd name="connsiteX191" fmla="*/ 458534 w 797147"/>
                    <a:gd name="connsiteY191" fmla="*/ 7239 h 40887"/>
                    <a:gd name="connsiteX192" fmla="*/ 400621 w 797147"/>
                    <a:gd name="connsiteY192" fmla="*/ 3810 h 40887"/>
                    <a:gd name="connsiteX193" fmla="*/ 402146 w 797147"/>
                    <a:gd name="connsiteY193" fmla="*/ 7715 h 40887"/>
                    <a:gd name="connsiteX194" fmla="*/ 391954 w 797147"/>
                    <a:gd name="connsiteY194" fmla="*/ 3905 h 40887"/>
                    <a:gd name="connsiteX195" fmla="*/ 376142 w 797147"/>
                    <a:gd name="connsiteY195" fmla="*/ 5144 h 40887"/>
                    <a:gd name="connsiteX196" fmla="*/ 365570 w 797147"/>
                    <a:gd name="connsiteY196" fmla="*/ 2762 h 40887"/>
                    <a:gd name="connsiteX197" fmla="*/ 344424 w 797147"/>
                    <a:gd name="connsiteY197" fmla="*/ 3239 h 40887"/>
                    <a:gd name="connsiteX198" fmla="*/ 342805 w 797147"/>
                    <a:gd name="connsiteY198" fmla="*/ 5525 h 40887"/>
                    <a:gd name="connsiteX199" fmla="*/ 333089 w 797147"/>
                    <a:gd name="connsiteY199" fmla="*/ 1905 h 40887"/>
                    <a:gd name="connsiteX200" fmla="*/ 298799 w 797147"/>
                    <a:gd name="connsiteY200" fmla="*/ 3143 h 40887"/>
                    <a:gd name="connsiteX201" fmla="*/ 296037 w 797147"/>
                    <a:gd name="connsiteY201" fmla="*/ 762 h 40887"/>
                    <a:gd name="connsiteX202" fmla="*/ 270034 w 797147"/>
                    <a:gd name="connsiteY202" fmla="*/ 953 h 40887"/>
                    <a:gd name="connsiteX203" fmla="*/ 268605 w 797147"/>
                    <a:gd name="connsiteY203" fmla="*/ 3239 h 40887"/>
                    <a:gd name="connsiteX204" fmla="*/ 265843 w 797147"/>
                    <a:gd name="connsiteY204" fmla="*/ 857 h 40887"/>
                    <a:gd name="connsiteX205" fmla="*/ 222504 w 797147"/>
                    <a:gd name="connsiteY205" fmla="*/ 2477 h 40887"/>
                    <a:gd name="connsiteX206" fmla="*/ 150876 w 797147"/>
                    <a:gd name="connsiteY206" fmla="*/ 762 h 40887"/>
                    <a:gd name="connsiteX207" fmla="*/ 151162 w 797147"/>
                    <a:gd name="connsiteY207" fmla="*/ 1715 h 40887"/>
                    <a:gd name="connsiteX208" fmla="*/ 127064 w 797147"/>
                    <a:gd name="connsiteY208" fmla="*/ 0 h 40887"/>
                    <a:gd name="connsiteX209" fmla="*/ 121539 w 797147"/>
                    <a:gd name="connsiteY209" fmla="*/ 2191 h 40887"/>
                    <a:gd name="connsiteX210" fmla="*/ 97727 w 797147"/>
                    <a:gd name="connsiteY210" fmla="*/ 1905 h 40887"/>
                    <a:gd name="connsiteX211" fmla="*/ 71723 w 797147"/>
                    <a:gd name="connsiteY211" fmla="*/ 3048 h 40887"/>
                    <a:gd name="connsiteX212" fmla="*/ 74676 w 797147"/>
                    <a:gd name="connsiteY212" fmla="*/ 4667 h 40887"/>
                    <a:gd name="connsiteX213" fmla="*/ 64103 w 797147"/>
                    <a:gd name="connsiteY213" fmla="*/ 5239 h 40887"/>
                    <a:gd name="connsiteX214" fmla="*/ 63913 w 797147"/>
                    <a:gd name="connsiteY214" fmla="*/ 3143 h 40887"/>
                    <a:gd name="connsiteX215" fmla="*/ 0 w 797147"/>
                    <a:gd name="connsiteY215" fmla="*/ 1048 h 40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</a:cxnLst>
                  <a:rect l="l" t="t" r="r" b="b"/>
                  <a:pathLst>
                    <a:path w="797147" h="40887">
                      <a:moveTo>
                        <a:pt x="44768" y="28766"/>
                      </a:moveTo>
                      <a:cubicBezTo>
                        <a:pt x="50102" y="27337"/>
                        <a:pt x="58388" y="28670"/>
                        <a:pt x="60865" y="26003"/>
                      </a:cubicBezTo>
                      <a:cubicBezTo>
                        <a:pt x="64961" y="27242"/>
                        <a:pt x="68771" y="28766"/>
                        <a:pt x="73438" y="27908"/>
                      </a:cubicBezTo>
                      <a:cubicBezTo>
                        <a:pt x="72485" y="27527"/>
                        <a:pt x="71247" y="27432"/>
                        <a:pt x="70961" y="26480"/>
                      </a:cubicBezTo>
                      <a:cubicBezTo>
                        <a:pt x="73914" y="25241"/>
                        <a:pt x="74676" y="26384"/>
                        <a:pt x="77343" y="27051"/>
                      </a:cubicBezTo>
                      <a:cubicBezTo>
                        <a:pt x="76772" y="26384"/>
                        <a:pt x="83249" y="24575"/>
                        <a:pt x="86487" y="23051"/>
                      </a:cubicBezTo>
                      <a:cubicBezTo>
                        <a:pt x="90583" y="24289"/>
                        <a:pt x="89154" y="26575"/>
                        <a:pt x="89630" y="28004"/>
                      </a:cubicBezTo>
                      <a:cubicBezTo>
                        <a:pt x="93345" y="23813"/>
                        <a:pt x="101156" y="30671"/>
                        <a:pt x="105823" y="26861"/>
                      </a:cubicBezTo>
                      <a:cubicBezTo>
                        <a:pt x="104394" y="26289"/>
                        <a:pt x="99822" y="24860"/>
                        <a:pt x="103251" y="23717"/>
                      </a:cubicBezTo>
                      <a:cubicBezTo>
                        <a:pt x="106966" y="19526"/>
                        <a:pt x="110776" y="26765"/>
                        <a:pt x="116777" y="24765"/>
                      </a:cubicBezTo>
                      <a:lnTo>
                        <a:pt x="115253" y="28289"/>
                      </a:lnTo>
                      <a:cubicBezTo>
                        <a:pt x="117920" y="26099"/>
                        <a:pt x="124111" y="30290"/>
                        <a:pt x="123539" y="26765"/>
                      </a:cubicBezTo>
                      <a:cubicBezTo>
                        <a:pt x="125540" y="28004"/>
                        <a:pt x="130683" y="25622"/>
                        <a:pt x="129921" y="28956"/>
                      </a:cubicBezTo>
                      <a:cubicBezTo>
                        <a:pt x="139827" y="26099"/>
                        <a:pt x="154019" y="30671"/>
                        <a:pt x="160115" y="24575"/>
                      </a:cubicBezTo>
                      <a:cubicBezTo>
                        <a:pt x="161544" y="25146"/>
                        <a:pt x="165068" y="24575"/>
                        <a:pt x="164306" y="26289"/>
                      </a:cubicBezTo>
                      <a:cubicBezTo>
                        <a:pt x="161925" y="28194"/>
                        <a:pt x="160973" y="24956"/>
                        <a:pt x="160115" y="26289"/>
                      </a:cubicBezTo>
                      <a:cubicBezTo>
                        <a:pt x="161354" y="26289"/>
                        <a:pt x="161639" y="27337"/>
                        <a:pt x="161830" y="27813"/>
                      </a:cubicBezTo>
                      <a:cubicBezTo>
                        <a:pt x="164878" y="27051"/>
                        <a:pt x="167354" y="26765"/>
                        <a:pt x="164402" y="24003"/>
                      </a:cubicBezTo>
                      <a:cubicBezTo>
                        <a:pt x="171260" y="21908"/>
                        <a:pt x="171450" y="29718"/>
                        <a:pt x="180118" y="28385"/>
                      </a:cubicBezTo>
                      <a:cubicBezTo>
                        <a:pt x="179737" y="26956"/>
                        <a:pt x="180404" y="26480"/>
                        <a:pt x="182975" y="26670"/>
                      </a:cubicBezTo>
                      <a:lnTo>
                        <a:pt x="187833" y="29051"/>
                      </a:lnTo>
                      <a:cubicBezTo>
                        <a:pt x="193453" y="28480"/>
                        <a:pt x="191072" y="25908"/>
                        <a:pt x="191167" y="23527"/>
                      </a:cubicBezTo>
                      <a:cubicBezTo>
                        <a:pt x="194215" y="23908"/>
                        <a:pt x="197834" y="23813"/>
                        <a:pt x="199168" y="25622"/>
                      </a:cubicBezTo>
                      <a:lnTo>
                        <a:pt x="202787" y="22670"/>
                      </a:lnTo>
                      <a:cubicBezTo>
                        <a:pt x="200120" y="24860"/>
                        <a:pt x="205264" y="24098"/>
                        <a:pt x="206693" y="24670"/>
                      </a:cubicBezTo>
                      <a:lnTo>
                        <a:pt x="205264" y="24098"/>
                      </a:lnTo>
                      <a:cubicBezTo>
                        <a:pt x="205835" y="23146"/>
                        <a:pt x="209264" y="23717"/>
                        <a:pt x="211074" y="24098"/>
                      </a:cubicBezTo>
                      <a:cubicBezTo>
                        <a:pt x="210693" y="25527"/>
                        <a:pt x="207074" y="26099"/>
                        <a:pt x="205169" y="26575"/>
                      </a:cubicBezTo>
                      <a:cubicBezTo>
                        <a:pt x="206693" y="27623"/>
                        <a:pt x="209074" y="27432"/>
                        <a:pt x="211169" y="28670"/>
                      </a:cubicBezTo>
                      <a:cubicBezTo>
                        <a:pt x="210503" y="26289"/>
                        <a:pt x="216122" y="27051"/>
                        <a:pt x="218504" y="26861"/>
                      </a:cubicBezTo>
                      <a:cubicBezTo>
                        <a:pt x="221266" y="26384"/>
                        <a:pt x="221552" y="28956"/>
                        <a:pt x="222409" y="28861"/>
                      </a:cubicBezTo>
                      <a:cubicBezTo>
                        <a:pt x="222409" y="27623"/>
                        <a:pt x="226886" y="28670"/>
                        <a:pt x="224790" y="26956"/>
                      </a:cubicBezTo>
                      <a:cubicBezTo>
                        <a:pt x="223838" y="26575"/>
                        <a:pt x="222695" y="28099"/>
                        <a:pt x="221075" y="26956"/>
                      </a:cubicBezTo>
                      <a:cubicBezTo>
                        <a:pt x="222885" y="26099"/>
                        <a:pt x="222695" y="24003"/>
                        <a:pt x="226409" y="25527"/>
                      </a:cubicBezTo>
                      <a:cubicBezTo>
                        <a:pt x="229267" y="26670"/>
                        <a:pt x="225647" y="30099"/>
                        <a:pt x="231077" y="28670"/>
                      </a:cubicBezTo>
                      <a:cubicBezTo>
                        <a:pt x="229648" y="28099"/>
                        <a:pt x="229457" y="27146"/>
                        <a:pt x="228314" y="26289"/>
                      </a:cubicBezTo>
                      <a:lnTo>
                        <a:pt x="233363" y="25146"/>
                      </a:lnTo>
                      <a:lnTo>
                        <a:pt x="233553" y="27242"/>
                      </a:lnTo>
                      <a:cubicBezTo>
                        <a:pt x="234220" y="26670"/>
                        <a:pt x="233744" y="26480"/>
                        <a:pt x="234125" y="26194"/>
                      </a:cubicBezTo>
                      <a:cubicBezTo>
                        <a:pt x="235649" y="28480"/>
                        <a:pt x="241745" y="26956"/>
                        <a:pt x="242888" y="29432"/>
                      </a:cubicBezTo>
                      <a:cubicBezTo>
                        <a:pt x="245459" y="29623"/>
                        <a:pt x="248221" y="28004"/>
                        <a:pt x="250603" y="27813"/>
                      </a:cubicBezTo>
                      <a:lnTo>
                        <a:pt x="250127" y="27623"/>
                      </a:lnTo>
                      <a:cubicBezTo>
                        <a:pt x="253079" y="26384"/>
                        <a:pt x="256985" y="27242"/>
                        <a:pt x="259461" y="28670"/>
                      </a:cubicBezTo>
                      <a:lnTo>
                        <a:pt x="259461" y="28194"/>
                      </a:lnTo>
                      <a:cubicBezTo>
                        <a:pt x="260985" y="28004"/>
                        <a:pt x="264795" y="28385"/>
                        <a:pt x="266795" y="29623"/>
                      </a:cubicBezTo>
                      <a:cubicBezTo>
                        <a:pt x="270891" y="28004"/>
                        <a:pt x="268224" y="21622"/>
                        <a:pt x="272701" y="24289"/>
                      </a:cubicBezTo>
                      <a:cubicBezTo>
                        <a:pt x="276796" y="24289"/>
                        <a:pt x="279178" y="28194"/>
                        <a:pt x="277463" y="29527"/>
                      </a:cubicBezTo>
                      <a:cubicBezTo>
                        <a:pt x="284893" y="28099"/>
                        <a:pt x="293370" y="31623"/>
                        <a:pt x="300228" y="28385"/>
                      </a:cubicBezTo>
                      <a:cubicBezTo>
                        <a:pt x="301276" y="29242"/>
                        <a:pt x="300609" y="29813"/>
                        <a:pt x="302800" y="30290"/>
                      </a:cubicBezTo>
                      <a:cubicBezTo>
                        <a:pt x="313754" y="29527"/>
                        <a:pt x="325850" y="32957"/>
                        <a:pt x="334613" y="28861"/>
                      </a:cubicBezTo>
                      <a:cubicBezTo>
                        <a:pt x="331470" y="27908"/>
                        <a:pt x="334423" y="26765"/>
                        <a:pt x="334518" y="25527"/>
                      </a:cubicBezTo>
                      <a:cubicBezTo>
                        <a:pt x="337090" y="27432"/>
                        <a:pt x="337661" y="23527"/>
                        <a:pt x="338614" y="26861"/>
                      </a:cubicBezTo>
                      <a:cubicBezTo>
                        <a:pt x="338328" y="28766"/>
                        <a:pt x="338614" y="29718"/>
                        <a:pt x="335471" y="30480"/>
                      </a:cubicBezTo>
                      <a:cubicBezTo>
                        <a:pt x="341948" y="31528"/>
                        <a:pt x="351854" y="31623"/>
                        <a:pt x="355568" y="29813"/>
                      </a:cubicBezTo>
                      <a:cubicBezTo>
                        <a:pt x="353759" y="30671"/>
                        <a:pt x="355187" y="31337"/>
                        <a:pt x="356616" y="31909"/>
                      </a:cubicBezTo>
                      <a:cubicBezTo>
                        <a:pt x="356140" y="28861"/>
                        <a:pt x="360998" y="28385"/>
                        <a:pt x="364617" y="29527"/>
                      </a:cubicBezTo>
                      <a:lnTo>
                        <a:pt x="365093" y="31433"/>
                      </a:lnTo>
                      <a:lnTo>
                        <a:pt x="367475" y="29527"/>
                      </a:lnTo>
                      <a:cubicBezTo>
                        <a:pt x="368903" y="30099"/>
                        <a:pt x="368999" y="33433"/>
                        <a:pt x="372618" y="31623"/>
                      </a:cubicBezTo>
                      <a:cubicBezTo>
                        <a:pt x="372809" y="30861"/>
                        <a:pt x="372999" y="30194"/>
                        <a:pt x="373666" y="29623"/>
                      </a:cubicBezTo>
                      <a:cubicBezTo>
                        <a:pt x="377381" y="31147"/>
                        <a:pt x="382715" y="33814"/>
                        <a:pt x="386810" y="32195"/>
                      </a:cubicBezTo>
                      <a:lnTo>
                        <a:pt x="390144" y="29527"/>
                      </a:lnTo>
                      <a:cubicBezTo>
                        <a:pt x="391859" y="29813"/>
                        <a:pt x="394811" y="31528"/>
                        <a:pt x="391763" y="32290"/>
                      </a:cubicBezTo>
                      <a:cubicBezTo>
                        <a:pt x="398717" y="30671"/>
                        <a:pt x="403288" y="30480"/>
                        <a:pt x="405479" y="28194"/>
                      </a:cubicBezTo>
                      <a:cubicBezTo>
                        <a:pt x="417386" y="34004"/>
                        <a:pt x="434816" y="34290"/>
                        <a:pt x="448818" y="34100"/>
                      </a:cubicBezTo>
                      <a:lnTo>
                        <a:pt x="448437" y="32671"/>
                      </a:lnTo>
                      <a:cubicBezTo>
                        <a:pt x="452152" y="31433"/>
                        <a:pt x="450342" y="35147"/>
                        <a:pt x="453009" y="34195"/>
                      </a:cubicBezTo>
                      <a:cubicBezTo>
                        <a:pt x="451771" y="32861"/>
                        <a:pt x="455867" y="31337"/>
                        <a:pt x="453009" y="29718"/>
                      </a:cubicBezTo>
                      <a:cubicBezTo>
                        <a:pt x="458343" y="28289"/>
                        <a:pt x="459867" y="32195"/>
                        <a:pt x="463391" y="32861"/>
                      </a:cubicBezTo>
                      <a:cubicBezTo>
                        <a:pt x="463867" y="34671"/>
                        <a:pt x="460629" y="31623"/>
                        <a:pt x="461296" y="34004"/>
                      </a:cubicBezTo>
                      <a:cubicBezTo>
                        <a:pt x="461867" y="34671"/>
                        <a:pt x="468725" y="32671"/>
                        <a:pt x="469583" y="35433"/>
                      </a:cubicBezTo>
                      <a:cubicBezTo>
                        <a:pt x="470916" y="34385"/>
                        <a:pt x="469868" y="32290"/>
                        <a:pt x="469202" y="31147"/>
                      </a:cubicBezTo>
                      <a:lnTo>
                        <a:pt x="472440" y="32480"/>
                      </a:lnTo>
                      <a:cubicBezTo>
                        <a:pt x="476441" y="29337"/>
                        <a:pt x="463391" y="26575"/>
                        <a:pt x="467582" y="22670"/>
                      </a:cubicBezTo>
                      <a:lnTo>
                        <a:pt x="470630" y="23146"/>
                      </a:lnTo>
                      <a:cubicBezTo>
                        <a:pt x="473583" y="20288"/>
                        <a:pt x="462725" y="19812"/>
                        <a:pt x="470249" y="18860"/>
                      </a:cubicBezTo>
                      <a:cubicBezTo>
                        <a:pt x="473488" y="20288"/>
                        <a:pt x="476250" y="24289"/>
                        <a:pt x="473392" y="25527"/>
                      </a:cubicBezTo>
                      <a:cubicBezTo>
                        <a:pt x="480250" y="26384"/>
                        <a:pt x="476536" y="32195"/>
                        <a:pt x="483870" y="32004"/>
                      </a:cubicBezTo>
                      <a:cubicBezTo>
                        <a:pt x="485870" y="30385"/>
                        <a:pt x="477965" y="31528"/>
                        <a:pt x="479393" y="29242"/>
                      </a:cubicBezTo>
                      <a:cubicBezTo>
                        <a:pt x="482917" y="27051"/>
                        <a:pt x="486346" y="30575"/>
                        <a:pt x="489395" y="29813"/>
                      </a:cubicBezTo>
                      <a:cubicBezTo>
                        <a:pt x="485966" y="30861"/>
                        <a:pt x="488823" y="33623"/>
                        <a:pt x="491014" y="34195"/>
                      </a:cubicBezTo>
                      <a:cubicBezTo>
                        <a:pt x="494824" y="32957"/>
                        <a:pt x="488633" y="31528"/>
                        <a:pt x="493871" y="31337"/>
                      </a:cubicBezTo>
                      <a:cubicBezTo>
                        <a:pt x="494729" y="32957"/>
                        <a:pt x="499586" y="34195"/>
                        <a:pt x="495395" y="35243"/>
                      </a:cubicBezTo>
                      <a:cubicBezTo>
                        <a:pt x="497300" y="38862"/>
                        <a:pt x="500920" y="34290"/>
                        <a:pt x="503777" y="37148"/>
                      </a:cubicBezTo>
                      <a:cubicBezTo>
                        <a:pt x="505492" y="34576"/>
                        <a:pt x="498348" y="31147"/>
                        <a:pt x="504254" y="30004"/>
                      </a:cubicBezTo>
                      <a:cubicBezTo>
                        <a:pt x="503301" y="32480"/>
                        <a:pt x="511397" y="33433"/>
                        <a:pt x="508254" y="37052"/>
                      </a:cubicBezTo>
                      <a:cubicBezTo>
                        <a:pt x="510540" y="36386"/>
                        <a:pt x="510826" y="34385"/>
                        <a:pt x="509111" y="32861"/>
                      </a:cubicBezTo>
                      <a:cubicBezTo>
                        <a:pt x="512350" y="31433"/>
                        <a:pt x="517017" y="37433"/>
                        <a:pt x="518065" y="32576"/>
                      </a:cubicBezTo>
                      <a:lnTo>
                        <a:pt x="519113" y="35147"/>
                      </a:lnTo>
                      <a:cubicBezTo>
                        <a:pt x="520160" y="34385"/>
                        <a:pt x="521589" y="33719"/>
                        <a:pt x="523304" y="32385"/>
                      </a:cubicBezTo>
                      <a:cubicBezTo>
                        <a:pt x="526161" y="32385"/>
                        <a:pt x="532543" y="35909"/>
                        <a:pt x="532352" y="32099"/>
                      </a:cubicBezTo>
                      <a:cubicBezTo>
                        <a:pt x="533305" y="32480"/>
                        <a:pt x="539877" y="32385"/>
                        <a:pt x="537305" y="35052"/>
                      </a:cubicBezTo>
                      <a:cubicBezTo>
                        <a:pt x="533210" y="36576"/>
                        <a:pt x="532638" y="33052"/>
                        <a:pt x="530352" y="36576"/>
                      </a:cubicBezTo>
                      <a:cubicBezTo>
                        <a:pt x="533305" y="33719"/>
                        <a:pt x="536258" y="37052"/>
                        <a:pt x="538544" y="38005"/>
                      </a:cubicBezTo>
                      <a:lnTo>
                        <a:pt x="538925" y="36576"/>
                      </a:lnTo>
                      <a:cubicBezTo>
                        <a:pt x="540353" y="37148"/>
                        <a:pt x="543592" y="36862"/>
                        <a:pt x="544449" y="38481"/>
                      </a:cubicBezTo>
                      <a:cubicBezTo>
                        <a:pt x="543401" y="37624"/>
                        <a:pt x="543973" y="36671"/>
                        <a:pt x="545116" y="36290"/>
                      </a:cubicBezTo>
                      <a:lnTo>
                        <a:pt x="546545" y="38576"/>
                      </a:lnTo>
                      <a:cubicBezTo>
                        <a:pt x="552260" y="39719"/>
                        <a:pt x="547973" y="34671"/>
                        <a:pt x="553498" y="35433"/>
                      </a:cubicBezTo>
                      <a:lnTo>
                        <a:pt x="549307" y="33623"/>
                      </a:lnTo>
                      <a:cubicBezTo>
                        <a:pt x="550259" y="34004"/>
                        <a:pt x="552164" y="31909"/>
                        <a:pt x="554831" y="32671"/>
                      </a:cubicBezTo>
                      <a:cubicBezTo>
                        <a:pt x="555879" y="34766"/>
                        <a:pt x="557784" y="37148"/>
                        <a:pt x="558641" y="38767"/>
                      </a:cubicBezTo>
                      <a:cubicBezTo>
                        <a:pt x="561785" y="39719"/>
                        <a:pt x="560070" y="36481"/>
                        <a:pt x="563118" y="38576"/>
                      </a:cubicBezTo>
                      <a:lnTo>
                        <a:pt x="559118" y="36100"/>
                      </a:lnTo>
                      <a:cubicBezTo>
                        <a:pt x="558546" y="35433"/>
                        <a:pt x="561880" y="32766"/>
                        <a:pt x="566071" y="32861"/>
                      </a:cubicBezTo>
                      <a:cubicBezTo>
                        <a:pt x="568738" y="33623"/>
                        <a:pt x="572834" y="36576"/>
                        <a:pt x="568643" y="37624"/>
                      </a:cubicBezTo>
                      <a:cubicBezTo>
                        <a:pt x="570738" y="37624"/>
                        <a:pt x="573691" y="36481"/>
                        <a:pt x="572072" y="34957"/>
                      </a:cubicBezTo>
                      <a:cubicBezTo>
                        <a:pt x="576834" y="35719"/>
                        <a:pt x="571405" y="37148"/>
                        <a:pt x="575501" y="38481"/>
                      </a:cubicBezTo>
                      <a:cubicBezTo>
                        <a:pt x="577215" y="37148"/>
                        <a:pt x="582454" y="35243"/>
                        <a:pt x="585597" y="33338"/>
                      </a:cubicBezTo>
                      <a:lnTo>
                        <a:pt x="581406" y="29909"/>
                      </a:lnTo>
                      <a:lnTo>
                        <a:pt x="584263" y="29909"/>
                      </a:lnTo>
                      <a:cubicBezTo>
                        <a:pt x="580644" y="27146"/>
                        <a:pt x="586169" y="27813"/>
                        <a:pt x="584073" y="24956"/>
                      </a:cubicBezTo>
                      <a:cubicBezTo>
                        <a:pt x="585978" y="24479"/>
                        <a:pt x="588359" y="25527"/>
                        <a:pt x="590264" y="26289"/>
                      </a:cubicBezTo>
                      <a:cubicBezTo>
                        <a:pt x="584549" y="30861"/>
                        <a:pt x="596551" y="32671"/>
                        <a:pt x="594836" y="36862"/>
                      </a:cubicBezTo>
                      <a:cubicBezTo>
                        <a:pt x="602647" y="38100"/>
                        <a:pt x="599789" y="26670"/>
                        <a:pt x="607886" y="33338"/>
                      </a:cubicBezTo>
                      <a:cubicBezTo>
                        <a:pt x="606838" y="34195"/>
                        <a:pt x="608933" y="36386"/>
                        <a:pt x="607409" y="36671"/>
                      </a:cubicBezTo>
                      <a:cubicBezTo>
                        <a:pt x="609886" y="37529"/>
                        <a:pt x="609695" y="40386"/>
                        <a:pt x="614363" y="39053"/>
                      </a:cubicBezTo>
                      <a:cubicBezTo>
                        <a:pt x="610172" y="37243"/>
                        <a:pt x="618935" y="34862"/>
                        <a:pt x="612838" y="32290"/>
                      </a:cubicBezTo>
                      <a:cubicBezTo>
                        <a:pt x="613220" y="33719"/>
                        <a:pt x="609410" y="33338"/>
                        <a:pt x="608457" y="32861"/>
                      </a:cubicBezTo>
                      <a:cubicBezTo>
                        <a:pt x="610457" y="31242"/>
                        <a:pt x="608076" y="28670"/>
                        <a:pt x="613029" y="28670"/>
                      </a:cubicBezTo>
                      <a:cubicBezTo>
                        <a:pt x="616077" y="29147"/>
                        <a:pt x="620173" y="29242"/>
                        <a:pt x="619601" y="31433"/>
                      </a:cubicBezTo>
                      <a:cubicBezTo>
                        <a:pt x="619411" y="33814"/>
                        <a:pt x="614934" y="31147"/>
                        <a:pt x="616839" y="33623"/>
                      </a:cubicBezTo>
                      <a:cubicBezTo>
                        <a:pt x="622840" y="34481"/>
                        <a:pt x="623888" y="30861"/>
                        <a:pt x="626364" y="35147"/>
                      </a:cubicBezTo>
                      <a:cubicBezTo>
                        <a:pt x="622554" y="34766"/>
                        <a:pt x="621602" y="37243"/>
                        <a:pt x="621602" y="38862"/>
                      </a:cubicBezTo>
                      <a:lnTo>
                        <a:pt x="625983" y="39910"/>
                      </a:lnTo>
                      <a:lnTo>
                        <a:pt x="625126" y="38291"/>
                      </a:lnTo>
                      <a:cubicBezTo>
                        <a:pt x="632270" y="37243"/>
                        <a:pt x="627221" y="41243"/>
                        <a:pt x="634079" y="40862"/>
                      </a:cubicBezTo>
                      <a:lnTo>
                        <a:pt x="637318" y="37719"/>
                      </a:lnTo>
                      <a:cubicBezTo>
                        <a:pt x="635699" y="34957"/>
                        <a:pt x="627317" y="38767"/>
                        <a:pt x="628555" y="34385"/>
                      </a:cubicBezTo>
                      <a:cubicBezTo>
                        <a:pt x="633032" y="34290"/>
                        <a:pt x="634460" y="36576"/>
                        <a:pt x="638747" y="35433"/>
                      </a:cubicBezTo>
                      <a:cubicBezTo>
                        <a:pt x="637794" y="35052"/>
                        <a:pt x="636556" y="34957"/>
                        <a:pt x="635603" y="34481"/>
                      </a:cubicBezTo>
                      <a:cubicBezTo>
                        <a:pt x="637223" y="34385"/>
                        <a:pt x="638842" y="28480"/>
                        <a:pt x="645224" y="32004"/>
                      </a:cubicBezTo>
                      <a:cubicBezTo>
                        <a:pt x="648462" y="33433"/>
                        <a:pt x="646081" y="33623"/>
                        <a:pt x="646081" y="35243"/>
                      </a:cubicBezTo>
                      <a:cubicBezTo>
                        <a:pt x="653225" y="35814"/>
                        <a:pt x="655320" y="37624"/>
                        <a:pt x="659987" y="37910"/>
                      </a:cubicBezTo>
                      <a:cubicBezTo>
                        <a:pt x="659130" y="34671"/>
                        <a:pt x="668179" y="37719"/>
                        <a:pt x="663131" y="34385"/>
                      </a:cubicBezTo>
                      <a:cubicBezTo>
                        <a:pt x="660749" y="36290"/>
                        <a:pt x="650367" y="35909"/>
                        <a:pt x="647891" y="32766"/>
                      </a:cubicBezTo>
                      <a:cubicBezTo>
                        <a:pt x="650558" y="28956"/>
                        <a:pt x="642271" y="33242"/>
                        <a:pt x="640747" y="29337"/>
                      </a:cubicBezTo>
                      <a:cubicBezTo>
                        <a:pt x="646462" y="29337"/>
                        <a:pt x="646271" y="25527"/>
                        <a:pt x="647224" y="23051"/>
                      </a:cubicBezTo>
                      <a:cubicBezTo>
                        <a:pt x="648843" y="22860"/>
                        <a:pt x="650367" y="24003"/>
                        <a:pt x="651320" y="24384"/>
                      </a:cubicBezTo>
                      <a:cubicBezTo>
                        <a:pt x="651986" y="26765"/>
                        <a:pt x="649891" y="26670"/>
                        <a:pt x="649700" y="29051"/>
                      </a:cubicBezTo>
                      <a:cubicBezTo>
                        <a:pt x="656082" y="28480"/>
                        <a:pt x="662273" y="29909"/>
                        <a:pt x="665798" y="32195"/>
                      </a:cubicBezTo>
                      <a:cubicBezTo>
                        <a:pt x="667988" y="31052"/>
                        <a:pt x="667322" y="28766"/>
                        <a:pt x="664750" y="28480"/>
                      </a:cubicBezTo>
                      <a:cubicBezTo>
                        <a:pt x="672370" y="29337"/>
                        <a:pt x="680561" y="29051"/>
                        <a:pt x="687800" y="28480"/>
                      </a:cubicBezTo>
                      <a:cubicBezTo>
                        <a:pt x="683705" y="31718"/>
                        <a:pt x="692563" y="30099"/>
                        <a:pt x="693134" y="31623"/>
                      </a:cubicBezTo>
                      <a:cubicBezTo>
                        <a:pt x="693611" y="30385"/>
                        <a:pt x="694373" y="29051"/>
                        <a:pt x="693801" y="27718"/>
                      </a:cubicBezTo>
                      <a:cubicBezTo>
                        <a:pt x="698849" y="29432"/>
                        <a:pt x="693611" y="25622"/>
                        <a:pt x="698563" y="25718"/>
                      </a:cubicBezTo>
                      <a:cubicBezTo>
                        <a:pt x="703517" y="27432"/>
                        <a:pt x="709708" y="28861"/>
                        <a:pt x="715232" y="29623"/>
                      </a:cubicBezTo>
                      <a:cubicBezTo>
                        <a:pt x="722281" y="26861"/>
                        <a:pt x="732949" y="29813"/>
                        <a:pt x="739235" y="30004"/>
                      </a:cubicBezTo>
                      <a:cubicBezTo>
                        <a:pt x="742569" y="28575"/>
                        <a:pt x="740378" y="25146"/>
                        <a:pt x="743903" y="24575"/>
                      </a:cubicBezTo>
                      <a:cubicBezTo>
                        <a:pt x="748094" y="24670"/>
                        <a:pt x="740759" y="28194"/>
                        <a:pt x="746951" y="26670"/>
                      </a:cubicBezTo>
                      <a:lnTo>
                        <a:pt x="746379" y="26003"/>
                      </a:lnTo>
                      <a:cubicBezTo>
                        <a:pt x="748189" y="26765"/>
                        <a:pt x="757714" y="23908"/>
                        <a:pt x="759428" y="28766"/>
                      </a:cubicBezTo>
                      <a:lnTo>
                        <a:pt x="757619" y="25051"/>
                      </a:lnTo>
                      <a:cubicBezTo>
                        <a:pt x="758762" y="24765"/>
                        <a:pt x="759809" y="25622"/>
                        <a:pt x="760762" y="26003"/>
                      </a:cubicBezTo>
                      <a:cubicBezTo>
                        <a:pt x="760762" y="24860"/>
                        <a:pt x="762191" y="23717"/>
                        <a:pt x="760286" y="22955"/>
                      </a:cubicBezTo>
                      <a:cubicBezTo>
                        <a:pt x="764096" y="20479"/>
                        <a:pt x="768287" y="23527"/>
                        <a:pt x="772382" y="23622"/>
                      </a:cubicBezTo>
                      <a:lnTo>
                        <a:pt x="769715" y="25718"/>
                      </a:lnTo>
                      <a:cubicBezTo>
                        <a:pt x="776764" y="27527"/>
                        <a:pt x="781526" y="25527"/>
                        <a:pt x="788384" y="26384"/>
                      </a:cubicBezTo>
                      <a:lnTo>
                        <a:pt x="788194" y="24289"/>
                      </a:lnTo>
                      <a:lnTo>
                        <a:pt x="792194" y="25622"/>
                      </a:lnTo>
                      <a:cubicBezTo>
                        <a:pt x="791242" y="23527"/>
                        <a:pt x="794957" y="22288"/>
                        <a:pt x="797147" y="24098"/>
                      </a:cubicBezTo>
                      <a:lnTo>
                        <a:pt x="786670" y="18764"/>
                      </a:lnTo>
                      <a:cubicBezTo>
                        <a:pt x="783717" y="20002"/>
                        <a:pt x="789813" y="21336"/>
                        <a:pt x="787908" y="23432"/>
                      </a:cubicBezTo>
                      <a:cubicBezTo>
                        <a:pt x="786289" y="25241"/>
                        <a:pt x="780002" y="24575"/>
                        <a:pt x="778955" y="22479"/>
                      </a:cubicBezTo>
                      <a:cubicBezTo>
                        <a:pt x="781336" y="22288"/>
                        <a:pt x="781526" y="22765"/>
                        <a:pt x="783336" y="23527"/>
                      </a:cubicBezTo>
                      <a:cubicBezTo>
                        <a:pt x="784193" y="20574"/>
                        <a:pt x="780479" y="20669"/>
                        <a:pt x="778669" y="18669"/>
                      </a:cubicBezTo>
                      <a:cubicBezTo>
                        <a:pt x="779431" y="18669"/>
                        <a:pt x="780479" y="18479"/>
                        <a:pt x="781145" y="18479"/>
                      </a:cubicBezTo>
                      <a:cubicBezTo>
                        <a:pt x="778955" y="17431"/>
                        <a:pt x="776573" y="17145"/>
                        <a:pt x="772859" y="16955"/>
                      </a:cubicBezTo>
                      <a:cubicBezTo>
                        <a:pt x="775621" y="18193"/>
                        <a:pt x="771335" y="18764"/>
                        <a:pt x="772382" y="19622"/>
                      </a:cubicBezTo>
                      <a:cubicBezTo>
                        <a:pt x="772097" y="17050"/>
                        <a:pt x="768096" y="16193"/>
                        <a:pt x="762953" y="16764"/>
                      </a:cubicBezTo>
                      <a:cubicBezTo>
                        <a:pt x="759238" y="19717"/>
                        <a:pt x="753332" y="14668"/>
                        <a:pt x="747332" y="15431"/>
                      </a:cubicBezTo>
                      <a:cubicBezTo>
                        <a:pt x="749713" y="18098"/>
                        <a:pt x="752761" y="20193"/>
                        <a:pt x="756380" y="21336"/>
                      </a:cubicBezTo>
                      <a:cubicBezTo>
                        <a:pt x="752570" y="22574"/>
                        <a:pt x="752189" y="21241"/>
                        <a:pt x="748475" y="22479"/>
                      </a:cubicBezTo>
                      <a:cubicBezTo>
                        <a:pt x="746665" y="20479"/>
                        <a:pt x="745427" y="17431"/>
                        <a:pt x="740569" y="16193"/>
                      </a:cubicBezTo>
                      <a:lnTo>
                        <a:pt x="740283" y="18098"/>
                      </a:lnTo>
                      <a:cubicBezTo>
                        <a:pt x="735902" y="17050"/>
                        <a:pt x="735902" y="14192"/>
                        <a:pt x="730282" y="14668"/>
                      </a:cubicBezTo>
                      <a:cubicBezTo>
                        <a:pt x="720662" y="15431"/>
                        <a:pt x="710660" y="15335"/>
                        <a:pt x="703326" y="15431"/>
                      </a:cubicBezTo>
                      <a:lnTo>
                        <a:pt x="703040" y="17336"/>
                      </a:lnTo>
                      <a:cubicBezTo>
                        <a:pt x="699040" y="13145"/>
                        <a:pt x="689420" y="15621"/>
                        <a:pt x="683895" y="13716"/>
                      </a:cubicBezTo>
                      <a:cubicBezTo>
                        <a:pt x="674465" y="15431"/>
                        <a:pt x="663512" y="11525"/>
                        <a:pt x="658654" y="14859"/>
                      </a:cubicBezTo>
                      <a:cubicBezTo>
                        <a:pt x="642080" y="13145"/>
                        <a:pt x="627698" y="11430"/>
                        <a:pt x="610457" y="12002"/>
                      </a:cubicBezTo>
                      <a:lnTo>
                        <a:pt x="613315" y="14859"/>
                      </a:lnTo>
                      <a:cubicBezTo>
                        <a:pt x="610267" y="12764"/>
                        <a:pt x="611315" y="16478"/>
                        <a:pt x="608267" y="16002"/>
                      </a:cubicBezTo>
                      <a:cubicBezTo>
                        <a:pt x="611791" y="13811"/>
                        <a:pt x="604171" y="13049"/>
                        <a:pt x="601980" y="11335"/>
                      </a:cubicBezTo>
                      <a:cubicBezTo>
                        <a:pt x="594360" y="13430"/>
                        <a:pt x="584549" y="10954"/>
                        <a:pt x="577787" y="8858"/>
                      </a:cubicBezTo>
                      <a:lnTo>
                        <a:pt x="577501" y="10763"/>
                      </a:lnTo>
                      <a:cubicBezTo>
                        <a:pt x="570738" y="7049"/>
                        <a:pt x="562451" y="10192"/>
                        <a:pt x="553974" y="10668"/>
                      </a:cubicBezTo>
                      <a:cubicBezTo>
                        <a:pt x="553022" y="11430"/>
                        <a:pt x="551402" y="13240"/>
                        <a:pt x="548926" y="13049"/>
                      </a:cubicBezTo>
                      <a:cubicBezTo>
                        <a:pt x="544354" y="9906"/>
                        <a:pt x="541877" y="10097"/>
                        <a:pt x="535115" y="8001"/>
                      </a:cubicBezTo>
                      <a:cubicBezTo>
                        <a:pt x="530162" y="8001"/>
                        <a:pt x="522065" y="8668"/>
                        <a:pt x="517017" y="9811"/>
                      </a:cubicBezTo>
                      <a:cubicBezTo>
                        <a:pt x="498443" y="5239"/>
                        <a:pt x="479393" y="7810"/>
                        <a:pt x="459962" y="4953"/>
                      </a:cubicBezTo>
                      <a:lnTo>
                        <a:pt x="458534" y="7239"/>
                      </a:lnTo>
                      <a:cubicBezTo>
                        <a:pt x="439769" y="2096"/>
                        <a:pt x="416624" y="6382"/>
                        <a:pt x="400621" y="3810"/>
                      </a:cubicBezTo>
                      <a:lnTo>
                        <a:pt x="402146" y="7715"/>
                      </a:lnTo>
                      <a:cubicBezTo>
                        <a:pt x="397097" y="8858"/>
                        <a:pt x="390716" y="6668"/>
                        <a:pt x="391954" y="3905"/>
                      </a:cubicBezTo>
                      <a:cubicBezTo>
                        <a:pt x="386906" y="5048"/>
                        <a:pt x="379381" y="1905"/>
                        <a:pt x="376142" y="5144"/>
                      </a:cubicBezTo>
                      <a:cubicBezTo>
                        <a:pt x="370999" y="5810"/>
                        <a:pt x="369856" y="3334"/>
                        <a:pt x="365570" y="2762"/>
                      </a:cubicBezTo>
                      <a:cubicBezTo>
                        <a:pt x="356330" y="4001"/>
                        <a:pt x="352235" y="3905"/>
                        <a:pt x="344424" y="3239"/>
                      </a:cubicBezTo>
                      <a:cubicBezTo>
                        <a:pt x="345091" y="4096"/>
                        <a:pt x="344900" y="5334"/>
                        <a:pt x="342805" y="5525"/>
                      </a:cubicBezTo>
                      <a:cubicBezTo>
                        <a:pt x="339185" y="4382"/>
                        <a:pt x="329470" y="6477"/>
                        <a:pt x="333089" y="1905"/>
                      </a:cubicBezTo>
                      <a:cubicBezTo>
                        <a:pt x="322707" y="4477"/>
                        <a:pt x="308896" y="-381"/>
                        <a:pt x="298799" y="3143"/>
                      </a:cubicBezTo>
                      <a:cubicBezTo>
                        <a:pt x="299657" y="1905"/>
                        <a:pt x="297085" y="1619"/>
                        <a:pt x="296037" y="762"/>
                      </a:cubicBezTo>
                      <a:cubicBezTo>
                        <a:pt x="286893" y="667"/>
                        <a:pt x="277368" y="3143"/>
                        <a:pt x="270034" y="953"/>
                      </a:cubicBezTo>
                      <a:cubicBezTo>
                        <a:pt x="268605" y="1619"/>
                        <a:pt x="272320" y="3143"/>
                        <a:pt x="268605" y="3239"/>
                      </a:cubicBezTo>
                      <a:cubicBezTo>
                        <a:pt x="266414" y="2762"/>
                        <a:pt x="268605" y="1619"/>
                        <a:pt x="265843" y="857"/>
                      </a:cubicBezTo>
                      <a:cubicBezTo>
                        <a:pt x="251079" y="-1619"/>
                        <a:pt x="235934" y="3143"/>
                        <a:pt x="222504" y="2477"/>
                      </a:cubicBezTo>
                      <a:cubicBezTo>
                        <a:pt x="198692" y="-191"/>
                        <a:pt x="173736" y="1238"/>
                        <a:pt x="150876" y="762"/>
                      </a:cubicBezTo>
                      <a:lnTo>
                        <a:pt x="151162" y="1715"/>
                      </a:lnTo>
                      <a:cubicBezTo>
                        <a:pt x="143542" y="-1810"/>
                        <a:pt x="133160" y="5334"/>
                        <a:pt x="127064" y="0"/>
                      </a:cubicBezTo>
                      <a:cubicBezTo>
                        <a:pt x="125254" y="857"/>
                        <a:pt x="120110" y="476"/>
                        <a:pt x="121539" y="2191"/>
                      </a:cubicBezTo>
                      <a:cubicBezTo>
                        <a:pt x="115919" y="-95"/>
                        <a:pt x="106109" y="3810"/>
                        <a:pt x="97727" y="1905"/>
                      </a:cubicBezTo>
                      <a:cubicBezTo>
                        <a:pt x="88868" y="3905"/>
                        <a:pt x="81058" y="1143"/>
                        <a:pt x="71723" y="3048"/>
                      </a:cubicBezTo>
                      <a:cubicBezTo>
                        <a:pt x="72676" y="3429"/>
                        <a:pt x="74390" y="3715"/>
                        <a:pt x="74676" y="4667"/>
                      </a:cubicBezTo>
                      <a:cubicBezTo>
                        <a:pt x="71057" y="6477"/>
                        <a:pt x="66104" y="762"/>
                        <a:pt x="64103" y="5239"/>
                      </a:cubicBezTo>
                      <a:cubicBezTo>
                        <a:pt x="62008" y="5239"/>
                        <a:pt x="62579" y="2953"/>
                        <a:pt x="63913" y="3143"/>
                      </a:cubicBezTo>
                      <a:cubicBezTo>
                        <a:pt x="43339" y="4953"/>
                        <a:pt x="21336" y="2096"/>
                        <a:pt x="0" y="1048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6CEAFE69-335C-F342-ECC0-709604C8F29F}"/>
                  </a:ext>
                </a:extLst>
              </p:cNvPr>
              <p:cNvGrpSpPr/>
              <p:nvPr/>
            </p:nvGrpSpPr>
            <p:grpSpPr>
              <a:xfrm rot="18694095" flipV="1">
                <a:off x="6274285" y="4480230"/>
                <a:ext cx="859062" cy="371638"/>
                <a:chOff x="2481262" y="2700534"/>
                <a:chExt cx="4180807" cy="1458476"/>
              </a:xfrm>
              <a:solidFill>
                <a:srgbClr val="3C8EDF"/>
              </a:solidFill>
            </p:grpSpPr>
            <p:grpSp>
              <p:nvGrpSpPr>
                <p:cNvPr id="75" name="그래픽 382">
                  <a:extLst>
                    <a:ext uri="{FF2B5EF4-FFF2-40B4-BE49-F238E27FC236}">
                      <a16:creationId xmlns:a16="http://schemas.microsoft.com/office/drawing/2014/main" id="{46B4F974-ABD4-3BDF-6375-E8D180C25A38}"/>
                    </a:ext>
                  </a:extLst>
                </p:cNvPr>
                <p:cNvGrpSpPr/>
                <p:nvPr/>
              </p:nvGrpSpPr>
              <p:grpSpPr>
                <a:xfrm>
                  <a:off x="2481262" y="2700534"/>
                  <a:ext cx="4124186" cy="1448078"/>
                  <a:chOff x="2481262" y="2700533"/>
                  <a:chExt cx="4124189" cy="1448077"/>
                </a:xfrm>
                <a:grpFill/>
              </p:grpSpPr>
              <p:sp>
                <p:nvSpPr>
                  <p:cNvPr id="243" name="자유형: 도형 242">
                    <a:extLst>
                      <a:ext uri="{FF2B5EF4-FFF2-40B4-BE49-F238E27FC236}">
                        <a16:creationId xmlns:a16="http://schemas.microsoft.com/office/drawing/2014/main" id="{70FEA547-4782-9B62-AB0E-C8F6F89B40E6}"/>
                      </a:ext>
                    </a:extLst>
                  </p:cNvPr>
                  <p:cNvSpPr/>
                  <p:nvPr/>
                </p:nvSpPr>
                <p:spPr>
                  <a:xfrm>
                    <a:off x="6594633" y="3538788"/>
                    <a:ext cx="10818" cy="17369"/>
                  </a:xfrm>
                  <a:custGeom>
                    <a:avLst/>
                    <a:gdLst>
                      <a:gd name="connsiteX0" fmla="*/ 10573 w 10818"/>
                      <a:gd name="connsiteY0" fmla="*/ 2892 h 17369"/>
                      <a:gd name="connsiteX1" fmla="*/ 571 w 10818"/>
                      <a:gd name="connsiteY1" fmla="*/ 7178 h 17369"/>
                      <a:gd name="connsiteX2" fmla="*/ 0 w 10818"/>
                      <a:gd name="connsiteY2" fmla="*/ 17370 h 17369"/>
                      <a:gd name="connsiteX3" fmla="*/ 10573 w 10818"/>
                      <a:gd name="connsiteY3" fmla="*/ 2987 h 17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18" h="17369">
                        <a:moveTo>
                          <a:pt x="10573" y="2892"/>
                        </a:moveTo>
                        <a:cubicBezTo>
                          <a:pt x="11906" y="-1299"/>
                          <a:pt x="7715" y="-1775"/>
                          <a:pt x="571" y="7178"/>
                        </a:cubicBezTo>
                        <a:lnTo>
                          <a:pt x="0" y="17370"/>
                        </a:lnTo>
                        <a:lnTo>
                          <a:pt x="10573" y="2987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4" name="자유형: 도형 243">
                    <a:extLst>
                      <a:ext uri="{FF2B5EF4-FFF2-40B4-BE49-F238E27FC236}">
                        <a16:creationId xmlns:a16="http://schemas.microsoft.com/office/drawing/2014/main" id="{A6E89ACB-8E3A-994D-215A-9A5CBF67AB3E}"/>
                      </a:ext>
                    </a:extLst>
                  </p:cNvPr>
                  <p:cNvSpPr/>
                  <p:nvPr/>
                </p:nvSpPr>
                <p:spPr>
                  <a:xfrm>
                    <a:off x="6536465" y="3555682"/>
                    <a:ext cx="47595" cy="60209"/>
                  </a:xfrm>
                  <a:custGeom>
                    <a:avLst/>
                    <a:gdLst>
                      <a:gd name="connsiteX0" fmla="*/ 8924 w 47595"/>
                      <a:gd name="connsiteY0" fmla="*/ 35623 h 60209"/>
                      <a:gd name="connsiteX1" fmla="*/ 637 w 47595"/>
                      <a:gd name="connsiteY1" fmla="*/ 53054 h 60209"/>
                      <a:gd name="connsiteX2" fmla="*/ 5114 w 47595"/>
                      <a:gd name="connsiteY2" fmla="*/ 60007 h 60209"/>
                      <a:gd name="connsiteX3" fmla="*/ 18449 w 47595"/>
                      <a:gd name="connsiteY3" fmla="*/ 30099 h 60209"/>
                      <a:gd name="connsiteX4" fmla="*/ 33593 w 47595"/>
                      <a:gd name="connsiteY4" fmla="*/ 19526 h 60209"/>
                      <a:gd name="connsiteX5" fmla="*/ 47595 w 47595"/>
                      <a:gd name="connsiteY5" fmla="*/ 0 h 60209"/>
                      <a:gd name="connsiteX6" fmla="*/ 11400 w 47595"/>
                      <a:gd name="connsiteY6" fmla="*/ 39148 h 60209"/>
                      <a:gd name="connsiteX7" fmla="*/ 8924 w 47595"/>
                      <a:gd name="connsiteY7" fmla="*/ 35623 h 6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595" h="60209">
                        <a:moveTo>
                          <a:pt x="8924" y="35623"/>
                        </a:moveTo>
                        <a:cubicBezTo>
                          <a:pt x="5685" y="41815"/>
                          <a:pt x="2161" y="48387"/>
                          <a:pt x="637" y="53054"/>
                        </a:cubicBezTo>
                        <a:cubicBezTo>
                          <a:pt x="-792" y="57912"/>
                          <a:pt x="-30" y="61055"/>
                          <a:pt x="5114" y="60007"/>
                        </a:cubicBezTo>
                        <a:cubicBezTo>
                          <a:pt x="10543" y="46672"/>
                          <a:pt x="14163" y="45625"/>
                          <a:pt x="18449" y="30099"/>
                        </a:cubicBezTo>
                        <a:cubicBezTo>
                          <a:pt x="25497" y="21050"/>
                          <a:pt x="33213" y="16573"/>
                          <a:pt x="33593" y="19526"/>
                        </a:cubicBezTo>
                        <a:cubicBezTo>
                          <a:pt x="35117" y="15430"/>
                          <a:pt x="46452" y="7144"/>
                          <a:pt x="47595" y="0"/>
                        </a:cubicBezTo>
                        <a:cubicBezTo>
                          <a:pt x="33975" y="7906"/>
                          <a:pt x="21497" y="21717"/>
                          <a:pt x="11400" y="39148"/>
                        </a:cubicBezTo>
                        <a:cubicBezTo>
                          <a:pt x="7590" y="41338"/>
                          <a:pt x="9114" y="37147"/>
                          <a:pt x="8924" y="3562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5" name="자유형: 도형 244">
                    <a:extLst>
                      <a:ext uri="{FF2B5EF4-FFF2-40B4-BE49-F238E27FC236}">
                        <a16:creationId xmlns:a16="http://schemas.microsoft.com/office/drawing/2014/main" id="{CF2D3FF9-8FA7-1889-CF9E-032C99E6A4FA}"/>
                      </a:ext>
                    </a:extLst>
                  </p:cNvPr>
                  <p:cNvSpPr/>
                  <p:nvPr/>
                </p:nvSpPr>
                <p:spPr>
                  <a:xfrm>
                    <a:off x="5562028" y="4062792"/>
                    <a:ext cx="7143" cy="762"/>
                  </a:xfrm>
                  <a:custGeom>
                    <a:avLst/>
                    <a:gdLst>
                      <a:gd name="connsiteX0" fmla="*/ 0 w 7143"/>
                      <a:gd name="connsiteY0" fmla="*/ 762 h 762"/>
                      <a:gd name="connsiteX1" fmla="*/ 7144 w 7143"/>
                      <a:gd name="connsiteY1" fmla="*/ 0 h 762"/>
                      <a:gd name="connsiteX2" fmla="*/ 0 w 7143"/>
                      <a:gd name="connsiteY2" fmla="*/ 762 h 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143" h="762">
                        <a:moveTo>
                          <a:pt x="0" y="762"/>
                        </a:moveTo>
                        <a:lnTo>
                          <a:pt x="7144" y="0"/>
                        </a:lnTo>
                        <a:cubicBezTo>
                          <a:pt x="5144" y="0"/>
                          <a:pt x="2762" y="286"/>
                          <a:pt x="0" y="76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6" name="자유형: 도형 245">
                    <a:extLst>
                      <a:ext uri="{FF2B5EF4-FFF2-40B4-BE49-F238E27FC236}">
                        <a16:creationId xmlns:a16="http://schemas.microsoft.com/office/drawing/2014/main" id="{119F7200-C6FB-1D92-5757-82888565BA5A}"/>
                      </a:ext>
                    </a:extLst>
                  </p:cNvPr>
                  <p:cNvSpPr/>
                  <p:nvPr/>
                </p:nvSpPr>
                <p:spPr>
                  <a:xfrm>
                    <a:off x="4880793" y="4118228"/>
                    <a:ext cx="7912" cy="1047"/>
                  </a:xfrm>
                  <a:custGeom>
                    <a:avLst/>
                    <a:gdLst>
                      <a:gd name="connsiteX0" fmla="*/ 197 w 7912"/>
                      <a:gd name="connsiteY0" fmla="*/ 1048 h 1047"/>
                      <a:gd name="connsiteX1" fmla="*/ 7912 w 7912"/>
                      <a:gd name="connsiteY1" fmla="*/ 0 h 1047"/>
                      <a:gd name="connsiteX2" fmla="*/ 197 w 7912"/>
                      <a:gd name="connsiteY2" fmla="*/ 1048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912" h="1047">
                        <a:moveTo>
                          <a:pt x="197" y="1048"/>
                        </a:moveTo>
                        <a:cubicBezTo>
                          <a:pt x="5436" y="1048"/>
                          <a:pt x="7626" y="476"/>
                          <a:pt x="7912" y="0"/>
                        </a:cubicBezTo>
                        <a:cubicBezTo>
                          <a:pt x="3054" y="286"/>
                          <a:pt x="-946" y="476"/>
                          <a:pt x="197" y="1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자유형: 도형 246">
                    <a:extLst>
                      <a:ext uri="{FF2B5EF4-FFF2-40B4-BE49-F238E27FC236}">
                        <a16:creationId xmlns:a16="http://schemas.microsoft.com/office/drawing/2014/main" id="{503FDF66-ECE7-8E58-1F3B-996C7986EB94}"/>
                      </a:ext>
                    </a:extLst>
                  </p:cNvPr>
                  <p:cNvSpPr/>
                  <p:nvPr/>
                </p:nvSpPr>
                <p:spPr>
                  <a:xfrm>
                    <a:off x="4765642" y="4103111"/>
                    <a:ext cx="6762" cy="1305"/>
                  </a:xfrm>
                  <a:custGeom>
                    <a:avLst/>
                    <a:gdLst>
                      <a:gd name="connsiteX0" fmla="*/ 0 w 6762"/>
                      <a:gd name="connsiteY0" fmla="*/ 67 h 1305"/>
                      <a:gd name="connsiteX1" fmla="*/ 6763 w 6762"/>
                      <a:gd name="connsiteY1" fmla="*/ 1305 h 1305"/>
                      <a:gd name="connsiteX2" fmla="*/ 0 w 6762"/>
                      <a:gd name="connsiteY2" fmla="*/ 67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762" h="1305">
                        <a:moveTo>
                          <a:pt x="0" y="67"/>
                        </a:moveTo>
                        <a:cubicBezTo>
                          <a:pt x="2476" y="543"/>
                          <a:pt x="4572" y="829"/>
                          <a:pt x="6763" y="1305"/>
                        </a:cubicBezTo>
                        <a:cubicBezTo>
                          <a:pt x="4191" y="448"/>
                          <a:pt x="1619" y="-219"/>
                          <a:pt x="0" y="6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8" name="자유형: 도형 247">
                    <a:extLst>
                      <a:ext uri="{FF2B5EF4-FFF2-40B4-BE49-F238E27FC236}">
                        <a16:creationId xmlns:a16="http://schemas.microsoft.com/office/drawing/2014/main" id="{6CFDE3ED-F9DD-EC38-EC8C-DB6B7F4FA9B4}"/>
                      </a:ext>
                    </a:extLst>
                  </p:cNvPr>
                  <p:cNvSpPr/>
                  <p:nvPr/>
                </p:nvSpPr>
                <p:spPr>
                  <a:xfrm>
                    <a:off x="5543689" y="4063554"/>
                    <a:ext cx="18338" cy="2701"/>
                  </a:xfrm>
                  <a:custGeom>
                    <a:avLst/>
                    <a:gdLst>
                      <a:gd name="connsiteX0" fmla="*/ 18338 w 18338"/>
                      <a:gd name="connsiteY0" fmla="*/ 0 h 2701"/>
                      <a:gd name="connsiteX1" fmla="*/ 50 w 18338"/>
                      <a:gd name="connsiteY1" fmla="*/ 1810 h 2701"/>
                      <a:gd name="connsiteX2" fmla="*/ 18338 w 18338"/>
                      <a:gd name="connsiteY2" fmla="*/ 0 h 2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338" h="2701">
                        <a:moveTo>
                          <a:pt x="18338" y="0"/>
                        </a:moveTo>
                        <a:lnTo>
                          <a:pt x="50" y="1810"/>
                        </a:lnTo>
                        <a:cubicBezTo>
                          <a:pt x="-807" y="4096"/>
                          <a:pt x="9480" y="1429"/>
                          <a:pt x="183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id="{45578F0D-13E1-E824-85B1-AA99D5B11071}"/>
                      </a:ext>
                    </a:extLst>
                  </p:cNvPr>
                  <p:cNvSpPr/>
                  <p:nvPr/>
                </p:nvSpPr>
                <p:spPr>
                  <a:xfrm>
                    <a:off x="6442614" y="3699223"/>
                    <a:ext cx="6857" cy="7810"/>
                  </a:xfrm>
                  <a:custGeom>
                    <a:avLst/>
                    <a:gdLst>
                      <a:gd name="connsiteX0" fmla="*/ 190 w 6857"/>
                      <a:gd name="connsiteY0" fmla="*/ 7810 h 7810"/>
                      <a:gd name="connsiteX1" fmla="*/ 6858 w 6857"/>
                      <a:gd name="connsiteY1" fmla="*/ 0 h 7810"/>
                      <a:gd name="connsiteX2" fmla="*/ 0 w 6857"/>
                      <a:gd name="connsiteY2" fmla="*/ 6572 h 7810"/>
                      <a:gd name="connsiteX3" fmla="*/ 190 w 6857"/>
                      <a:gd name="connsiteY3" fmla="*/ 7715 h 7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57" h="7810">
                        <a:moveTo>
                          <a:pt x="190" y="7810"/>
                        </a:moveTo>
                        <a:cubicBezTo>
                          <a:pt x="2953" y="5048"/>
                          <a:pt x="5048" y="2572"/>
                          <a:pt x="6858" y="0"/>
                        </a:cubicBezTo>
                        <a:cubicBezTo>
                          <a:pt x="4572" y="2191"/>
                          <a:pt x="2286" y="4381"/>
                          <a:pt x="0" y="6572"/>
                        </a:cubicBezTo>
                        <a:cubicBezTo>
                          <a:pt x="0" y="6953"/>
                          <a:pt x="190" y="7239"/>
                          <a:pt x="190" y="7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id="{05C80928-6998-1AA8-63CB-BA1F99EF57A7}"/>
                      </a:ext>
                    </a:extLst>
                  </p:cNvPr>
                  <p:cNvSpPr/>
                  <p:nvPr/>
                </p:nvSpPr>
                <p:spPr>
                  <a:xfrm>
                    <a:off x="5852635" y="3977163"/>
                    <a:ext cx="8953" cy="5429"/>
                  </a:xfrm>
                  <a:custGeom>
                    <a:avLst/>
                    <a:gdLst>
                      <a:gd name="connsiteX0" fmla="*/ 0 w 8953"/>
                      <a:gd name="connsiteY0" fmla="*/ 5429 h 5429"/>
                      <a:gd name="connsiteX1" fmla="*/ 5334 w 8953"/>
                      <a:gd name="connsiteY1" fmla="*/ 3810 h 5429"/>
                      <a:gd name="connsiteX2" fmla="*/ 8954 w 8953"/>
                      <a:gd name="connsiteY2" fmla="*/ 0 h 5429"/>
                      <a:gd name="connsiteX3" fmla="*/ 95 w 8953"/>
                      <a:gd name="connsiteY3" fmla="*/ 5429 h 5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3" h="5429">
                        <a:moveTo>
                          <a:pt x="0" y="5429"/>
                        </a:moveTo>
                        <a:lnTo>
                          <a:pt x="5334" y="3810"/>
                        </a:lnTo>
                        <a:cubicBezTo>
                          <a:pt x="6667" y="2667"/>
                          <a:pt x="7906" y="1333"/>
                          <a:pt x="8954" y="0"/>
                        </a:cubicBezTo>
                        <a:lnTo>
                          <a:pt x="95" y="5429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1" name="자유형: 도형 250">
                    <a:extLst>
                      <a:ext uri="{FF2B5EF4-FFF2-40B4-BE49-F238E27FC236}">
                        <a16:creationId xmlns:a16="http://schemas.microsoft.com/office/drawing/2014/main" id="{00107734-0BA2-0CFC-54AD-AE79891CAFE0}"/>
                      </a:ext>
                    </a:extLst>
                  </p:cNvPr>
                  <p:cNvSpPr/>
                  <p:nvPr/>
                </p:nvSpPr>
                <p:spPr>
                  <a:xfrm>
                    <a:off x="6062471" y="3898772"/>
                    <a:ext cx="8953" cy="10572"/>
                  </a:xfrm>
                  <a:custGeom>
                    <a:avLst/>
                    <a:gdLst>
                      <a:gd name="connsiteX0" fmla="*/ 5239 w 8953"/>
                      <a:gd name="connsiteY0" fmla="*/ 0 h 10572"/>
                      <a:gd name="connsiteX1" fmla="*/ 0 w 8953"/>
                      <a:gd name="connsiteY1" fmla="*/ 10573 h 10572"/>
                      <a:gd name="connsiteX2" fmla="*/ 8954 w 8953"/>
                      <a:gd name="connsiteY2" fmla="*/ 2572 h 10572"/>
                      <a:gd name="connsiteX3" fmla="*/ 5239 w 8953"/>
                      <a:gd name="connsiteY3" fmla="*/ 95 h 1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3" h="10572">
                        <a:moveTo>
                          <a:pt x="5239" y="0"/>
                        </a:moveTo>
                        <a:cubicBezTo>
                          <a:pt x="381" y="1905"/>
                          <a:pt x="952" y="7525"/>
                          <a:pt x="0" y="10573"/>
                        </a:cubicBezTo>
                        <a:cubicBezTo>
                          <a:pt x="1810" y="7334"/>
                          <a:pt x="4858" y="4763"/>
                          <a:pt x="8954" y="2572"/>
                        </a:cubicBezTo>
                        <a:cubicBezTo>
                          <a:pt x="8572" y="1619"/>
                          <a:pt x="7525" y="762"/>
                          <a:pt x="5239" y="9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2" name="자유형: 도형 251">
                    <a:extLst>
                      <a:ext uri="{FF2B5EF4-FFF2-40B4-BE49-F238E27FC236}">
                        <a16:creationId xmlns:a16="http://schemas.microsoft.com/office/drawing/2014/main" id="{B68EBCC9-AC2B-D19B-71A2-92B6CBFD6D10}"/>
                      </a:ext>
                    </a:extLst>
                  </p:cNvPr>
                  <p:cNvSpPr/>
                  <p:nvPr/>
                </p:nvSpPr>
                <p:spPr>
                  <a:xfrm>
                    <a:off x="6388321" y="3717987"/>
                    <a:ext cx="4762" cy="4476"/>
                  </a:xfrm>
                  <a:custGeom>
                    <a:avLst/>
                    <a:gdLst>
                      <a:gd name="connsiteX0" fmla="*/ 0 w 4762"/>
                      <a:gd name="connsiteY0" fmla="*/ 4477 h 4476"/>
                      <a:gd name="connsiteX1" fmla="*/ 4763 w 4762"/>
                      <a:gd name="connsiteY1" fmla="*/ 0 h 4476"/>
                      <a:gd name="connsiteX2" fmla="*/ 0 w 4762"/>
                      <a:gd name="connsiteY2" fmla="*/ 4477 h 4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762" h="4476">
                        <a:moveTo>
                          <a:pt x="0" y="4477"/>
                        </a:moveTo>
                        <a:lnTo>
                          <a:pt x="4763" y="0"/>
                        </a:lnTo>
                        <a:cubicBezTo>
                          <a:pt x="3524" y="1143"/>
                          <a:pt x="1429" y="3143"/>
                          <a:pt x="0" y="447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3" name="자유형: 도형 252">
                    <a:extLst>
                      <a:ext uri="{FF2B5EF4-FFF2-40B4-BE49-F238E27FC236}">
                        <a16:creationId xmlns:a16="http://schemas.microsoft.com/office/drawing/2014/main" id="{7A21C7AC-B204-ED77-C7BC-B0032E05272F}"/>
                      </a:ext>
                    </a:extLst>
                  </p:cNvPr>
                  <p:cNvSpPr/>
                  <p:nvPr/>
                </p:nvSpPr>
                <p:spPr>
                  <a:xfrm>
                    <a:off x="5690805" y="4026121"/>
                    <a:ext cx="2476" cy="1333"/>
                  </a:xfrm>
                  <a:custGeom>
                    <a:avLst/>
                    <a:gdLst>
                      <a:gd name="connsiteX0" fmla="*/ 2477 w 2476"/>
                      <a:gd name="connsiteY0" fmla="*/ 1333 h 1333"/>
                      <a:gd name="connsiteX1" fmla="*/ 0 w 2476"/>
                      <a:gd name="connsiteY1" fmla="*/ 0 h 1333"/>
                      <a:gd name="connsiteX2" fmla="*/ 2477 w 2476"/>
                      <a:gd name="connsiteY2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76" h="1333">
                        <a:moveTo>
                          <a:pt x="2477" y="1333"/>
                        </a:moveTo>
                        <a:cubicBezTo>
                          <a:pt x="1905" y="667"/>
                          <a:pt x="953" y="191"/>
                          <a:pt x="0" y="0"/>
                        </a:cubicBezTo>
                        <a:cubicBezTo>
                          <a:pt x="191" y="667"/>
                          <a:pt x="1143" y="1048"/>
                          <a:pt x="2477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4" name="자유형: 도형 253">
                    <a:extLst>
                      <a:ext uri="{FF2B5EF4-FFF2-40B4-BE49-F238E27FC236}">
                        <a16:creationId xmlns:a16="http://schemas.microsoft.com/office/drawing/2014/main" id="{0F1E8D43-4778-84E2-402B-7F660EB14EAD}"/>
                      </a:ext>
                    </a:extLst>
                  </p:cNvPr>
                  <p:cNvSpPr/>
                  <p:nvPr/>
                </p:nvSpPr>
                <p:spPr>
                  <a:xfrm>
                    <a:off x="2481262" y="2955112"/>
                    <a:ext cx="952" cy="1256"/>
                  </a:xfrm>
                  <a:custGeom>
                    <a:avLst/>
                    <a:gdLst>
                      <a:gd name="connsiteX0" fmla="*/ 0 w 952"/>
                      <a:gd name="connsiteY0" fmla="*/ 1256 h 1256"/>
                      <a:gd name="connsiteX1" fmla="*/ 953 w 952"/>
                      <a:gd name="connsiteY1" fmla="*/ 1256 h 1256"/>
                      <a:gd name="connsiteX2" fmla="*/ 0 w 952"/>
                      <a:gd name="connsiteY2" fmla="*/ 1256 h 1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" h="1256">
                        <a:moveTo>
                          <a:pt x="0" y="1256"/>
                        </a:moveTo>
                        <a:cubicBezTo>
                          <a:pt x="0" y="1256"/>
                          <a:pt x="667" y="1256"/>
                          <a:pt x="953" y="1256"/>
                        </a:cubicBezTo>
                        <a:cubicBezTo>
                          <a:pt x="476" y="-172"/>
                          <a:pt x="95" y="-649"/>
                          <a:pt x="0" y="125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자유형: 도형 254">
                    <a:extLst>
                      <a:ext uri="{FF2B5EF4-FFF2-40B4-BE49-F238E27FC236}">
                        <a16:creationId xmlns:a16="http://schemas.microsoft.com/office/drawing/2014/main" id="{0E4C52B3-F6A1-E1FE-0A04-C6BCA6F1ECDC}"/>
                      </a:ext>
                    </a:extLst>
                  </p:cNvPr>
                  <p:cNvSpPr/>
                  <p:nvPr/>
                </p:nvSpPr>
                <p:spPr>
                  <a:xfrm>
                    <a:off x="2595276" y="2709480"/>
                    <a:ext cx="2095" cy="5619"/>
                  </a:xfrm>
                  <a:custGeom>
                    <a:avLst/>
                    <a:gdLst>
                      <a:gd name="connsiteX0" fmla="*/ 2095 w 2095"/>
                      <a:gd name="connsiteY0" fmla="*/ 0 h 5619"/>
                      <a:gd name="connsiteX1" fmla="*/ 0 w 2095"/>
                      <a:gd name="connsiteY1" fmla="*/ 3048 h 5619"/>
                      <a:gd name="connsiteX2" fmla="*/ 1810 w 2095"/>
                      <a:gd name="connsiteY2" fmla="*/ 5620 h 5619"/>
                      <a:gd name="connsiteX3" fmla="*/ 2095 w 2095"/>
                      <a:gd name="connsiteY3" fmla="*/ 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5619">
                        <a:moveTo>
                          <a:pt x="2095" y="0"/>
                        </a:moveTo>
                        <a:lnTo>
                          <a:pt x="0" y="3048"/>
                        </a:lnTo>
                        <a:cubicBezTo>
                          <a:pt x="571" y="4001"/>
                          <a:pt x="1048" y="4953"/>
                          <a:pt x="1810" y="5620"/>
                        </a:cubicBezTo>
                        <a:lnTo>
                          <a:pt x="2095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자유형: 도형 255">
                    <a:extLst>
                      <a:ext uri="{FF2B5EF4-FFF2-40B4-BE49-F238E27FC236}">
                        <a16:creationId xmlns:a16="http://schemas.microsoft.com/office/drawing/2014/main" id="{03079DC5-4751-A729-E005-E4FF683CDF97}"/>
                      </a:ext>
                    </a:extLst>
                  </p:cNvPr>
                  <p:cNvSpPr/>
                  <p:nvPr/>
                </p:nvSpPr>
                <p:spPr>
                  <a:xfrm>
                    <a:off x="4559045" y="4058411"/>
                    <a:ext cx="3902" cy="769"/>
                  </a:xfrm>
                  <a:custGeom>
                    <a:avLst/>
                    <a:gdLst>
                      <a:gd name="connsiteX0" fmla="*/ 0 w 3902"/>
                      <a:gd name="connsiteY0" fmla="*/ 0 h 769"/>
                      <a:gd name="connsiteX1" fmla="*/ 857 w 3902"/>
                      <a:gd name="connsiteY1" fmla="*/ 381 h 769"/>
                      <a:gd name="connsiteX2" fmla="*/ 0 w 3902"/>
                      <a:gd name="connsiteY2" fmla="*/ 0 h 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02" h="769">
                        <a:moveTo>
                          <a:pt x="0" y="0"/>
                        </a:moveTo>
                        <a:cubicBezTo>
                          <a:pt x="0" y="0"/>
                          <a:pt x="476" y="191"/>
                          <a:pt x="857" y="381"/>
                        </a:cubicBezTo>
                        <a:cubicBezTo>
                          <a:pt x="6382" y="1238"/>
                          <a:pt x="3334" y="4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자유형: 도형 256">
                    <a:extLst>
                      <a:ext uri="{FF2B5EF4-FFF2-40B4-BE49-F238E27FC236}">
                        <a16:creationId xmlns:a16="http://schemas.microsoft.com/office/drawing/2014/main" id="{F1DF8D2F-2654-4F2C-2B23-B8196D543E72}"/>
                      </a:ext>
                    </a:extLst>
                  </p:cNvPr>
                  <p:cNvSpPr/>
                  <p:nvPr/>
                </p:nvSpPr>
                <p:spPr>
                  <a:xfrm>
                    <a:off x="4347991" y="2816637"/>
                    <a:ext cx="23315" cy="9334"/>
                  </a:xfrm>
                  <a:custGeom>
                    <a:avLst/>
                    <a:gdLst>
                      <a:gd name="connsiteX0" fmla="*/ 8362 w 23315"/>
                      <a:gd name="connsiteY0" fmla="*/ 9334 h 9334"/>
                      <a:gd name="connsiteX1" fmla="*/ 15315 w 23315"/>
                      <a:gd name="connsiteY1" fmla="*/ 0 h 9334"/>
                      <a:gd name="connsiteX2" fmla="*/ 3885 w 23315"/>
                      <a:gd name="connsiteY2" fmla="*/ 667 h 9334"/>
                      <a:gd name="connsiteX3" fmla="*/ 8266 w 23315"/>
                      <a:gd name="connsiteY3" fmla="*/ 9334 h 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315" h="9334">
                        <a:moveTo>
                          <a:pt x="8362" y="9334"/>
                        </a:moveTo>
                        <a:cubicBezTo>
                          <a:pt x="-8974" y="-4096"/>
                          <a:pt x="42271" y="18478"/>
                          <a:pt x="15315" y="0"/>
                        </a:cubicBezTo>
                        <a:cubicBezTo>
                          <a:pt x="16267" y="1619"/>
                          <a:pt x="8743" y="190"/>
                          <a:pt x="3885" y="667"/>
                        </a:cubicBezTo>
                        <a:cubicBezTo>
                          <a:pt x="-1068" y="1429"/>
                          <a:pt x="-2878" y="2477"/>
                          <a:pt x="8266" y="933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id="{D4C30B57-A036-DE58-836D-BFA347861E74}"/>
                      </a:ext>
                    </a:extLst>
                  </p:cNvPr>
                  <p:cNvSpPr/>
                  <p:nvPr/>
                </p:nvSpPr>
                <p:spPr>
                  <a:xfrm>
                    <a:off x="6430327" y="3710463"/>
                    <a:ext cx="7334" cy="6286"/>
                  </a:xfrm>
                  <a:custGeom>
                    <a:avLst/>
                    <a:gdLst>
                      <a:gd name="connsiteX0" fmla="*/ 7334 w 7334"/>
                      <a:gd name="connsiteY0" fmla="*/ 0 h 6286"/>
                      <a:gd name="connsiteX1" fmla="*/ 0 w 7334"/>
                      <a:gd name="connsiteY1" fmla="*/ 6286 h 6286"/>
                      <a:gd name="connsiteX2" fmla="*/ 7334 w 7334"/>
                      <a:gd name="connsiteY2" fmla="*/ 0 h 6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34" h="6286">
                        <a:moveTo>
                          <a:pt x="7334" y="0"/>
                        </a:moveTo>
                        <a:cubicBezTo>
                          <a:pt x="4953" y="2095"/>
                          <a:pt x="2476" y="4191"/>
                          <a:pt x="0" y="6286"/>
                        </a:cubicBezTo>
                        <a:cubicBezTo>
                          <a:pt x="3429" y="3619"/>
                          <a:pt x="5715" y="1715"/>
                          <a:pt x="733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id="{C7F81D81-7C32-84E4-F3BD-1750DADAA400}"/>
                      </a:ext>
                    </a:extLst>
                  </p:cNvPr>
                  <p:cNvSpPr/>
                  <p:nvPr/>
                </p:nvSpPr>
                <p:spPr>
                  <a:xfrm>
                    <a:off x="4360449" y="2814732"/>
                    <a:ext cx="2857" cy="1904"/>
                  </a:xfrm>
                  <a:custGeom>
                    <a:avLst/>
                    <a:gdLst>
                      <a:gd name="connsiteX0" fmla="*/ 2858 w 2857"/>
                      <a:gd name="connsiteY0" fmla="*/ 1905 h 1904"/>
                      <a:gd name="connsiteX1" fmla="*/ 2858 w 2857"/>
                      <a:gd name="connsiteY1" fmla="*/ 1905 h 1904"/>
                      <a:gd name="connsiteX2" fmla="*/ 0 w 2857"/>
                      <a:gd name="connsiteY2" fmla="*/ 0 h 1904"/>
                      <a:gd name="connsiteX3" fmla="*/ 2858 w 2857"/>
                      <a:gd name="connsiteY3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1904">
                        <a:moveTo>
                          <a:pt x="2858" y="1905"/>
                        </a:moveTo>
                        <a:lnTo>
                          <a:pt x="2858" y="1905"/>
                        </a:lnTo>
                        <a:cubicBezTo>
                          <a:pt x="2858" y="1905"/>
                          <a:pt x="0" y="0"/>
                          <a:pt x="0" y="0"/>
                        </a:cubicBezTo>
                        <a:cubicBezTo>
                          <a:pt x="1143" y="762"/>
                          <a:pt x="1810" y="1238"/>
                          <a:pt x="2858" y="190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자유형: 도형 259">
                    <a:extLst>
                      <a:ext uri="{FF2B5EF4-FFF2-40B4-BE49-F238E27FC236}">
                        <a16:creationId xmlns:a16="http://schemas.microsoft.com/office/drawing/2014/main" id="{BA70DD5A-246F-B928-B567-767963F81FC2}"/>
                      </a:ext>
                    </a:extLst>
                  </p:cNvPr>
                  <p:cNvSpPr/>
                  <p:nvPr/>
                </p:nvSpPr>
                <p:spPr>
                  <a:xfrm>
                    <a:off x="4134325" y="3839717"/>
                    <a:ext cx="2084" cy="5048"/>
                  </a:xfrm>
                  <a:custGeom>
                    <a:avLst/>
                    <a:gdLst>
                      <a:gd name="connsiteX0" fmla="*/ 0 w 2084"/>
                      <a:gd name="connsiteY0" fmla="*/ 0 h 5048"/>
                      <a:gd name="connsiteX1" fmla="*/ 2000 w 2084"/>
                      <a:gd name="connsiteY1" fmla="*/ 5048 h 5048"/>
                      <a:gd name="connsiteX2" fmla="*/ 0 w 2084"/>
                      <a:gd name="connsiteY2" fmla="*/ 0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84" h="5048">
                        <a:moveTo>
                          <a:pt x="0" y="0"/>
                        </a:moveTo>
                        <a:cubicBezTo>
                          <a:pt x="0" y="1333"/>
                          <a:pt x="952" y="3238"/>
                          <a:pt x="2000" y="5048"/>
                        </a:cubicBezTo>
                        <a:cubicBezTo>
                          <a:pt x="2286" y="4572"/>
                          <a:pt x="1905" y="3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자유형: 도형 260">
                    <a:extLst>
                      <a:ext uri="{FF2B5EF4-FFF2-40B4-BE49-F238E27FC236}">
                        <a16:creationId xmlns:a16="http://schemas.microsoft.com/office/drawing/2014/main" id="{582E5DF9-993A-ACA8-DAAC-CA5541D09D38}"/>
                      </a:ext>
                    </a:extLst>
                  </p:cNvPr>
                  <p:cNvSpPr/>
                  <p:nvPr/>
                </p:nvSpPr>
                <p:spPr>
                  <a:xfrm>
                    <a:off x="4429410" y="4027360"/>
                    <a:ext cx="8096" cy="4000"/>
                  </a:xfrm>
                  <a:custGeom>
                    <a:avLst/>
                    <a:gdLst>
                      <a:gd name="connsiteX0" fmla="*/ 8096 w 8096"/>
                      <a:gd name="connsiteY0" fmla="*/ 4000 h 4000"/>
                      <a:gd name="connsiteX1" fmla="*/ 0 w 8096"/>
                      <a:gd name="connsiteY1" fmla="*/ 0 h 4000"/>
                      <a:gd name="connsiteX2" fmla="*/ 8096 w 8096"/>
                      <a:gd name="connsiteY2" fmla="*/ 4000 h 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96" h="4000">
                        <a:moveTo>
                          <a:pt x="8096" y="4000"/>
                        </a:moveTo>
                        <a:lnTo>
                          <a:pt x="0" y="0"/>
                        </a:lnTo>
                        <a:cubicBezTo>
                          <a:pt x="3143" y="1810"/>
                          <a:pt x="5810" y="3048"/>
                          <a:pt x="8096" y="400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자유형: 도형 261">
                    <a:extLst>
                      <a:ext uri="{FF2B5EF4-FFF2-40B4-BE49-F238E27FC236}">
                        <a16:creationId xmlns:a16="http://schemas.microsoft.com/office/drawing/2014/main" id="{A7FC2454-73AC-52EE-04B8-7BAE522404E3}"/>
                      </a:ext>
                    </a:extLst>
                  </p:cNvPr>
                  <p:cNvSpPr/>
                  <p:nvPr/>
                </p:nvSpPr>
                <p:spPr>
                  <a:xfrm>
                    <a:off x="4000785" y="3690841"/>
                    <a:ext cx="7048" cy="11144"/>
                  </a:xfrm>
                  <a:custGeom>
                    <a:avLst/>
                    <a:gdLst>
                      <a:gd name="connsiteX0" fmla="*/ 7049 w 7048"/>
                      <a:gd name="connsiteY0" fmla="*/ 11144 h 11144"/>
                      <a:gd name="connsiteX1" fmla="*/ 0 w 7048"/>
                      <a:gd name="connsiteY1" fmla="*/ 0 h 11144"/>
                      <a:gd name="connsiteX2" fmla="*/ 571 w 7048"/>
                      <a:gd name="connsiteY2" fmla="*/ 2096 h 11144"/>
                      <a:gd name="connsiteX3" fmla="*/ 7049 w 7048"/>
                      <a:gd name="connsiteY3" fmla="*/ 11144 h 11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48" h="11144">
                        <a:moveTo>
                          <a:pt x="7049" y="11144"/>
                        </a:moveTo>
                        <a:cubicBezTo>
                          <a:pt x="4667" y="6858"/>
                          <a:pt x="4191" y="5144"/>
                          <a:pt x="0" y="0"/>
                        </a:cubicBezTo>
                        <a:cubicBezTo>
                          <a:pt x="95" y="667"/>
                          <a:pt x="286" y="1333"/>
                          <a:pt x="571" y="2096"/>
                        </a:cubicBezTo>
                        <a:cubicBezTo>
                          <a:pt x="2572" y="3715"/>
                          <a:pt x="4667" y="6096"/>
                          <a:pt x="7049" y="1114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자유형: 도형 262">
                    <a:extLst>
                      <a:ext uri="{FF2B5EF4-FFF2-40B4-BE49-F238E27FC236}">
                        <a16:creationId xmlns:a16="http://schemas.microsoft.com/office/drawing/2014/main" id="{A91E996B-7E81-8BB7-9268-18540DDEED3E}"/>
                      </a:ext>
                    </a:extLst>
                  </p:cNvPr>
                  <p:cNvSpPr/>
                  <p:nvPr/>
                </p:nvSpPr>
                <p:spPr>
                  <a:xfrm>
                    <a:off x="3917441" y="3528821"/>
                    <a:ext cx="2857" cy="9429"/>
                  </a:xfrm>
                  <a:custGeom>
                    <a:avLst/>
                    <a:gdLst>
                      <a:gd name="connsiteX0" fmla="*/ 0 w 2857"/>
                      <a:gd name="connsiteY0" fmla="*/ 0 h 9429"/>
                      <a:gd name="connsiteX1" fmla="*/ 191 w 2857"/>
                      <a:gd name="connsiteY1" fmla="*/ 3810 h 9429"/>
                      <a:gd name="connsiteX2" fmla="*/ 2858 w 2857"/>
                      <a:gd name="connsiteY2" fmla="*/ 9430 h 9429"/>
                      <a:gd name="connsiteX3" fmla="*/ 0 w 2857"/>
                      <a:gd name="connsiteY3" fmla="*/ 0 h 9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9429">
                        <a:moveTo>
                          <a:pt x="0" y="0"/>
                        </a:moveTo>
                        <a:cubicBezTo>
                          <a:pt x="0" y="1143"/>
                          <a:pt x="191" y="2476"/>
                          <a:pt x="191" y="3810"/>
                        </a:cubicBezTo>
                        <a:cubicBezTo>
                          <a:pt x="1048" y="5620"/>
                          <a:pt x="2000" y="7620"/>
                          <a:pt x="2858" y="9430"/>
                        </a:cubicBezTo>
                        <a:cubicBezTo>
                          <a:pt x="1810" y="6286"/>
                          <a:pt x="857" y="3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A6B1080B-A345-0A9F-3298-549AF64FF769}"/>
                      </a:ext>
                    </a:extLst>
                  </p:cNvPr>
                  <p:cNvSpPr/>
                  <p:nvPr/>
                </p:nvSpPr>
                <p:spPr>
                  <a:xfrm>
                    <a:off x="2708604" y="3503910"/>
                    <a:ext cx="11640" cy="13956"/>
                  </a:xfrm>
                  <a:custGeom>
                    <a:avLst/>
                    <a:gdLst>
                      <a:gd name="connsiteX0" fmla="*/ 11640 w 11640"/>
                      <a:gd name="connsiteY0" fmla="*/ 13957 h 13956"/>
                      <a:gd name="connsiteX1" fmla="*/ 8973 w 11640"/>
                      <a:gd name="connsiteY1" fmla="*/ 3765 h 13956"/>
                      <a:gd name="connsiteX2" fmla="*/ 11640 w 11640"/>
                      <a:gd name="connsiteY2" fmla="*/ 13957 h 13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640" h="13956">
                        <a:moveTo>
                          <a:pt x="11640" y="13957"/>
                        </a:moveTo>
                        <a:cubicBezTo>
                          <a:pt x="9735" y="9576"/>
                          <a:pt x="9068" y="6528"/>
                          <a:pt x="8973" y="3765"/>
                        </a:cubicBezTo>
                        <a:cubicBezTo>
                          <a:pt x="8211" y="8623"/>
                          <a:pt x="-12458" y="-13285"/>
                          <a:pt x="11640" y="1395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668765E6-8986-CD26-F4DF-74457D7E260E}"/>
                      </a:ext>
                    </a:extLst>
                  </p:cNvPr>
                  <p:cNvSpPr/>
                  <p:nvPr/>
                </p:nvSpPr>
                <p:spPr>
                  <a:xfrm>
                    <a:off x="6437661" y="3704590"/>
                    <a:ext cx="4953" cy="5872"/>
                  </a:xfrm>
                  <a:custGeom>
                    <a:avLst/>
                    <a:gdLst>
                      <a:gd name="connsiteX0" fmla="*/ 3143 w 4953"/>
                      <a:gd name="connsiteY0" fmla="*/ 253 h 5872"/>
                      <a:gd name="connsiteX1" fmla="*/ 0 w 4953"/>
                      <a:gd name="connsiteY1" fmla="*/ 5873 h 5872"/>
                      <a:gd name="connsiteX2" fmla="*/ 4953 w 4953"/>
                      <a:gd name="connsiteY2" fmla="*/ 1301 h 5872"/>
                      <a:gd name="connsiteX3" fmla="*/ 3143 w 4953"/>
                      <a:gd name="connsiteY3" fmla="*/ 158 h 5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3" h="5872">
                        <a:moveTo>
                          <a:pt x="3143" y="253"/>
                        </a:moveTo>
                        <a:cubicBezTo>
                          <a:pt x="3143" y="2063"/>
                          <a:pt x="2191" y="3682"/>
                          <a:pt x="0" y="5873"/>
                        </a:cubicBezTo>
                        <a:cubicBezTo>
                          <a:pt x="1714" y="4349"/>
                          <a:pt x="3334" y="2825"/>
                          <a:pt x="4953" y="1301"/>
                        </a:cubicBezTo>
                        <a:cubicBezTo>
                          <a:pt x="4953" y="348"/>
                          <a:pt x="4477" y="-319"/>
                          <a:pt x="3143" y="15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자유형: 도형 265">
                    <a:extLst>
                      <a:ext uri="{FF2B5EF4-FFF2-40B4-BE49-F238E27FC236}">
                        <a16:creationId xmlns:a16="http://schemas.microsoft.com/office/drawing/2014/main" id="{4E266CF5-1052-A1E9-D371-75614C18E0C4}"/>
                      </a:ext>
                    </a:extLst>
                  </p:cNvPr>
                  <p:cNvSpPr/>
                  <p:nvPr/>
                </p:nvSpPr>
                <p:spPr>
                  <a:xfrm>
                    <a:off x="3951350" y="3690746"/>
                    <a:ext cx="16764" cy="28003"/>
                  </a:xfrm>
                  <a:custGeom>
                    <a:avLst/>
                    <a:gdLst>
                      <a:gd name="connsiteX0" fmla="*/ 16764 w 16764"/>
                      <a:gd name="connsiteY0" fmla="*/ 28003 h 28003"/>
                      <a:gd name="connsiteX1" fmla="*/ 0 w 16764"/>
                      <a:gd name="connsiteY1" fmla="*/ 0 h 28003"/>
                      <a:gd name="connsiteX2" fmla="*/ 16764 w 16764"/>
                      <a:gd name="connsiteY2" fmla="*/ 28003 h 28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764" h="28003">
                        <a:moveTo>
                          <a:pt x="16764" y="28003"/>
                        </a:moveTo>
                        <a:cubicBezTo>
                          <a:pt x="10954" y="18764"/>
                          <a:pt x="5620" y="9334"/>
                          <a:pt x="0" y="0"/>
                        </a:cubicBezTo>
                        <a:cubicBezTo>
                          <a:pt x="4477" y="8001"/>
                          <a:pt x="10382" y="18288"/>
                          <a:pt x="16764" y="2800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자유형: 도형 266">
                    <a:extLst>
                      <a:ext uri="{FF2B5EF4-FFF2-40B4-BE49-F238E27FC236}">
                        <a16:creationId xmlns:a16="http://schemas.microsoft.com/office/drawing/2014/main" id="{55B62DD4-5E24-C3EA-7069-3E550428DB10}"/>
                      </a:ext>
                    </a:extLst>
                  </p:cNvPr>
                  <p:cNvSpPr/>
                  <p:nvPr/>
                </p:nvSpPr>
                <p:spPr>
                  <a:xfrm>
                    <a:off x="4078699" y="3825906"/>
                    <a:ext cx="7048" cy="2286"/>
                  </a:xfrm>
                  <a:custGeom>
                    <a:avLst/>
                    <a:gdLst>
                      <a:gd name="connsiteX0" fmla="*/ 7048 w 7048"/>
                      <a:gd name="connsiteY0" fmla="*/ 0 h 2286"/>
                      <a:gd name="connsiteX1" fmla="*/ 0 w 7048"/>
                      <a:gd name="connsiteY1" fmla="*/ 2286 h 2286"/>
                      <a:gd name="connsiteX2" fmla="*/ 7048 w 7048"/>
                      <a:gd name="connsiteY2" fmla="*/ 0 h 2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48" h="2286">
                        <a:moveTo>
                          <a:pt x="7048" y="0"/>
                        </a:moveTo>
                        <a:lnTo>
                          <a:pt x="0" y="2286"/>
                        </a:lnTo>
                        <a:cubicBezTo>
                          <a:pt x="2857" y="1715"/>
                          <a:pt x="5334" y="1048"/>
                          <a:pt x="704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8" name="자유형: 도형 267">
                    <a:extLst>
                      <a:ext uri="{FF2B5EF4-FFF2-40B4-BE49-F238E27FC236}">
                        <a16:creationId xmlns:a16="http://schemas.microsoft.com/office/drawing/2014/main" id="{6809AE89-BDE8-C151-2DAE-BE0F82E7AEA8}"/>
                      </a:ext>
                    </a:extLst>
                  </p:cNvPr>
                  <p:cNvSpPr/>
                  <p:nvPr/>
                </p:nvSpPr>
                <p:spPr>
                  <a:xfrm>
                    <a:off x="3897343" y="3585018"/>
                    <a:ext cx="7238" cy="21050"/>
                  </a:xfrm>
                  <a:custGeom>
                    <a:avLst/>
                    <a:gdLst>
                      <a:gd name="connsiteX0" fmla="*/ 7239 w 7238"/>
                      <a:gd name="connsiteY0" fmla="*/ 21050 h 21050"/>
                      <a:gd name="connsiteX1" fmla="*/ 2858 w 7238"/>
                      <a:gd name="connsiteY1" fmla="*/ 2858 h 21050"/>
                      <a:gd name="connsiteX2" fmla="*/ 0 w 7238"/>
                      <a:gd name="connsiteY2" fmla="*/ 0 h 21050"/>
                      <a:gd name="connsiteX3" fmla="*/ 7239 w 7238"/>
                      <a:gd name="connsiteY3" fmla="*/ 21050 h 21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238" h="21050">
                        <a:moveTo>
                          <a:pt x="7239" y="21050"/>
                        </a:moveTo>
                        <a:cubicBezTo>
                          <a:pt x="6477" y="14954"/>
                          <a:pt x="4858" y="8954"/>
                          <a:pt x="2858" y="2858"/>
                        </a:cubicBezTo>
                        <a:cubicBezTo>
                          <a:pt x="1905" y="1810"/>
                          <a:pt x="953" y="572"/>
                          <a:pt x="0" y="0"/>
                        </a:cubicBezTo>
                        <a:lnTo>
                          <a:pt x="7239" y="2105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자유형: 도형 268">
                    <a:extLst>
                      <a:ext uri="{FF2B5EF4-FFF2-40B4-BE49-F238E27FC236}">
                        <a16:creationId xmlns:a16="http://schemas.microsoft.com/office/drawing/2014/main" id="{E44A93B6-39E4-B65A-C831-16E413040A49}"/>
                      </a:ext>
                    </a:extLst>
                  </p:cNvPr>
                  <p:cNvSpPr/>
                  <p:nvPr/>
                </p:nvSpPr>
                <p:spPr>
                  <a:xfrm>
                    <a:off x="2717577" y="3507580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0" name="자유형: 도형 269">
                    <a:extLst>
                      <a:ext uri="{FF2B5EF4-FFF2-40B4-BE49-F238E27FC236}">
                        <a16:creationId xmlns:a16="http://schemas.microsoft.com/office/drawing/2014/main" id="{953D39AE-0608-4768-84BB-67F324E7384F}"/>
                      </a:ext>
                    </a:extLst>
                  </p:cNvPr>
                  <p:cNvSpPr/>
                  <p:nvPr/>
                </p:nvSpPr>
                <p:spPr>
                  <a:xfrm>
                    <a:off x="2482599" y="2700533"/>
                    <a:ext cx="4040500" cy="1448077"/>
                  </a:xfrm>
                  <a:custGeom>
                    <a:avLst/>
                    <a:gdLst>
                      <a:gd name="connsiteX0" fmla="*/ 102299 w 4040504"/>
                      <a:gd name="connsiteY0" fmla="*/ 640167 h 1448077"/>
                      <a:gd name="connsiteX1" fmla="*/ 122396 w 4040504"/>
                      <a:gd name="connsiteY1" fmla="*/ 652835 h 1448077"/>
                      <a:gd name="connsiteX2" fmla="*/ 130493 w 4040504"/>
                      <a:gd name="connsiteY2" fmla="*/ 682458 h 1448077"/>
                      <a:gd name="connsiteX3" fmla="*/ 168973 w 4040504"/>
                      <a:gd name="connsiteY3" fmla="*/ 725987 h 1448077"/>
                      <a:gd name="connsiteX4" fmla="*/ 166878 w 4040504"/>
                      <a:gd name="connsiteY4" fmla="*/ 728273 h 1448077"/>
                      <a:gd name="connsiteX5" fmla="*/ 233934 w 4040504"/>
                      <a:gd name="connsiteY5" fmla="*/ 803044 h 1448077"/>
                      <a:gd name="connsiteX6" fmla="*/ 234982 w 4040504"/>
                      <a:gd name="connsiteY6" fmla="*/ 807045 h 1448077"/>
                      <a:gd name="connsiteX7" fmla="*/ 239554 w 4040504"/>
                      <a:gd name="connsiteY7" fmla="*/ 797425 h 1448077"/>
                      <a:gd name="connsiteX8" fmla="*/ 259747 w 4040504"/>
                      <a:gd name="connsiteY8" fmla="*/ 820285 h 1448077"/>
                      <a:gd name="connsiteX9" fmla="*/ 248698 w 4040504"/>
                      <a:gd name="connsiteY9" fmla="*/ 812760 h 1448077"/>
                      <a:gd name="connsiteX10" fmla="*/ 259842 w 4040504"/>
                      <a:gd name="connsiteY10" fmla="*/ 821999 h 1448077"/>
                      <a:gd name="connsiteX11" fmla="*/ 241268 w 4040504"/>
                      <a:gd name="connsiteY11" fmla="*/ 812284 h 1448077"/>
                      <a:gd name="connsiteX12" fmla="*/ 274320 w 4040504"/>
                      <a:gd name="connsiteY12" fmla="*/ 841144 h 1448077"/>
                      <a:gd name="connsiteX13" fmla="*/ 289941 w 4040504"/>
                      <a:gd name="connsiteY13" fmla="*/ 854670 h 1448077"/>
                      <a:gd name="connsiteX14" fmla="*/ 302990 w 4040504"/>
                      <a:gd name="connsiteY14" fmla="*/ 866957 h 1448077"/>
                      <a:gd name="connsiteX15" fmla="*/ 285464 w 4040504"/>
                      <a:gd name="connsiteY15" fmla="*/ 856480 h 1448077"/>
                      <a:gd name="connsiteX16" fmla="*/ 281654 w 4040504"/>
                      <a:gd name="connsiteY16" fmla="*/ 857908 h 1448077"/>
                      <a:gd name="connsiteX17" fmla="*/ 259842 w 4040504"/>
                      <a:gd name="connsiteY17" fmla="*/ 832381 h 1448077"/>
                      <a:gd name="connsiteX18" fmla="*/ 257937 w 4040504"/>
                      <a:gd name="connsiteY18" fmla="*/ 837430 h 1448077"/>
                      <a:gd name="connsiteX19" fmla="*/ 254603 w 4040504"/>
                      <a:gd name="connsiteY19" fmla="*/ 841716 h 1448077"/>
                      <a:gd name="connsiteX20" fmla="*/ 288798 w 4040504"/>
                      <a:gd name="connsiteY20" fmla="*/ 874291 h 1448077"/>
                      <a:gd name="connsiteX21" fmla="*/ 324707 w 4040504"/>
                      <a:gd name="connsiteY21" fmla="*/ 904771 h 1448077"/>
                      <a:gd name="connsiteX22" fmla="*/ 335471 w 4040504"/>
                      <a:gd name="connsiteY22" fmla="*/ 902104 h 1448077"/>
                      <a:gd name="connsiteX23" fmla="*/ 375857 w 4040504"/>
                      <a:gd name="connsiteY23" fmla="*/ 938109 h 1448077"/>
                      <a:gd name="connsiteX24" fmla="*/ 386620 w 4040504"/>
                      <a:gd name="connsiteY24" fmla="*/ 950872 h 1448077"/>
                      <a:gd name="connsiteX25" fmla="*/ 409099 w 4040504"/>
                      <a:gd name="connsiteY25" fmla="*/ 963445 h 1448077"/>
                      <a:gd name="connsiteX26" fmla="*/ 455962 w 4040504"/>
                      <a:gd name="connsiteY26" fmla="*/ 980971 h 1448077"/>
                      <a:gd name="connsiteX27" fmla="*/ 442627 w 4040504"/>
                      <a:gd name="connsiteY27" fmla="*/ 982019 h 1448077"/>
                      <a:gd name="connsiteX28" fmla="*/ 474631 w 4040504"/>
                      <a:gd name="connsiteY28" fmla="*/ 994021 h 1448077"/>
                      <a:gd name="connsiteX29" fmla="*/ 506921 w 4040504"/>
                      <a:gd name="connsiteY29" fmla="*/ 1008118 h 1448077"/>
                      <a:gd name="connsiteX30" fmla="*/ 481108 w 4040504"/>
                      <a:gd name="connsiteY30" fmla="*/ 999450 h 1448077"/>
                      <a:gd name="connsiteX31" fmla="*/ 521589 w 4040504"/>
                      <a:gd name="connsiteY31" fmla="*/ 1013547 h 1448077"/>
                      <a:gd name="connsiteX32" fmla="*/ 523304 w 4040504"/>
                      <a:gd name="connsiteY32" fmla="*/ 1021357 h 1448077"/>
                      <a:gd name="connsiteX33" fmla="*/ 661988 w 4040504"/>
                      <a:gd name="connsiteY33" fmla="*/ 1063267 h 1448077"/>
                      <a:gd name="connsiteX34" fmla="*/ 660654 w 4040504"/>
                      <a:gd name="connsiteY34" fmla="*/ 1069078 h 1448077"/>
                      <a:gd name="connsiteX35" fmla="*/ 848201 w 4040504"/>
                      <a:gd name="connsiteY35" fmla="*/ 1121084 h 1448077"/>
                      <a:gd name="connsiteX36" fmla="*/ 872014 w 4040504"/>
                      <a:gd name="connsiteY36" fmla="*/ 1120036 h 1448077"/>
                      <a:gd name="connsiteX37" fmla="*/ 875443 w 4040504"/>
                      <a:gd name="connsiteY37" fmla="*/ 1124418 h 1448077"/>
                      <a:gd name="connsiteX38" fmla="*/ 888873 w 4040504"/>
                      <a:gd name="connsiteY38" fmla="*/ 1121179 h 1448077"/>
                      <a:gd name="connsiteX39" fmla="*/ 897065 w 4040504"/>
                      <a:gd name="connsiteY39" fmla="*/ 1127752 h 1448077"/>
                      <a:gd name="connsiteX40" fmla="*/ 977170 w 4040504"/>
                      <a:gd name="connsiteY40" fmla="*/ 1134800 h 1448077"/>
                      <a:gd name="connsiteX41" fmla="*/ 1058132 w 4040504"/>
                      <a:gd name="connsiteY41" fmla="*/ 1147087 h 1448077"/>
                      <a:gd name="connsiteX42" fmla="*/ 1049465 w 4040504"/>
                      <a:gd name="connsiteY42" fmla="*/ 1147849 h 1448077"/>
                      <a:gd name="connsiteX43" fmla="*/ 1119759 w 4040504"/>
                      <a:gd name="connsiteY43" fmla="*/ 1148421 h 1448077"/>
                      <a:gd name="connsiteX44" fmla="*/ 1113663 w 4040504"/>
                      <a:gd name="connsiteY44" fmla="*/ 1148802 h 1448077"/>
                      <a:gd name="connsiteX45" fmla="*/ 1325690 w 4040504"/>
                      <a:gd name="connsiteY45" fmla="*/ 1161089 h 1448077"/>
                      <a:gd name="connsiteX46" fmla="*/ 1403414 w 4040504"/>
                      <a:gd name="connsiteY46" fmla="*/ 1149564 h 1448077"/>
                      <a:gd name="connsiteX47" fmla="*/ 1442276 w 4040504"/>
                      <a:gd name="connsiteY47" fmla="*/ 1152136 h 1448077"/>
                      <a:gd name="connsiteX48" fmla="*/ 1460659 w 4040504"/>
                      <a:gd name="connsiteY48" fmla="*/ 1152517 h 1448077"/>
                      <a:gd name="connsiteX49" fmla="*/ 1494187 w 4040504"/>
                      <a:gd name="connsiteY49" fmla="*/ 1150707 h 1448077"/>
                      <a:gd name="connsiteX50" fmla="*/ 1536002 w 4040504"/>
                      <a:gd name="connsiteY50" fmla="*/ 1135467 h 1448077"/>
                      <a:gd name="connsiteX51" fmla="*/ 1537526 w 4040504"/>
                      <a:gd name="connsiteY51" fmla="*/ 1141182 h 1448077"/>
                      <a:gd name="connsiteX52" fmla="*/ 1562672 w 4040504"/>
                      <a:gd name="connsiteY52" fmla="*/ 1129752 h 1448077"/>
                      <a:gd name="connsiteX53" fmla="*/ 1578197 w 4040504"/>
                      <a:gd name="connsiteY53" fmla="*/ 1133371 h 1448077"/>
                      <a:gd name="connsiteX54" fmla="*/ 1596104 w 4040504"/>
                      <a:gd name="connsiteY54" fmla="*/ 1127656 h 1448077"/>
                      <a:gd name="connsiteX55" fmla="*/ 1580769 w 4040504"/>
                      <a:gd name="connsiteY55" fmla="*/ 1126799 h 1448077"/>
                      <a:gd name="connsiteX56" fmla="*/ 1652111 w 4040504"/>
                      <a:gd name="connsiteY56" fmla="*/ 1114512 h 1448077"/>
                      <a:gd name="connsiteX57" fmla="*/ 1684306 w 4040504"/>
                      <a:gd name="connsiteY57" fmla="*/ 1101082 h 1448077"/>
                      <a:gd name="connsiteX58" fmla="*/ 1700117 w 4040504"/>
                      <a:gd name="connsiteY58" fmla="*/ 1093747 h 1448077"/>
                      <a:gd name="connsiteX59" fmla="*/ 1715643 w 4040504"/>
                      <a:gd name="connsiteY59" fmla="*/ 1085746 h 1448077"/>
                      <a:gd name="connsiteX60" fmla="*/ 1696688 w 4040504"/>
                      <a:gd name="connsiteY60" fmla="*/ 1098796 h 1448077"/>
                      <a:gd name="connsiteX61" fmla="*/ 1734693 w 4040504"/>
                      <a:gd name="connsiteY61" fmla="*/ 1083175 h 1448077"/>
                      <a:gd name="connsiteX62" fmla="*/ 1735646 w 4040504"/>
                      <a:gd name="connsiteY62" fmla="*/ 1077555 h 1448077"/>
                      <a:gd name="connsiteX63" fmla="*/ 1810417 w 4040504"/>
                      <a:gd name="connsiteY63" fmla="*/ 1038883 h 1448077"/>
                      <a:gd name="connsiteX64" fmla="*/ 1807845 w 4040504"/>
                      <a:gd name="connsiteY64" fmla="*/ 1045170 h 1448077"/>
                      <a:gd name="connsiteX65" fmla="*/ 1938338 w 4040504"/>
                      <a:gd name="connsiteY65" fmla="*/ 940776 h 1448077"/>
                      <a:gd name="connsiteX66" fmla="*/ 1932337 w 4040504"/>
                      <a:gd name="connsiteY66" fmla="*/ 933251 h 1448077"/>
                      <a:gd name="connsiteX67" fmla="*/ 1941481 w 4040504"/>
                      <a:gd name="connsiteY67" fmla="*/ 932870 h 1448077"/>
                      <a:gd name="connsiteX68" fmla="*/ 1939862 w 4040504"/>
                      <a:gd name="connsiteY68" fmla="*/ 924488 h 1448077"/>
                      <a:gd name="connsiteX69" fmla="*/ 1947767 w 4040504"/>
                      <a:gd name="connsiteY69" fmla="*/ 929346 h 1448077"/>
                      <a:gd name="connsiteX70" fmla="*/ 1964341 w 4040504"/>
                      <a:gd name="connsiteY70" fmla="*/ 908867 h 1448077"/>
                      <a:gd name="connsiteX71" fmla="*/ 1963960 w 4040504"/>
                      <a:gd name="connsiteY71" fmla="*/ 917059 h 1448077"/>
                      <a:gd name="connsiteX72" fmla="*/ 1983962 w 4040504"/>
                      <a:gd name="connsiteY72" fmla="*/ 896199 h 1448077"/>
                      <a:gd name="connsiteX73" fmla="*/ 2003679 w 4040504"/>
                      <a:gd name="connsiteY73" fmla="*/ 870386 h 1448077"/>
                      <a:gd name="connsiteX74" fmla="*/ 2006060 w 4040504"/>
                      <a:gd name="connsiteY74" fmla="*/ 870386 h 1448077"/>
                      <a:gd name="connsiteX75" fmla="*/ 2045970 w 4040504"/>
                      <a:gd name="connsiteY75" fmla="*/ 812569 h 1448077"/>
                      <a:gd name="connsiteX76" fmla="*/ 2076164 w 4040504"/>
                      <a:gd name="connsiteY76" fmla="*/ 758277 h 1448077"/>
                      <a:gd name="connsiteX77" fmla="*/ 2083403 w 4040504"/>
                      <a:gd name="connsiteY77" fmla="*/ 724463 h 1448077"/>
                      <a:gd name="connsiteX78" fmla="*/ 2126933 w 4040504"/>
                      <a:gd name="connsiteY78" fmla="*/ 617783 h 1448077"/>
                      <a:gd name="connsiteX79" fmla="*/ 2124361 w 4040504"/>
                      <a:gd name="connsiteY79" fmla="*/ 594733 h 1448077"/>
                      <a:gd name="connsiteX80" fmla="*/ 2136077 w 4040504"/>
                      <a:gd name="connsiteY80" fmla="*/ 574159 h 1448077"/>
                      <a:gd name="connsiteX81" fmla="*/ 2141125 w 4040504"/>
                      <a:gd name="connsiteY81" fmla="*/ 514913 h 1448077"/>
                      <a:gd name="connsiteX82" fmla="*/ 2140363 w 4040504"/>
                      <a:gd name="connsiteY82" fmla="*/ 485481 h 1448077"/>
                      <a:gd name="connsiteX83" fmla="*/ 2136172 w 4040504"/>
                      <a:gd name="connsiteY83" fmla="*/ 445666 h 1448077"/>
                      <a:gd name="connsiteX84" fmla="*/ 2132362 w 4040504"/>
                      <a:gd name="connsiteY84" fmla="*/ 456620 h 1448077"/>
                      <a:gd name="connsiteX85" fmla="*/ 2134362 w 4040504"/>
                      <a:gd name="connsiteY85" fmla="*/ 431760 h 1448077"/>
                      <a:gd name="connsiteX86" fmla="*/ 2135219 w 4040504"/>
                      <a:gd name="connsiteY86" fmla="*/ 434713 h 1448077"/>
                      <a:gd name="connsiteX87" fmla="*/ 2110454 w 4040504"/>
                      <a:gd name="connsiteY87" fmla="*/ 320222 h 1448077"/>
                      <a:gd name="connsiteX88" fmla="*/ 2100929 w 4040504"/>
                      <a:gd name="connsiteY88" fmla="*/ 292028 h 1448077"/>
                      <a:gd name="connsiteX89" fmla="*/ 2089309 w 4040504"/>
                      <a:gd name="connsiteY89" fmla="*/ 266025 h 1448077"/>
                      <a:gd name="connsiteX90" fmla="*/ 2075688 w 4040504"/>
                      <a:gd name="connsiteY90" fmla="*/ 243546 h 1448077"/>
                      <a:gd name="connsiteX91" fmla="*/ 2060543 w 4040504"/>
                      <a:gd name="connsiteY91" fmla="*/ 225544 h 1448077"/>
                      <a:gd name="connsiteX92" fmla="*/ 2062829 w 4040504"/>
                      <a:gd name="connsiteY92" fmla="*/ 227925 h 1448077"/>
                      <a:gd name="connsiteX93" fmla="*/ 2053114 w 4040504"/>
                      <a:gd name="connsiteY93" fmla="*/ 216400 h 1448077"/>
                      <a:gd name="connsiteX94" fmla="*/ 2042732 w 4040504"/>
                      <a:gd name="connsiteY94" fmla="*/ 205541 h 1448077"/>
                      <a:gd name="connsiteX95" fmla="*/ 2032349 w 4040504"/>
                      <a:gd name="connsiteY95" fmla="*/ 194778 h 1448077"/>
                      <a:gd name="connsiteX96" fmla="*/ 2021300 w 4040504"/>
                      <a:gd name="connsiteY96" fmla="*/ 184681 h 1448077"/>
                      <a:gd name="connsiteX97" fmla="*/ 2023586 w 4040504"/>
                      <a:gd name="connsiteY97" fmla="*/ 177347 h 1448077"/>
                      <a:gd name="connsiteX98" fmla="*/ 1989582 w 4040504"/>
                      <a:gd name="connsiteY98" fmla="*/ 148963 h 1448077"/>
                      <a:gd name="connsiteX99" fmla="*/ 1959769 w 4040504"/>
                      <a:gd name="connsiteY99" fmla="*/ 125341 h 1448077"/>
                      <a:gd name="connsiteX100" fmla="*/ 1929956 w 4040504"/>
                      <a:gd name="connsiteY100" fmla="*/ 105148 h 1448077"/>
                      <a:gd name="connsiteX101" fmla="*/ 1913668 w 4040504"/>
                      <a:gd name="connsiteY101" fmla="*/ 96289 h 1448077"/>
                      <a:gd name="connsiteX102" fmla="*/ 1895475 w 4040504"/>
                      <a:gd name="connsiteY102" fmla="*/ 89241 h 1448077"/>
                      <a:gd name="connsiteX103" fmla="*/ 1858709 w 4040504"/>
                      <a:gd name="connsiteY103" fmla="*/ 68286 h 1448077"/>
                      <a:gd name="connsiteX104" fmla="*/ 1832705 w 4040504"/>
                      <a:gd name="connsiteY104" fmla="*/ 60856 h 1448077"/>
                      <a:gd name="connsiteX105" fmla="*/ 1803845 w 4040504"/>
                      <a:gd name="connsiteY105" fmla="*/ 56094 h 1448077"/>
                      <a:gd name="connsiteX106" fmla="*/ 1693640 w 4040504"/>
                      <a:gd name="connsiteY106" fmla="*/ 58570 h 1448077"/>
                      <a:gd name="connsiteX107" fmla="*/ 1697641 w 4040504"/>
                      <a:gd name="connsiteY107" fmla="*/ 61237 h 1448077"/>
                      <a:gd name="connsiteX108" fmla="*/ 1668971 w 4040504"/>
                      <a:gd name="connsiteY108" fmla="*/ 65714 h 1448077"/>
                      <a:gd name="connsiteX109" fmla="*/ 1676972 w 4040504"/>
                      <a:gd name="connsiteY109" fmla="*/ 68572 h 1448077"/>
                      <a:gd name="connsiteX110" fmla="*/ 1398651 w 4040504"/>
                      <a:gd name="connsiteY110" fmla="*/ 311269 h 1448077"/>
                      <a:gd name="connsiteX111" fmla="*/ 1376839 w 4040504"/>
                      <a:gd name="connsiteY111" fmla="*/ 392136 h 1448077"/>
                      <a:gd name="connsiteX112" fmla="*/ 1375791 w 4040504"/>
                      <a:gd name="connsiteY112" fmla="*/ 374705 h 1448077"/>
                      <a:gd name="connsiteX113" fmla="*/ 1349788 w 4040504"/>
                      <a:gd name="connsiteY113" fmla="*/ 511294 h 1448077"/>
                      <a:gd name="connsiteX114" fmla="*/ 1353312 w 4040504"/>
                      <a:gd name="connsiteY114" fmla="*/ 647501 h 1448077"/>
                      <a:gd name="connsiteX115" fmla="*/ 1348454 w 4040504"/>
                      <a:gd name="connsiteY115" fmla="*/ 633785 h 1448077"/>
                      <a:gd name="connsiteX116" fmla="*/ 1352074 w 4040504"/>
                      <a:gd name="connsiteY116" fmla="*/ 675505 h 1448077"/>
                      <a:gd name="connsiteX117" fmla="*/ 1361313 w 4040504"/>
                      <a:gd name="connsiteY117" fmla="*/ 702270 h 1448077"/>
                      <a:gd name="connsiteX118" fmla="*/ 1358456 w 4040504"/>
                      <a:gd name="connsiteY118" fmla="*/ 714748 h 1448077"/>
                      <a:gd name="connsiteX119" fmla="*/ 1366647 w 4040504"/>
                      <a:gd name="connsiteY119" fmla="*/ 745609 h 1448077"/>
                      <a:gd name="connsiteX120" fmla="*/ 1372934 w 4040504"/>
                      <a:gd name="connsiteY120" fmla="*/ 770088 h 1448077"/>
                      <a:gd name="connsiteX121" fmla="*/ 1368933 w 4040504"/>
                      <a:gd name="connsiteY121" fmla="*/ 762087 h 1448077"/>
                      <a:gd name="connsiteX122" fmla="*/ 1386173 w 4040504"/>
                      <a:gd name="connsiteY122" fmla="*/ 804092 h 1448077"/>
                      <a:gd name="connsiteX123" fmla="*/ 1401890 w 4040504"/>
                      <a:gd name="connsiteY123" fmla="*/ 848764 h 1448077"/>
                      <a:gd name="connsiteX124" fmla="*/ 1417701 w 4040504"/>
                      <a:gd name="connsiteY124" fmla="*/ 888007 h 1448077"/>
                      <a:gd name="connsiteX125" fmla="*/ 1434465 w 4040504"/>
                      <a:gd name="connsiteY125" fmla="*/ 919249 h 1448077"/>
                      <a:gd name="connsiteX126" fmla="*/ 1449896 w 4040504"/>
                      <a:gd name="connsiteY126" fmla="*/ 941157 h 1448077"/>
                      <a:gd name="connsiteX127" fmla="*/ 1487329 w 4040504"/>
                      <a:gd name="connsiteY127" fmla="*/ 1010213 h 1448077"/>
                      <a:gd name="connsiteX128" fmla="*/ 1487615 w 4040504"/>
                      <a:gd name="connsiteY128" fmla="*/ 1022024 h 1448077"/>
                      <a:gd name="connsiteX129" fmla="*/ 1506569 w 4040504"/>
                      <a:gd name="connsiteY129" fmla="*/ 1047075 h 1448077"/>
                      <a:gd name="connsiteX130" fmla="*/ 1516475 w 4040504"/>
                      <a:gd name="connsiteY130" fmla="*/ 1052504 h 1448077"/>
                      <a:gd name="connsiteX131" fmla="*/ 1533716 w 4040504"/>
                      <a:gd name="connsiteY131" fmla="*/ 1080508 h 1448077"/>
                      <a:gd name="connsiteX132" fmla="*/ 1554766 w 4040504"/>
                      <a:gd name="connsiteY132" fmla="*/ 1103272 h 1448077"/>
                      <a:gd name="connsiteX133" fmla="*/ 1585246 w 4040504"/>
                      <a:gd name="connsiteY133" fmla="*/ 1142230 h 1448077"/>
                      <a:gd name="connsiteX134" fmla="*/ 1664208 w 4040504"/>
                      <a:gd name="connsiteY134" fmla="*/ 1208143 h 1448077"/>
                      <a:gd name="connsiteX135" fmla="*/ 1744885 w 4040504"/>
                      <a:gd name="connsiteY135" fmla="*/ 1262054 h 1448077"/>
                      <a:gd name="connsiteX136" fmla="*/ 1683830 w 4040504"/>
                      <a:gd name="connsiteY136" fmla="*/ 1231193 h 1448077"/>
                      <a:gd name="connsiteX137" fmla="*/ 1751647 w 4040504"/>
                      <a:gd name="connsiteY137" fmla="*/ 1270341 h 1448077"/>
                      <a:gd name="connsiteX138" fmla="*/ 1819466 w 4040504"/>
                      <a:gd name="connsiteY138" fmla="*/ 1306441 h 1448077"/>
                      <a:gd name="connsiteX139" fmla="*/ 1804892 w 4040504"/>
                      <a:gd name="connsiteY139" fmla="*/ 1304155 h 1448077"/>
                      <a:gd name="connsiteX140" fmla="*/ 1844993 w 4040504"/>
                      <a:gd name="connsiteY140" fmla="*/ 1323014 h 1448077"/>
                      <a:gd name="connsiteX141" fmla="*/ 1883759 w 4040504"/>
                      <a:gd name="connsiteY141" fmla="*/ 1341398 h 1448077"/>
                      <a:gd name="connsiteX142" fmla="*/ 1960817 w 4040504"/>
                      <a:gd name="connsiteY142" fmla="*/ 1369496 h 1448077"/>
                      <a:gd name="connsiteX143" fmla="*/ 1949387 w 4040504"/>
                      <a:gd name="connsiteY143" fmla="*/ 1367782 h 1448077"/>
                      <a:gd name="connsiteX144" fmla="*/ 1972151 w 4040504"/>
                      <a:gd name="connsiteY144" fmla="*/ 1372925 h 1448077"/>
                      <a:gd name="connsiteX145" fmla="*/ 1962150 w 4040504"/>
                      <a:gd name="connsiteY145" fmla="*/ 1370734 h 1448077"/>
                      <a:gd name="connsiteX146" fmla="*/ 2007965 w 4040504"/>
                      <a:gd name="connsiteY146" fmla="*/ 1370258 h 1448077"/>
                      <a:gd name="connsiteX147" fmla="*/ 2020919 w 4040504"/>
                      <a:gd name="connsiteY147" fmla="*/ 1382260 h 1448077"/>
                      <a:gd name="connsiteX148" fmla="*/ 2025968 w 4040504"/>
                      <a:gd name="connsiteY148" fmla="*/ 1393880 h 1448077"/>
                      <a:gd name="connsiteX149" fmla="*/ 2040922 w 4040504"/>
                      <a:gd name="connsiteY149" fmla="*/ 1392452 h 1448077"/>
                      <a:gd name="connsiteX150" fmla="*/ 2042446 w 4040504"/>
                      <a:gd name="connsiteY150" fmla="*/ 1398357 h 1448077"/>
                      <a:gd name="connsiteX151" fmla="*/ 2100167 w 4040504"/>
                      <a:gd name="connsiteY151" fmla="*/ 1407120 h 1448077"/>
                      <a:gd name="connsiteX152" fmla="*/ 2088833 w 4040504"/>
                      <a:gd name="connsiteY152" fmla="*/ 1409406 h 1448077"/>
                      <a:gd name="connsiteX153" fmla="*/ 2151698 w 4040504"/>
                      <a:gd name="connsiteY153" fmla="*/ 1417121 h 1448077"/>
                      <a:gd name="connsiteX154" fmla="*/ 2144363 w 4040504"/>
                      <a:gd name="connsiteY154" fmla="*/ 1418264 h 1448077"/>
                      <a:gd name="connsiteX155" fmla="*/ 2211134 w 4040504"/>
                      <a:gd name="connsiteY155" fmla="*/ 1425313 h 1448077"/>
                      <a:gd name="connsiteX156" fmla="*/ 2244185 w 4040504"/>
                      <a:gd name="connsiteY156" fmla="*/ 1428170 h 1448077"/>
                      <a:gd name="connsiteX157" fmla="*/ 2281047 w 4040504"/>
                      <a:gd name="connsiteY157" fmla="*/ 1432933 h 1448077"/>
                      <a:gd name="connsiteX158" fmla="*/ 2301050 w 4040504"/>
                      <a:gd name="connsiteY158" fmla="*/ 1445029 h 1448077"/>
                      <a:gd name="connsiteX159" fmla="*/ 2330101 w 4040504"/>
                      <a:gd name="connsiteY159" fmla="*/ 1445410 h 1448077"/>
                      <a:gd name="connsiteX160" fmla="*/ 2318766 w 4040504"/>
                      <a:gd name="connsiteY160" fmla="*/ 1441124 h 1448077"/>
                      <a:gd name="connsiteX161" fmla="*/ 2388203 w 4040504"/>
                      <a:gd name="connsiteY161" fmla="*/ 1443220 h 1448077"/>
                      <a:gd name="connsiteX162" fmla="*/ 2369249 w 4040504"/>
                      <a:gd name="connsiteY162" fmla="*/ 1444934 h 1448077"/>
                      <a:gd name="connsiteX163" fmla="*/ 2416683 w 4040504"/>
                      <a:gd name="connsiteY163" fmla="*/ 1445791 h 1448077"/>
                      <a:gd name="connsiteX164" fmla="*/ 2390013 w 4040504"/>
                      <a:gd name="connsiteY164" fmla="*/ 1442172 h 1448077"/>
                      <a:gd name="connsiteX165" fmla="*/ 2421065 w 4040504"/>
                      <a:gd name="connsiteY165" fmla="*/ 1436171 h 1448077"/>
                      <a:gd name="connsiteX166" fmla="*/ 2459260 w 4040504"/>
                      <a:gd name="connsiteY166" fmla="*/ 1441696 h 1448077"/>
                      <a:gd name="connsiteX167" fmla="*/ 2459260 w 4040504"/>
                      <a:gd name="connsiteY167" fmla="*/ 1441696 h 1448077"/>
                      <a:gd name="connsiteX168" fmla="*/ 2503170 w 4040504"/>
                      <a:gd name="connsiteY168" fmla="*/ 1438743 h 1448077"/>
                      <a:gd name="connsiteX169" fmla="*/ 2502503 w 4040504"/>
                      <a:gd name="connsiteY169" fmla="*/ 1448077 h 1448077"/>
                      <a:gd name="connsiteX170" fmla="*/ 2538603 w 4040504"/>
                      <a:gd name="connsiteY170" fmla="*/ 1443982 h 1448077"/>
                      <a:gd name="connsiteX171" fmla="*/ 2576989 w 4040504"/>
                      <a:gd name="connsiteY171" fmla="*/ 1438552 h 1448077"/>
                      <a:gd name="connsiteX172" fmla="*/ 2573465 w 4040504"/>
                      <a:gd name="connsiteY172" fmla="*/ 1444648 h 1448077"/>
                      <a:gd name="connsiteX173" fmla="*/ 2583657 w 4040504"/>
                      <a:gd name="connsiteY173" fmla="*/ 1439505 h 1448077"/>
                      <a:gd name="connsiteX174" fmla="*/ 2595372 w 4040504"/>
                      <a:gd name="connsiteY174" fmla="*/ 1444363 h 1448077"/>
                      <a:gd name="connsiteX175" fmla="*/ 2625662 w 4040504"/>
                      <a:gd name="connsiteY175" fmla="*/ 1437695 h 1448077"/>
                      <a:gd name="connsiteX176" fmla="*/ 2617280 w 4040504"/>
                      <a:gd name="connsiteY176" fmla="*/ 1440077 h 1448077"/>
                      <a:gd name="connsiteX177" fmla="*/ 2678049 w 4040504"/>
                      <a:gd name="connsiteY177" fmla="*/ 1435885 h 1448077"/>
                      <a:gd name="connsiteX178" fmla="*/ 2736152 w 4040504"/>
                      <a:gd name="connsiteY178" fmla="*/ 1430742 h 1448077"/>
                      <a:gd name="connsiteX179" fmla="*/ 2716244 w 4040504"/>
                      <a:gd name="connsiteY179" fmla="*/ 1440267 h 1448077"/>
                      <a:gd name="connsiteX180" fmla="*/ 2758154 w 4040504"/>
                      <a:gd name="connsiteY180" fmla="*/ 1434742 h 1448077"/>
                      <a:gd name="connsiteX181" fmla="*/ 2800350 w 4040504"/>
                      <a:gd name="connsiteY181" fmla="*/ 1427408 h 1448077"/>
                      <a:gd name="connsiteX182" fmla="*/ 2883027 w 4040504"/>
                      <a:gd name="connsiteY182" fmla="*/ 1415026 h 1448077"/>
                      <a:gd name="connsiteX183" fmla="*/ 2873026 w 4040504"/>
                      <a:gd name="connsiteY183" fmla="*/ 1415502 h 1448077"/>
                      <a:gd name="connsiteX184" fmla="*/ 2898648 w 4040504"/>
                      <a:gd name="connsiteY184" fmla="*/ 1410358 h 1448077"/>
                      <a:gd name="connsiteX185" fmla="*/ 2939415 w 4040504"/>
                      <a:gd name="connsiteY185" fmla="*/ 1406358 h 1448077"/>
                      <a:gd name="connsiteX186" fmla="*/ 2933224 w 4040504"/>
                      <a:gd name="connsiteY186" fmla="*/ 1411787 h 1448077"/>
                      <a:gd name="connsiteX187" fmla="*/ 2990755 w 4040504"/>
                      <a:gd name="connsiteY187" fmla="*/ 1401786 h 1448077"/>
                      <a:gd name="connsiteX188" fmla="*/ 3061335 w 4040504"/>
                      <a:gd name="connsiteY188" fmla="*/ 1384450 h 1448077"/>
                      <a:gd name="connsiteX189" fmla="*/ 3055049 w 4040504"/>
                      <a:gd name="connsiteY189" fmla="*/ 1388260 h 1448077"/>
                      <a:gd name="connsiteX190" fmla="*/ 3134392 w 4040504"/>
                      <a:gd name="connsiteY190" fmla="*/ 1374449 h 1448077"/>
                      <a:gd name="connsiteX191" fmla="*/ 3145060 w 4040504"/>
                      <a:gd name="connsiteY191" fmla="*/ 1366067 h 1448077"/>
                      <a:gd name="connsiteX192" fmla="*/ 3340989 w 4040504"/>
                      <a:gd name="connsiteY192" fmla="*/ 1318347 h 1448077"/>
                      <a:gd name="connsiteX193" fmla="*/ 3330035 w 4040504"/>
                      <a:gd name="connsiteY193" fmla="*/ 1324157 h 1448077"/>
                      <a:gd name="connsiteX194" fmla="*/ 3381470 w 4040504"/>
                      <a:gd name="connsiteY194" fmla="*/ 1305583 h 1448077"/>
                      <a:gd name="connsiteX195" fmla="*/ 3361849 w 4040504"/>
                      <a:gd name="connsiteY195" fmla="*/ 1305298 h 1448077"/>
                      <a:gd name="connsiteX196" fmla="*/ 3394424 w 4040504"/>
                      <a:gd name="connsiteY196" fmla="*/ 1290058 h 1448077"/>
                      <a:gd name="connsiteX197" fmla="*/ 3407664 w 4040504"/>
                      <a:gd name="connsiteY197" fmla="*/ 1295487 h 1448077"/>
                      <a:gd name="connsiteX198" fmla="*/ 3407188 w 4040504"/>
                      <a:gd name="connsiteY198" fmla="*/ 1291201 h 1448077"/>
                      <a:gd name="connsiteX199" fmla="*/ 3447098 w 4040504"/>
                      <a:gd name="connsiteY199" fmla="*/ 1273294 h 1448077"/>
                      <a:gd name="connsiteX200" fmla="*/ 3445955 w 4040504"/>
                      <a:gd name="connsiteY200" fmla="*/ 1276151 h 1448077"/>
                      <a:gd name="connsiteX201" fmla="*/ 3485578 w 4040504"/>
                      <a:gd name="connsiteY201" fmla="*/ 1257768 h 1448077"/>
                      <a:gd name="connsiteX202" fmla="*/ 3472529 w 4040504"/>
                      <a:gd name="connsiteY202" fmla="*/ 1269960 h 1448077"/>
                      <a:gd name="connsiteX203" fmla="*/ 3529775 w 4040504"/>
                      <a:gd name="connsiteY203" fmla="*/ 1242242 h 1448077"/>
                      <a:gd name="connsiteX204" fmla="*/ 3501009 w 4040504"/>
                      <a:gd name="connsiteY204" fmla="*/ 1256815 h 1448077"/>
                      <a:gd name="connsiteX205" fmla="*/ 3540538 w 4040504"/>
                      <a:gd name="connsiteY205" fmla="*/ 1246814 h 1448077"/>
                      <a:gd name="connsiteX206" fmla="*/ 3539014 w 4040504"/>
                      <a:gd name="connsiteY206" fmla="*/ 1247290 h 1448077"/>
                      <a:gd name="connsiteX207" fmla="*/ 3556921 w 4040504"/>
                      <a:gd name="connsiteY207" fmla="*/ 1241575 h 1448077"/>
                      <a:gd name="connsiteX208" fmla="*/ 3574542 w 4040504"/>
                      <a:gd name="connsiteY208" fmla="*/ 1235194 h 1448077"/>
                      <a:gd name="connsiteX209" fmla="*/ 3565208 w 4040504"/>
                      <a:gd name="connsiteY209" fmla="*/ 1237575 h 1448077"/>
                      <a:gd name="connsiteX210" fmla="*/ 3601593 w 4040504"/>
                      <a:gd name="connsiteY210" fmla="*/ 1213191 h 1448077"/>
                      <a:gd name="connsiteX211" fmla="*/ 3623215 w 4040504"/>
                      <a:gd name="connsiteY211" fmla="*/ 1203094 h 1448077"/>
                      <a:gd name="connsiteX212" fmla="*/ 3645408 w 4040504"/>
                      <a:gd name="connsiteY212" fmla="*/ 1188521 h 1448077"/>
                      <a:gd name="connsiteX213" fmla="*/ 3642170 w 4040504"/>
                      <a:gd name="connsiteY213" fmla="*/ 1201951 h 1448077"/>
                      <a:gd name="connsiteX214" fmla="*/ 3662077 w 4040504"/>
                      <a:gd name="connsiteY214" fmla="*/ 1197475 h 1448077"/>
                      <a:gd name="connsiteX215" fmla="*/ 3709130 w 4040504"/>
                      <a:gd name="connsiteY215" fmla="*/ 1170043 h 1448077"/>
                      <a:gd name="connsiteX216" fmla="*/ 3718084 w 4040504"/>
                      <a:gd name="connsiteY216" fmla="*/ 1166995 h 1448077"/>
                      <a:gd name="connsiteX217" fmla="*/ 3724561 w 4040504"/>
                      <a:gd name="connsiteY217" fmla="*/ 1167280 h 1448077"/>
                      <a:gd name="connsiteX218" fmla="*/ 3718846 w 4040504"/>
                      <a:gd name="connsiteY218" fmla="*/ 1164137 h 1448077"/>
                      <a:gd name="connsiteX219" fmla="*/ 3833146 w 4040504"/>
                      <a:gd name="connsiteY219" fmla="*/ 1094414 h 1448077"/>
                      <a:gd name="connsiteX220" fmla="*/ 3901345 w 4040504"/>
                      <a:gd name="connsiteY220" fmla="*/ 1030978 h 1448077"/>
                      <a:gd name="connsiteX221" fmla="*/ 3896392 w 4040504"/>
                      <a:gd name="connsiteY221" fmla="*/ 1043074 h 1448077"/>
                      <a:gd name="connsiteX222" fmla="*/ 3921824 w 4040504"/>
                      <a:gd name="connsiteY222" fmla="*/ 1026596 h 1448077"/>
                      <a:gd name="connsiteX223" fmla="*/ 3933063 w 4040504"/>
                      <a:gd name="connsiteY223" fmla="*/ 1017738 h 1448077"/>
                      <a:gd name="connsiteX224" fmla="*/ 3943731 w 4040504"/>
                      <a:gd name="connsiteY224" fmla="*/ 1007070 h 1448077"/>
                      <a:gd name="connsiteX225" fmla="*/ 3951923 w 4040504"/>
                      <a:gd name="connsiteY225" fmla="*/ 1006879 h 1448077"/>
                      <a:gd name="connsiteX226" fmla="*/ 3974783 w 4040504"/>
                      <a:gd name="connsiteY226" fmla="*/ 982400 h 1448077"/>
                      <a:gd name="connsiteX227" fmla="*/ 3966782 w 4040504"/>
                      <a:gd name="connsiteY227" fmla="*/ 998878 h 1448077"/>
                      <a:gd name="connsiteX228" fmla="*/ 3987260 w 4040504"/>
                      <a:gd name="connsiteY228" fmla="*/ 977161 h 1448077"/>
                      <a:gd name="connsiteX229" fmla="*/ 4007453 w 4040504"/>
                      <a:gd name="connsiteY229" fmla="*/ 954682 h 1448077"/>
                      <a:gd name="connsiteX230" fmla="*/ 3997738 w 4040504"/>
                      <a:gd name="connsiteY230" fmla="*/ 973066 h 1448077"/>
                      <a:gd name="connsiteX231" fmla="*/ 4040505 w 4040504"/>
                      <a:gd name="connsiteY231" fmla="*/ 921250 h 1448077"/>
                      <a:gd name="connsiteX232" fmla="*/ 4028694 w 4040504"/>
                      <a:gd name="connsiteY232" fmla="*/ 930203 h 1448077"/>
                      <a:gd name="connsiteX233" fmla="*/ 4031075 w 4040504"/>
                      <a:gd name="connsiteY233" fmla="*/ 935347 h 1448077"/>
                      <a:gd name="connsiteX234" fmla="*/ 4007358 w 4040504"/>
                      <a:gd name="connsiteY234" fmla="*/ 953158 h 1448077"/>
                      <a:gd name="connsiteX235" fmla="*/ 4016978 w 4040504"/>
                      <a:gd name="connsiteY235" fmla="*/ 942205 h 1448077"/>
                      <a:gd name="connsiteX236" fmla="*/ 4002691 w 4040504"/>
                      <a:gd name="connsiteY236" fmla="*/ 950015 h 1448077"/>
                      <a:gd name="connsiteX237" fmla="*/ 3995071 w 4040504"/>
                      <a:gd name="connsiteY237" fmla="*/ 957445 h 1448077"/>
                      <a:gd name="connsiteX238" fmla="*/ 3986689 w 4040504"/>
                      <a:gd name="connsiteY238" fmla="*/ 965827 h 1448077"/>
                      <a:gd name="connsiteX239" fmla="*/ 3952018 w 4040504"/>
                      <a:gd name="connsiteY239" fmla="*/ 1000783 h 1448077"/>
                      <a:gd name="connsiteX240" fmla="*/ 3956304 w 4040504"/>
                      <a:gd name="connsiteY240" fmla="*/ 986877 h 1448077"/>
                      <a:gd name="connsiteX241" fmla="*/ 3937635 w 4040504"/>
                      <a:gd name="connsiteY241" fmla="*/ 1011166 h 1448077"/>
                      <a:gd name="connsiteX242" fmla="*/ 3935635 w 4040504"/>
                      <a:gd name="connsiteY242" fmla="*/ 1002784 h 1448077"/>
                      <a:gd name="connsiteX243" fmla="*/ 3920204 w 4040504"/>
                      <a:gd name="connsiteY243" fmla="*/ 1014309 h 1448077"/>
                      <a:gd name="connsiteX244" fmla="*/ 3905917 w 4040504"/>
                      <a:gd name="connsiteY244" fmla="*/ 1023643 h 1448077"/>
                      <a:gd name="connsiteX245" fmla="*/ 3905726 w 4040504"/>
                      <a:gd name="connsiteY245" fmla="*/ 1022119 h 1448077"/>
                      <a:gd name="connsiteX246" fmla="*/ 3890772 w 4040504"/>
                      <a:gd name="connsiteY246" fmla="*/ 1036026 h 1448077"/>
                      <a:gd name="connsiteX247" fmla="*/ 3895439 w 4040504"/>
                      <a:gd name="connsiteY247" fmla="*/ 1027072 h 1448077"/>
                      <a:gd name="connsiteX248" fmla="*/ 3859816 w 4040504"/>
                      <a:gd name="connsiteY248" fmla="*/ 1053933 h 1448077"/>
                      <a:gd name="connsiteX249" fmla="*/ 3836480 w 4040504"/>
                      <a:gd name="connsiteY249" fmla="*/ 1068792 h 1448077"/>
                      <a:gd name="connsiteX250" fmla="*/ 3838766 w 4040504"/>
                      <a:gd name="connsiteY250" fmla="*/ 1066696 h 1448077"/>
                      <a:gd name="connsiteX251" fmla="*/ 3809714 w 4040504"/>
                      <a:gd name="connsiteY251" fmla="*/ 1100605 h 1448077"/>
                      <a:gd name="connsiteX252" fmla="*/ 3780663 w 4040504"/>
                      <a:gd name="connsiteY252" fmla="*/ 1102225 h 1448077"/>
                      <a:gd name="connsiteX253" fmla="*/ 3779330 w 4040504"/>
                      <a:gd name="connsiteY253" fmla="*/ 1109654 h 1448077"/>
                      <a:gd name="connsiteX254" fmla="*/ 3765995 w 4040504"/>
                      <a:gd name="connsiteY254" fmla="*/ 1113845 h 1448077"/>
                      <a:gd name="connsiteX255" fmla="*/ 3762280 w 4040504"/>
                      <a:gd name="connsiteY255" fmla="*/ 1123180 h 1448077"/>
                      <a:gd name="connsiteX256" fmla="*/ 3693605 w 4040504"/>
                      <a:gd name="connsiteY256" fmla="*/ 1153755 h 1448077"/>
                      <a:gd name="connsiteX257" fmla="*/ 3694176 w 4040504"/>
                      <a:gd name="connsiteY257" fmla="*/ 1160803 h 1448077"/>
                      <a:gd name="connsiteX258" fmla="*/ 3644741 w 4040504"/>
                      <a:gd name="connsiteY258" fmla="*/ 1182711 h 1448077"/>
                      <a:gd name="connsiteX259" fmla="*/ 3646837 w 4040504"/>
                      <a:gd name="connsiteY259" fmla="*/ 1173757 h 1448077"/>
                      <a:gd name="connsiteX260" fmla="*/ 3588925 w 4040504"/>
                      <a:gd name="connsiteY260" fmla="*/ 1200618 h 1448077"/>
                      <a:gd name="connsiteX261" fmla="*/ 3522536 w 4040504"/>
                      <a:gd name="connsiteY261" fmla="*/ 1234717 h 1448077"/>
                      <a:gd name="connsiteX262" fmla="*/ 3435096 w 4040504"/>
                      <a:gd name="connsiteY262" fmla="*/ 1261387 h 1448077"/>
                      <a:gd name="connsiteX263" fmla="*/ 3435572 w 4040504"/>
                      <a:gd name="connsiteY263" fmla="*/ 1259959 h 1448077"/>
                      <a:gd name="connsiteX264" fmla="*/ 3381661 w 4040504"/>
                      <a:gd name="connsiteY264" fmla="*/ 1286343 h 1448077"/>
                      <a:gd name="connsiteX265" fmla="*/ 3395567 w 4040504"/>
                      <a:gd name="connsiteY265" fmla="*/ 1273484 h 1448077"/>
                      <a:gd name="connsiteX266" fmla="*/ 3375374 w 4040504"/>
                      <a:gd name="connsiteY266" fmla="*/ 1280247 h 1448077"/>
                      <a:gd name="connsiteX267" fmla="*/ 3352324 w 4040504"/>
                      <a:gd name="connsiteY267" fmla="*/ 1291867 h 1448077"/>
                      <a:gd name="connsiteX268" fmla="*/ 3355848 w 4040504"/>
                      <a:gd name="connsiteY268" fmla="*/ 1285295 h 1448077"/>
                      <a:gd name="connsiteX269" fmla="*/ 3267075 w 4040504"/>
                      <a:gd name="connsiteY269" fmla="*/ 1314537 h 1448077"/>
                      <a:gd name="connsiteX270" fmla="*/ 3262313 w 4040504"/>
                      <a:gd name="connsiteY270" fmla="*/ 1333301 h 1448077"/>
                      <a:gd name="connsiteX271" fmla="*/ 3267170 w 4040504"/>
                      <a:gd name="connsiteY271" fmla="*/ 1323395 h 1448077"/>
                      <a:gd name="connsiteX272" fmla="*/ 3249644 w 4040504"/>
                      <a:gd name="connsiteY272" fmla="*/ 1329301 h 1448077"/>
                      <a:gd name="connsiteX273" fmla="*/ 3263360 w 4040504"/>
                      <a:gd name="connsiteY273" fmla="*/ 1320919 h 1448077"/>
                      <a:gd name="connsiteX274" fmla="*/ 3242977 w 4040504"/>
                      <a:gd name="connsiteY274" fmla="*/ 1329967 h 1448077"/>
                      <a:gd name="connsiteX275" fmla="*/ 3233833 w 4040504"/>
                      <a:gd name="connsiteY275" fmla="*/ 1326634 h 1448077"/>
                      <a:gd name="connsiteX276" fmla="*/ 3249930 w 4040504"/>
                      <a:gd name="connsiteY276" fmla="*/ 1322252 h 1448077"/>
                      <a:gd name="connsiteX277" fmla="*/ 3210782 w 4040504"/>
                      <a:gd name="connsiteY277" fmla="*/ 1326729 h 1448077"/>
                      <a:gd name="connsiteX278" fmla="*/ 3201448 w 4040504"/>
                      <a:gd name="connsiteY278" fmla="*/ 1334635 h 1448077"/>
                      <a:gd name="connsiteX279" fmla="*/ 3174397 w 4040504"/>
                      <a:gd name="connsiteY279" fmla="*/ 1334540 h 1448077"/>
                      <a:gd name="connsiteX280" fmla="*/ 3150965 w 4040504"/>
                      <a:gd name="connsiteY280" fmla="*/ 1345874 h 1448077"/>
                      <a:gd name="connsiteX281" fmla="*/ 3137345 w 4040504"/>
                      <a:gd name="connsiteY281" fmla="*/ 1344827 h 1448077"/>
                      <a:gd name="connsiteX282" fmla="*/ 3087815 w 4040504"/>
                      <a:gd name="connsiteY282" fmla="*/ 1361971 h 1448077"/>
                      <a:gd name="connsiteX283" fmla="*/ 3091625 w 4040504"/>
                      <a:gd name="connsiteY283" fmla="*/ 1361590 h 1448077"/>
                      <a:gd name="connsiteX284" fmla="*/ 3089339 w 4040504"/>
                      <a:gd name="connsiteY284" fmla="*/ 1362352 h 1448077"/>
                      <a:gd name="connsiteX285" fmla="*/ 3089434 w 4040504"/>
                      <a:gd name="connsiteY285" fmla="*/ 1362352 h 1448077"/>
                      <a:gd name="connsiteX286" fmla="*/ 3089339 w 4040504"/>
                      <a:gd name="connsiteY286" fmla="*/ 1362352 h 1448077"/>
                      <a:gd name="connsiteX287" fmla="*/ 3053715 w 4040504"/>
                      <a:gd name="connsiteY287" fmla="*/ 1371592 h 1448077"/>
                      <a:gd name="connsiteX288" fmla="*/ 3016758 w 4040504"/>
                      <a:gd name="connsiteY288" fmla="*/ 1377116 h 1448077"/>
                      <a:gd name="connsiteX289" fmla="*/ 2979801 w 4040504"/>
                      <a:gd name="connsiteY289" fmla="*/ 1382069 h 1448077"/>
                      <a:gd name="connsiteX290" fmla="*/ 2943797 w 4040504"/>
                      <a:gd name="connsiteY290" fmla="*/ 1387689 h 1448077"/>
                      <a:gd name="connsiteX291" fmla="*/ 2943606 w 4040504"/>
                      <a:gd name="connsiteY291" fmla="*/ 1385784 h 1448077"/>
                      <a:gd name="connsiteX292" fmla="*/ 2899410 w 4040504"/>
                      <a:gd name="connsiteY292" fmla="*/ 1394452 h 1448077"/>
                      <a:gd name="connsiteX293" fmla="*/ 2861215 w 4040504"/>
                      <a:gd name="connsiteY293" fmla="*/ 1402738 h 1448077"/>
                      <a:gd name="connsiteX294" fmla="*/ 2844356 w 4040504"/>
                      <a:gd name="connsiteY294" fmla="*/ 1399214 h 1448077"/>
                      <a:gd name="connsiteX295" fmla="*/ 2789015 w 4040504"/>
                      <a:gd name="connsiteY295" fmla="*/ 1405977 h 1448077"/>
                      <a:gd name="connsiteX296" fmla="*/ 2811113 w 4040504"/>
                      <a:gd name="connsiteY296" fmla="*/ 1401215 h 1448077"/>
                      <a:gd name="connsiteX297" fmla="*/ 2746439 w 4040504"/>
                      <a:gd name="connsiteY297" fmla="*/ 1408549 h 1448077"/>
                      <a:gd name="connsiteX298" fmla="*/ 2711387 w 4040504"/>
                      <a:gd name="connsiteY298" fmla="*/ 1406929 h 1448077"/>
                      <a:gd name="connsiteX299" fmla="*/ 2731389 w 4040504"/>
                      <a:gd name="connsiteY299" fmla="*/ 1408644 h 1448077"/>
                      <a:gd name="connsiteX300" fmla="*/ 2689765 w 4040504"/>
                      <a:gd name="connsiteY300" fmla="*/ 1412073 h 1448077"/>
                      <a:gd name="connsiteX301" fmla="*/ 2696528 w 4040504"/>
                      <a:gd name="connsiteY301" fmla="*/ 1405120 h 1448077"/>
                      <a:gd name="connsiteX302" fmla="*/ 2617565 w 4040504"/>
                      <a:gd name="connsiteY302" fmla="*/ 1412359 h 1448077"/>
                      <a:gd name="connsiteX303" fmla="*/ 2548700 w 4040504"/>
                      <a:gd name="connsiteY303" fmla="*/ 1413025 h 1448077"/>
                      <a:gd name="connsiteX304" fmla="*/ 2566607 w 4040504"/>
                      <a:gd name="connsiteY304" fmla="*/ 1420741 h 1448077"/>
                      <a:gd name="connsiteX305" fmla="*/ 2528316 w 4040504"/>
                      <a:gd name="connsiteY305" fmla="*/ 1416550 h 1448077"/>
                      <a:gd name="connsiteX306" fmla="*/ 2503837 w 4040504"/>
                      <a:gd name="connsiteY306" fmla="*/ 1411882 h 1448077"/>
                      <a:gd name="connsiteX307" fmla="*/ 2431828 w 4040504"/>
                      <a:gd name="connsiteY307" fmla="*/ 1417883 h 1448077"/>
                      <a:gd name="connsiteX308" fmla="*/ 2412492 w 4040504"/>
                      <a:gd name="connsiteY308" fmla="*/ 1427694 h 1448077"/>
                      <a:gd name="connsiteX309" fmla="*/ 2397062 w 4040504"/>
                      <a:gd name="connsiteY309" fmla="*/ 1415883 h 1448077"/>
                      <a:gd name="connsiteX310" fmla="*/ 2406206 w 4040504"/>
                      <a:gd name="connsiteY310" fmla="*/ 1417502 h 1448077"/>
                      <a:gd name="connsiteX311" fmla="*/ 2415731 w 4040504"/>
                      <a:gd name="connsiteY311" fmla="*/ 1413597 h 1448077"/>
                      <a:gd name="connsiteX312" fmla="*/ 2412206 w 4040504"/>
                      <a:gd name="connsiteY312" fmla="*/ 1415788 h 1448077"/>
                      <a:gd name="connsiteX313" fmla="*/ 2383631 w 4040504"/>
                      <a:gd name="connsiteY313" fmla="*/ 1412359 h 1448077"/>
                      <a:gd name="connsiteX314" fmla="*/ 2371535 w 4040504"/>
                      <a:gd name="connsiteY314" fmla="*/ 1408073 h 1448077"/>
                      <a:gd name="connsiteX315" fmla="*/ 2377535 w 4040504"/>
                      <a:gd name="connsiteY315" fmla="*/ 1413406 h 1448077"/>
                      <a:gd name="connsiteX316" fmla="*/ 2334101 w 4040504"/>
                      <a:gd name="connsiteY316" fmla="*/ 1408739 h 1448077"/>
                      <a:gd name="connsiteX317" fmla="*/ 2313527 w 4040504"/>
                      <a:gd name="connsiteY317" fmla="*/ 1407310 h 1448077"/>
                      <a:gd name="connsiteX318" fmla="*/ 2290096 w 4040504"/>
                      <a:gd name="connsiteY318" fmla="*/ 1403786 h 1448077"/>
                      <a:gd name="connsiteX319" fmla="*/ 2294763 w 4040504"/>
                      <a:gd name="connsiteY319" fmla="*/ 1408263 h 1448077"/>
                      <a:gd name="connsiteX320" fmla="*/ 2237042 w 4040504"/>
                      <a:gd name="connsiteY320" fmla="*/ 1406739 h 1448077"/>
                      <a:gd name="connsiteX321" fmla="*/ 2210181 w 4040504"/>
                      <a:gd name="connsiteY321" fmla="*/ 1397023 h 1448077"/>
                      <a:gd name="connsiteX322" fmla="*/ 2215325 w 4040504"/>
                      <a:gd name="connsiteY322" fmla="*/ 1389880 h 1448077"/>
                      <a:gd name="connsiteX323" fmla="*/ 2172081 w 4040504"/>
                      <a:gd name="connsiteY323" fmla="*/ 1383022 h 1448077"/>
                      <a:gd name="connsiteX324" fmla="*/ 2140077 w 4040504"/>
                      <a:gd name="connsiteY324" fmla="*/ 1372449 h 1448077"/>
                      <a:gd name="connsiteX325" fmla="*/ 2156746 w 4040504"/>
                      <a:gd name="connsiteY325" fmla="*/ 1374068 h 1448077"/>
                      <a:gd name="connsiteX326" fmla="*/ 2130743 w 4040504"/>
                      <a:gd name="connsiteY326" fmla="*/ 1369687 h 1448077"/>
                      <a:gd name="connsiteX327" fmla="*/ 2139125 w 4040504"/>
                      <a:gd name="connsiteY327" fmla="*/ 1376069 h 1448077"/>
                      <a:gd name="connsiteX328" fmla="*/ 2122170 w 4040504"/>
                      <a:gd name="connsiteY328" fmla="*/ 1369782 h 1448077"/>
                      <a:gd name="connsiteX329" fmla="*/ 2107502 w 4040504"/>
                      <a:gd name="connsiteY329" fmla="*/ 1378545 h 1448077"/>
                      <a:gd name="connsiteX330" fmla="*/ 2065306 w 4040504"/>
                      <a:gd name="connsiteY330" fmla="*/ 1363877 h 1448077"/>
                      <a:gd name="connsiteX331" fmla="*/ 2096262 w 4040504"/>
                      <a:gd name="connsiteY331" fmla="*/ 1364924 h 1448077"/>
                      <a:gd name="connsiteX332" fmla="*/ 2072450 w 4040504"/>
                      <a:gd name="connsiteY332" fmla="*/ 1358447 h 1448077"/>
                      <a:gd name="connsiteX333" fmla="*/ 2076736 w 4040504"/>
                      <a:gd name="connsiteY333" fmla="*/ 1357971 h 1448077"/>
                      <a:gd name="connsiteX334" fmla="*/ 2048542 w 4040504"/>
                      <a:gd name="connsiteY334" fmla="*/ 1351875 h 1448077"/>
                      <a:gd name="connsiteX335" fmla="*/ 2018443 w 4040504"/>
                      <a:gd name="connsiteY335" fmla="*/ 1348256 h 1448077"/>
                      <a:gd name="connsiteX336" fmla="*/ 2004917 w 4040504"/>
                      <a:gd name="connsiteY336" fmla="*/ 1337778 h 1448077"/>
                      <a:gd name="connsiteX337" fmla="*/ 1995488 w 4040504"/>
                      <a:gd name="connsiteY337" fmla="*/ 1343302 h 1448077"/>
                      <a:gd name="connsiteX338" fmla="*/ 1955102 w 4040504"/>
                      <a:gd name="connsiteY338" fmla="*/ 1330920 h 1448077"/>
                      <a:gd name="connsiteX339" fmla="*/ 1969294 w 4040504"/>
                      <a:gd name="connsiteY339" fmla="*/ 1337778 h 1448077"/>
                      <a:gd name="connsiteX340" fmla="*/ 1933670 w 4040504"/>
                      <a:gd name="connsiteY340" fmla="*/ 1328062 h 1448077"/>
                      <a:gd name="connsiteX341" fmla="*/ 1944148 w 4040504"/>
                      <a:gd name="connsiteY341" fmla="*/ 1329015 h 1448077"/>
                      <a:gd name="connsiteX342" fmla="*/ 1876806 w 4040504"/>
                      <a:gd name="connsiteY342" fmla="*/ 1297868 h 1448077"/>
                      <a:gd name="connsiteX343" fmla="*/ 1868710 w 4040504"/>
                      <a:gd name="connsiteY343" fmla="*/ 1285295 h 1448077"/>
                      <a:gd name="connsiteX344" fmla="*/ 1839182 w 4040504"/>
                      <a:gd name="connsiteY344" fmla="*/ 1270817 h 1448077"/>
                      <a:gd name="connsiteX345" fmla="*/ 1809845 w 4040504"/>
                      <a:gd name="connsiteY345" fmla="*/ 1253386 h 1448077"/>
                      <a:gd name="connsiteX346" fmla="*/ 1795367 w 4040504"/>
                      <a:gd name="connsiteY346" fmla="*/ 1254244 h 1448077"/>
                      <a:gd name="connsiteX347" fmla="*/ 1844612 w 4040504"/>
                      <a:gd name="connsiteY347" fmla="*/ 1277866 h 1448077"/>
                      <a:gd name="connsiteX348" fmla="*/ 1810798 w 4040504"/>
                      <a:gd name="connsiteY348" fmla="*/ 1266817 h 1448077"/>
                      <a:gd name="connsiteX349" fmla="*/ 1833086 w 4040504"/>
                      <a:gd name="connsiteY349" fmla="*/ 1277866 h 1448077"/>
                      <a:gd name="connsiteX350" fmla="*/ 1851279 w 4040504"/>
                      <a:gd name="connsiteY350" fmla="*/ 1285962 h 1448077"/>
                      <a:gd name="connsiteX351" fmla="*/ 1841945 w 4040504"/>
                      <a:gd name="connsiteY351" fmla="*/ 1288534 h 1448077"/>
                      <a:gd name="connsiteX352" fmla="*/ 1827943 w 4040504"/>
                      <a:gd name="connsiteY352" fmla="*/ 1278628 h 1448077"/>
                      <a:gd name="connsiteX353" fmla="*/ 1812322 w 4040504"/>
                      <a:gd name="connsiteY353" fmla="*/ 1271198 h 1448077"/>
                      <a:gd name="connsiteX354" fmla="*/ 1779842 w 4040504"/>
                      <a:gd name="connsiteY354" fmla="*/ 1253482 h 1448077"/>
                      <a:gd name="connsiteX355" fmla="*/ 1786318 w 4040504"/>
                      <a:gd name="connsiteY355" fmla="*/ 1244242 h 1448077"/>
                      <a:gd name="connsiteX356" fmla="*/ 1763173 w 4040504"/>
                      <a:gd name="connsiteY356" fmla="*/ 1228526 h 1448077"/>
                      <a:gd name="connsiteX357" fmla="*/ 1739360 w 4040504"/>
                      <a:gd name="connsiteY357" fmla="*/ 1214905 h 1448077"/>
                      <a:gd name="connsiteX358" fmla="*/ 1714024 w 4040504"/>
                      <a:gd name="connsiteY358" fmla="*/ 1199380 h 1448077"/>
                      <a:gd name="connsiteX359" fmla="*/ 1686973 w 4040504"/>
                      <a:gd name="connsiteY359" fmla="*/ 1177853 h 1448077"/>
                      <a:gd name="connsiteX360" fmla="*/ 1698498 w 4040504"/>
                      <a:gd name="connsiteY360" fmla="*/ 1189569 h 1448077"/>
                      <a:gd name="connsiteX361" fmla="*/ 1660303 w 4040504"/>
                      <a:gd name="connsiteY361" fmla="*/ 1160613 h 1448077"/>
                      <a:gd name="connsiteX362" fmla="*/ 1653826 w 4040504"/>
                      <a:gd name="connsiteY362" fmla="*/ 1144325 h 1448077"/>
                      <a:gd name="connsiteX363" fmla="*/ 1638872 w 4040504"/>
                      <a:gd name="connsiteY363" fmla="*/ 1132800 h 1448077"/>
                      <a:gd name="connsiteX364" fmla="*/ 1618964 w 4040504"/>
                      <a:gd name="connsiteY364" fmla="*/ 1120227 h 1448077"/>
                      <a:gd name="connsiteX365" fmla="*/ 1606963 w 4040504"/>
                      <a:gd name="connsiteY365" fmla="*/ 1100415 h 1448077"/>
                      <a:gd name="connsiteX366" fmla="*/ 1574959 w 4040504"/>
                      <a:gd name="connsiteY366" fmla="*/ 1070316 h 1448077"/>
                      <a:gd name="connsiteX367" fmla="*/ 1544574 w 4040504"/>
                      <a:gd name="connsiteY367" fmla="*/ 1039836 h 1448077"/>
                      <a:gd name="connsiteX368" fmla="*/ 1564577 w 4040504"/>
                      <a:gd name="connsiteY368" fmla="*/ 1050218 h 1448077"/>
                      <a:gd name="connsiteX369" fmla="*/ 1547908 w 4040504"/>
                      <a:gd name="connsiteY369" fmla="*/ 1031263 h 1448077"/>
                      <a:gd name="connsiteX370" fmla="*/ 1518761 w 4040504"/>
                      <a:gd name="connsiteY370" fmla="*/ 992401 h 1448077"/>
                      <a:gd name="connsiteX371" fmla="*/ 1502474 w 4040504"/>
                      <a:gd name="connsiteY371" fmla="*/ 976399 h 1448077"/>
                      <a:gd name="connsiteX372" fmla="*/ 1504093 w 4040504"/>
                      <a:gd name="connsiteY372" fmla="*/ 975447 h 1448077"/>
                      <a:gd name="connsiteX373" fmla="*/ 1492949 w 4040504"/>
                      <a:gd name="connsiteY373" fmla="*/ 970208 h 1448077"/>
                      <a:gd name="connsiteX374" fmla="*/ 1479423 w 4040504"/>
                      <a:gd name="connsiteY374" fmla="*/ 936775 h 1448077"/>
                      <a:gd name="connsiteX375" fmla="*/ 1460564 w 4040504"/>
                      <a:gd name="connsiteY375" fmla="*/ 900199 h 1448077"/>
                      <a:gd name="connsiteX376" fmla="*/ 1443800 w 4040504"/>
                      <a:gd name="connsiteY376" fmla="*/ 863719 h 1448077"/>
                      <a:gd name="connsiteX377" fmla="*/ 1435132 w 4040504"/>
                      <a:gd name="connsiteY377" fmla="*/ 832096 h 1448077"/>
                      <a:gd name="connsiteX378" fmla="*/ 1405223 w 4040504"/>
                      <a:gd name="connsiteY378" fmla="*/ 747704 h 1448077"/>
                      <a:gd name="connsiteX379" fmla="*/ 1407890 w 4040504"/>
                      <a:gd name="connsiteY379" fmla="*/ 752181 h 1448077"/>
                      <a:gd name="connsiteX380" fmla="*/ 1397222 w 4040504"/>
                      <a:gd name="connsiteY380" fmla="*/ 724177 h 1448077"/>
                      <a:gd name="connsiteX381" fmla="*/ 1387316 w 4040504"/>
                      <a:gd name="connsiteY381" fmla="*/ 691888 h 1448077"/>
                      <a:gd name="connsiteX382" fmla="*/ 1391698 w 4040504"/>
                      <a:gd name="connsiteY382" fmla="*/ 692554 h 1448077"/>
                      <a:gd name="connsiteX383" fmla="*/ 1394365 w 4040504"/>
                      <a:gd name="connsiteY383" fmla="*/ 699508 h 1448077"/>
                      <a:gd name="connsiteX384" fmla="*/ 1394079 w 4040504"/>
                      <a:gd name="connsiteY384" fmla="*/ 668932 h 1448077"/>
                      <a:gd name="connsiteX385" fmla="*/ 1389793 w 4040504"/>
                      <a:gd name="connsiteY385" fmla="*/ 645596 h 1448077"/>
                      <a:gd name="connsiteX386" fmla="*/ 1389793 w 4040504"/>
                      <a:gd name="connsiteY386" fmla="*/ 622831 h 1448077"/>
                      <a:gd name="connsiteX387" fmla="*/ 1391031 w 4040504"/>
                      <a:gd name="connsiteY387" fmla="*/ 629404 h 1448077"/>
                      <a:gd name="connsiteX388" fmla="*/ 1388174 w 4040504"/>
                      <a:gd name="connsiteY388" fmla="*/ 591970 h 1448077"/>
                      <a:gd name="connsiteX389" fmla="*/ 1385697 w 4040504"/>
                      <a:gd name="connsiteY389" fmla="*/ 544441 h 1448077"/>
                      <a:gd name="connsiteX390" fmla="*/ 1387507 w 4040504"/>
                      <a:gd name="connsiteY390" fmla="*/ 544726 h 1448077"/>
                      <a:gd name="connsiteX391" fmla="*/ 1390936 w 4040504"/>
                      <a:gd name="connsiteY391" fmla="*/ 443285 h 1448077"/>
                      <a:gd name="connsiteX392" fmla="*/ 1396270 w 4040504"/>
                      <a:gd name="connsiteY392" fmla="*/ 453382 h 1448077"/>
                      <a:gd name="connsiteX393" fmla="*/ 1393031 w 4040504"/>
                      <a:gd name="connsiteY393" fmla="*/ 426616 h 1448077"/>
                      <a:gd name="connsiteX394" fmla="*/ 1412367 w 4040504"/>
                      <a:gd name="connsiteY394" fmla="*/ 396994 h 1448077"/>
                      <a:gd name="connsiteX395" fmla="*/ 1404557 w 4040504"/>
                      <a:gd name="connsiteY395" fmla="*/ 423568 h 1448077"/>
                      <a:gd name="connsiteX396" fmla="*/ 1421130 w 4040504"/>
                      <a:gd name="connsiteY396" fmla="*/ 376039 h 1448077"/>
                      <a:gd name="connsiteX397" fmla="*/ 1423226 w 4040504"/>
                      <a:gd name="connsiteY397" fmla="*/ 378801 h 1448077"/>
                      <a:gd name="connsiteX398" fmla="*/ 1435608 w 4040504"/>
                      <a:gd name="connsiteY398" fmla="*/ 337462 h 1448077"/>
                      <a:gd name="connsiteX399" fmla="*/ 1453610 w 4040504"/>
                      <a:gd name="connsiteY399" fmla="*/ 295362 h 1448077"/>
                      <a:gd name="connsiteX400" fmla="*/ 1449419 w 4040504"/>
                      <a:gd name="connsiteY400" fmla="*/ 298410 h 1448077"/>
                      <a:gd name="connsiteX401" fmla="*/ 1460278 w 4040504"/>
                      <a:gd name="connsiteY401" fmla="*/ 277931 h 1448077"/>
                      <a:gd name="connsiteX402" fmla="*/ 1472946 w 4040504"/>
                      <a:gd name="connsiteY402" fmla="*/ 258500 h 1448077"/>
                      <a:gd name="connsiteX403" fmla="*/ 1483424 w 4040504"/>
                      <a:gd name="connsiteY403" fmla="*/ 256690 h 1448077"/>
                      <a:gd name="connsiteX404" fmla="*/ 1491710 w 4040504"/>
                      <a:gd name="connsiteY404" fmla="*/ 242403 h 1448077"/>
                      <a:gd name="connsiteX405" fmla="*/ 1503712 w 4040504"/>
                      <a:gd name="connsiteY405" fmla="*/ 223448 h 1448077"/>
                      <a:gd name="connsiteX406" fmla="*/ 1534192 w 4040504"/>
                      <a:gd name="connsiteY406" fmla="*/ 184967 h 1448077"/>
                      <a:gd name="connsiteX407" fmla="*/ 1494472 w 4040504"/>
                      <a:gd name="connsiteY407" fmla="*/ 246975 h 1448077"/>
                      <a:gd name="connsiteX408" fmla="*/ 1515809 w 4040504"/>
                      <a:gd name="connsiteY408" fmla="*/ 219829 h 1448077"/>
                      <a:gd name="connsiteX409" fmla="*/ 1533144 w 4040504"/>
                      <a:gd name="connsiteY409" fmla="*/ 196492 h 1448077"/>
                      <a:gd name="connsiteX410" fmla="*/ 1519428 w 4040504"/>
                      <a:gd name="connsiteY410" fmla="*/ 212780 h 1448077"/>
                      <a:gd name="connsiteX411" fmla="*/ 1572006 w 4040504"/>
                      <a:gd name="connsiteY411" fmla="*/ 153249 h 1448077"/>
                      <a:gd name="connsiteX412" fmla="*/ 1612678 w 4040504"/>
                      <a:gd name="connsiteY412" fmla="*/ 136580 h 1448077"/>
                      <a:gd name="connsiteX413" fmla="*/ 1672685 w 4040504"/>
                      <a:gd name="connsiteY413" fmla="*/ 115625 h 1448077"/>
                      <a:gd name="connsiteX414" fmla="*/ 1753838 w 4040504"/>
                      <a:gd name="connsiteY414" fmla="*/ 99528 h 1448077"/>
                      <a:gd name="connsiteX415" fmla="*/ 1841754 w 4040504"/>
                      <a:gd name="connsiteY415" fmla="*/ 113911 h 1448077"/>
                      <a:gd name="connsiteX416" fmla="*/ 1843850 w 4040504"/>
                      <a:gd name="connsiteY416" fmla="*/ 108386 h 1448077"/>
                      <a:gd name="connsiteX417" fmla="*/ 1859756 w 4040504"/>
                      <a:gd name="connsiteY417" fmla="*/ 107624 h 1448077"/>
                      <a:gd name="connsiteX418" fmla="*/ 1880807 w 4040504"/>
                      <a:gd name="connsiteY418" fmla="*/ 116387 h 1448077"/>
                      <a:gd name="connsiteX419" fmla="*/ 1900333 w 4040504"/>
                      <a:gd name="connsiteY419" fmla="*/ 129722 h 1448077"/>
                      <a:gd name="connsiteX420" fmla="*/ 1918716 w 4040504"/>
                      <a:gd name="connsiteY420" fmla="*/ 144295 h 1448077"/>
                      <a:gd name="connsiteX421" fmla="*/ 1914620 w 4040504"/>
                      <a:gd name="connsiteY421" fmla="*/ 145248 h 1448077"/>
                      <a:gd name="connsiteX422" fmla="*/ 1904810 w 4040504"/>
                      <a:gd name="connsiteY422" fmla="*/ 142295 h 1448077"/>
                      <a:gd name="connsiteX423" fmla="*/ 1921669 w 4040504"/>
                      <a:gd name="connsiteY423" fmla="*/ 156487 h 1448077"/>
                      <a:gd name="connsiteX424" fmla="*/ 1929956 w 4040504"/>
                      <a:gd name="connsiteY424" fmla="*/ 168013 h 1448077"/>
                      <a:gd name="connsiteX425" fmla="*/ 1937671 w 4040504"/>
                      <a:gd name="connsiteY425" fmla="*/ 168108 h 1448077"/>
                      <a:gd name="connsiteX426" fmla="*/ 1956149 w 4040504"/>
                      <a:gd name="connsiteY426" fmla="*/ 182872 h 1448077"/>
                      <a:gd name="connsiteX427" fmla="*/ 1938814 w 4040504"/>
                      <a:gd name="connsiteY427" fmla="*/ 162202 h 1448077"/>
                      <a:gd name="connsiteX428" fmla="*/ 1960340 w 4040504"/>
                      <a:gd name="connsiteY428" fmla="*/ 177823 h 1448077"/>
                      <a:gd name="connsiteX429" fmla="*/ 1970722 w 4040504"/>
                      <a:gd name="connsiteY429" fmla="*/ 191349 h 1448077"/>
                      <a:gd name="connsiteX430" fmla="*/ 1999488 w 4040504"/>
                      <a:gd name="connsiteY430" fmla="*/ 223829 h 1448077"/>
                      <a:gd name="connsiteX431" fmla="*/ 1986915 w 4040504"/>
                      <a:gd name="connsiteY431" fmla="*/ 215447 h 1448077"/>
                      <a:gd name="connsiteX432" fmla="*/ 2003393 w 4040504"/>
                      <a:gd name="connsiteY432" fmla="*/ 232878 h 1448077"/>
                      <a:gd name="connsiteX433" fmla="*/ 2013299 w 4040504"/>
                      <a:gd name="connsiteY433" fmla="*/ 244498 h 1448077"/>
                      <a:gd name="connsiteX434" fmla="*/ 2023015 w 4040504"/>
                      <a:gd name="connsiteY434" fmla="*/ 257452 h 1448077"/>
                      <a:gd name="connsiteX435" fmla="*/ 2057686 w 4040504"/>
                      <a:gd name="connsiteY435" fmla="*/ 301648 h 1448077"/>
                      <a:gd name="connsiteX436" fmla="*/ 2052542 w 4040504"/>
                      <a:gd name="connsiteY436" fmla="*/ 303458 h 1448077"/>
                      <a:gd name="connsiteX437" fmla="*/ 2087023 w 4040504"/>
                      <a:gd name="connsiteY437" fmla="*/ 387469 h 1448077"/>
                      <a:gd name="connsiteX438" fmla="*/ 2099120 w 4040504"/>
                      <a:gd name="connsiteY438" fmla="*/ 468431 h 1448077"/>
                      <a:gd name="connsiteX439" fmla="*/ 2095976 w 4040504"/>
                      <a:gd name="connsiteY439" fmla="*/ 464240 h 1448077"/>
                      <a:gd name="connsiteX440" fmla="*/ 2099215 w 4040504"/>
                      <a:gd name="connsiteY440" fmla="*/ 496435 h 1448077"/>
                      <a:gd name="connsiteX441" fmla="*/ 2096167 w 4040504"/>
                      <a:gd name="connsiteY441" fmla="*/ 497006 h 1448077"/>
                      <a:gd name="connsiteX442" fmla="*/ 2098167 w 4040504"/>
                      <a:gd name="connsiteY442" fmla="*/ 515294 h 1448077"/>
                      <a:gd name="connsiteX443" fmla="*/ 2096834 w 4040504"/>
                      <a:gd name="connsiteY443" fmla="*/ 540059 h 1448077"/>
                      <a:gd name="connsiteX444" fmla="*/ 2094929 w 4040504"/>
                      <a:gd name="connsiteY444" fmla="*/ 527581 h 1448077"/>
                      <a:gd name="connsiteX445" fmla="*/ 2086737 w 4040504"/>
                      <a:gd name="connsiteY445" fmla="*/ 597590 h 1448077"/>
                      <a:gd name="connsiteX446" fmla="*/ 2085308 w 4040504"/>
                      <a:gd name="connsiteY446" fmla="*/ 613116 h 1448077"/>
                      <a:gd name="connsiteX447" fmla="*/ 2083022 w 4040504"/>
                      <a:gd name="connsiteY447" fmla="*/ 628642 h 1448077"/>
                      <a:gd name="connsiteX448" fmla="*/ 2075497 w 4040504"/>
                      <a:gd name="connsiteY448" fmla="*/ 661503 h 1448077"/>
                      <a:gd name="connsiteX449" fmla="*/ 2037969 w 4040504"/>
                      <a:gd name="connsiteY449" fmla="*/ 718653 h 1448077"/>
                      <a:gd name="connsiteX450" fmla="*/ 2037302 w 4040504"/>
                      <a:gd name="connsiteY450" fmla="*/ 717415 h 1448077"/>
                      <a:gd name="connsiteX451" fmla="*/ 1949006 w 4040504"/>
                      <a:gd name="connsiteY451" fmla="*/ 868005 h 1448077"/>
                      <a:gd name="connsiteX452" fmla="*/ 1883569 w 4040504"/>
                      <a:gd name="connsiteY452" fmla="*/ 926107 h 1448077"/>
                      <a:gd name="connsiteX453" fmla="*/ 1799463 w 4040504"/>
                      <a:gd name="connsiteY453" fmla="*/ 987544 h 1448077"/>
                      <a:gd name="connsiteX454" fmla="*/ 1793081 w 4040504"/>
                      <a:gd name="connsiteY454" fmla="*/ 1000593 h 1448077"/>
                      <a:gd name="connsiteX455" fmla="*/ 1759744 w 4040504"/>
                      <a:gd name="connsiteY455" fmla="*/ 1018405 h 1448077"/>
                      <a:gd name="connsiteX456" fmla="*/ 1764316 w 4040504"/>
                      <a:gd name="connsiteY456" fmla="*/ 1016023 h 1448077"/>
                      <a:gd name="connsiteX457" fmla="*/ 1737741 w 4040504"/>
                      <a:gd name="connsiteY457" fmla="*/ 1024120 h 1448077"/>
                      <a:gd name="connsiteX458" fmla="*/ 1705070 w 4040504"/>
                      <a:gd name="connsiteY458" fmla="*/ 1039836 h 1448077"/>
                      <a:gd name="connsiteX459" fmla="*/ 1705642 w 4040504"/>
                      <a:gd name="connsiteY459" fmla="*/ 1050504 h 1448077"/>
                      <a:gd name="connsiteX460" fmla="*/ 1656207 w 4040504"/>
                      <a:gd name="connsiteY460" fmla="*/ 1064315 h 1448077"/>
                      <a:gd name="connsiteX461" fmla="*/ 1603343 w 4040504"/>
                      <a:gd name="connsiteY461" fmla="*/ 1081841 h 1448077"/>
                      <a:gd name="connsiteX462" fmla="*/ 1518190 w 4040504"/>
                      <a:gd name="connsiteY462" fmla="*/ 1096986 h 1448077"/>
                      <a:gd name="connsiteX463" fmla="*/ 1471708 w 4040504"/>
                      <a:gd name="connsiteY463" fmla="*/ 1109559 h 1448077"/>
                      <a:gd name="connsiteX464" fmla="*/ 1471708 w 4040504"/>
                      <a:gd name="connsiteY464" fmla="*/ 1104130 h 1448077"/>
                      <a:gd name="connsiteX465" fmla="*/ 1359694 w 4040504"/>
                      <a:gd name="connsiteY465" fmla="*/ 1113178 h 1448077"/>
                      <a:gd name="connsiteX466" fmla="*/ 1369790 w 4040504"/>
                      <a:gd name="connsiteY466" fmla="*/ 1108702 h 1448077"/>
                      <a:gd name="connsiteX467" fmla="*/ 1337977 w 4040504"/>
                      <a:gd name="connsiteY467" fmla="*/ 1118131 h 1448077"/>
                      <a:gd name="connsiteX468" fmla="*/ 1307497 w 4040504"/>
                      <a:gd name="connsiteY468" fmla="*/ 1126799 h 1448077"/>
                      <a:gd name="connsiteX469" fmla="*/ 1299401 w 4040504"/>
                      <a:gd name="connsiteY469" fmla="*/ 1118893 h 1448077"/>
                      <a:gd name="connsiteX470" fmla="*/ 1223772 w 4040504"/>
                      <a:gd name="connsiteY470" fmla="*/ 1115655 h 1448077"/>
                      <a:gd name="connsiteX471" fmla="*/ 1148429 w 4040504"/>
                      <a:gd name="connsiteY471" fmla="*/ 1114798 h 1448077"/>
                      <a:gd name="connsiteX472" fmla="*/ 1159097 w 4040504"/>
                      <a:gd name="connsiteY472" fmla="*/ 1111654 h 1448077"/>
                      <a:gd name="connsiteX473" fmla="*/ 1075754 w 4040504"/>
                      <a:gd name="connsiteY473" fmla="*/ 1110321 h 1448077"/>
                      <a:gd name="connsiteX474" fmla="*/ 1046607 w 4040504"/>
                      <a:gd name="connsiteY474" fmla="*/ 1104511 h 1448077"/>
                      <a:gd name="connsiteX475" fmla="*/ 996696 w 4040504"/>
                      <a:gd name="connsiteY475" fmla="*/ 1103177 h 1448077"/>
                      <a:gd name="connsiteX476" fmla="*/ 1001649 w 4040504"/>
                      <a:gd name="connsiteY476" fmla="*/ 1098510 h 1448077"/>
                      <a:gd name="connsiteX477" fmla="*/ 944785 w 4040504"/>
                      <a:gd name="connsiteY477" fmla="*/ 1100510 h 1448077"/>
                      <a:gd name="connsiteX478" fmla="*/ 948690 w 4040504"/>
                      <a:gd name="connsiteY478" fmla="*/ 1098224 h 1448077"/>
                      <a:gd name="connsiteX479" fmla="*/ 898398 w 4040504"/>
                      <a:gd name="connsiteY479" fmla="*/ 1091842 h 1448077"/>
                      <a:gd name="connsiteX480" fmla="*/ 910304 w 4040504"/>
                      <a:gd name="connsiteY480" fmla="*/ 1090699 h 1448077"/>
                      <a:gd name="connsiteX481" fmla="*/ 871442 w 4040504"/>
                      <a:gd name="connsiteY481" fmla="*/ 1088604 h 1448077"/>
                      <a:gd name="connsiteX482" fmla="*/ 840581 w 4040504"/>
                      <a:gd name="connsiteY482" fmla="*/ 1082032 h 1448077"/>
                      <a:gd name="connsiteX483" fmla="*/ 820293 w 4040504"/>
                      <a:gd name="connsiteY483" fmla="*/ 1071649 h 1448077"/>
                      <a:gd name="connsiteX484" fmla="*/ 786575 w 4040504"/>
                      <a:gd name="connsiteY484" fmla="*/ 1069649 h 1448077"/>
                      <a:gd name="connsiteX485" fmla="*/ 793623 w 4040504"/>
                      <a:gd name="connsiteY485" fmla="*/ 1067649 h 1448077"/>
                      <a:gd name="connsiteX486" fmla="*/ 742188 w 4040504"/>
                      <a:gd name="connsiteY486" fmla="*/ 1055933 h 1448077"/>
                      <a:gd name="connsiteX487" fmla="*/ 701231 w 4040504"/>
                      <a:gd name="connsiteY487" fmla="*/ 1044694 h 1448077"/>
                      <a:gd name="connsiteX488" fmla="*/ 697230 w 4040504"/>
                      <a:gd name="connsiteY488" fmla="*/ 1040217 h 1448077"/>
                      <a:gd name="connsiteX489" fmla="*/ 739616 w 4040504"/>
                      <a:gd name="connsiteY489" fmla="*/ 1052123 h 1448077"/>
                      <a:gd name="connsiteX490" fmla="*/ 755047 w 4040504"/>
                      <a:gd name="connsiteY490" fmla="*/ 1056600 h 1448077"/>
                      <a:gd name="connsiteX491" fmla="*/ 752666 w 4040504"/>
                      <a:gd name="connsiteY491" fmla="*/ 1043074 h 1448077"/>
                      <a:gd name="connsiteX492" fmla="*/ 710089 w 4040504"/>
                      <a:gd name="connsiteY492" fmla="*/ 1038979 h 1448077"/>
                      <a:gd name="connsiteX493" fmla="*/ 665417 w 4040504"/>
                      <a:gd name="connsiteY493" fmla="*/ 1028311 h 1448077"/>
                      <a:gd name="connsiteX494" fmla="*/ 662464 w 4040504"/>
                      <a:gd name="connsiteY494" fmla="*/ 1025644 h 1448077"/>
                      <a:gd name="connsiteX495" fmla="*/ 665321 w 4040504"/>
                      <a:gd name="connsiteY495" fmla="*/ 1025929 h 1448077"/>
                      <a:gd name="connsiteX496" fmla="*/ 648653 w 4040504"/>
                      <a:gd name="connsiteY496" fmla="*/ 1021643 h 1448077"/>
                      <a:gd name="connsiteX497" fmla="*/ 627793 w 4040504"/>
                      <a:gd name="connsiteY497" fmla="*/ 1013071 h 1448077"/>
                      <a:gd name="connsiteX498" fmla="*/ 585407 w 4040504"/>
                      <a:gd name="connsiteY498" fmla="*/ 995830 h 1448077"/>
                      <a:gd name="connsiteX499" fmla="*/ 582263 w 4040504"/>
                      <a:gd name="connsiteY499" fmla="*/ 1004212 h 1448077"/>
                      <a:gd name="connsiteX500" fmla="*/ 593598 w 4040504"/>
                      <a:gd name="connsiteY500" fmla="*/ 1007641 h 1448077"/>
                      <a:gd name="connsiteX501" fmla="*/ 599408 w 4040504"/>
                      <a:gd name="connsiteY501" fmla="*/ 1009070 h 1448077"/>
                      <a:gd name="connsiteX502" fmla="*/ 598361 w 4040504"/>
                      <a:gd name="connsiteY502" fmla="*/ 1009165 h 1448077"/>
                      <a:gd name="connsiteX503" fmla="*/ 631412 w 4040504"/>
                      <a:gd name="connsiteY503" fmla="*/ 1019833 h 1448077"/>
                      <a:gd name="connsiteX504" fmla="*/ 594741 w 4040504"/>
                      <a:gd name="connsiteY504" fmla="*/ 1009642 h 1448077"/>
                      <a:gd name="connsiteX505" fmla="*/ 573500 w 4040504"/>
                      <a:gd name="connsiteY505" fmla="*/ 1010880 h 1448077"/>
                      <a:gd name="connsiteX506" fmla="*/ 523494 w 4040504"/>
                      <a:gd name="connsiteY506" fmla="*/ 972970 h 1448077"/>
                      <a:gd name="connsiteX507" fmla="*/ 460820 w 4040504"/>
                      <a:gd name="connsiteY507" fmla="*/ 945157 h 1448077"/>
                      <a:gd name="connsiteX508" fmla="*/ 431673 w 4040504"/>
                      <a:gd name="connsiteY508" fmla="*/ 931537 h 1448077"/>
                      <a:gd name="connsiteX509" fmla="*/ 407479 w 4040504"/>
                      <a:gd name="connsiteY509" fmla="*/ 922964 h 1448077"/>
                      <a:gd name="connsiteX510" fmla="*/ 394811 w 4040504"/>
                      <a:gd name="connsiteY510" fmla="*/ 908962 h 1448077"/>
                      <a:gd name="connsiteX511" fmla="*/ 411766 w 4040504"/>
                      <a:gd name="connsiteY511" fmla="*/ 917630 h 1448077"/>
                      <a:gd name="connsiteX512" fmla="*/ 345186 w 4040504"/>
                      <a:gd name="connsiteY512" fmla="*/ 878292 h 1448077"/>
                      <a:gd name="connsiteX513" fmla="*/ 329851 w 4040504"/>
                      <a:gd name="connsiteY513" fmla="*/ 858289 h 1448077"/>
                      <a:gd name="connsiteX514" fmla="*/ 335471 w 4040504"/>
                      <a:gd name="connsiteY514" fmla="*/ 860385 h 1448077"/>
                      <a:gd name="connsiteX515" fmla="*/ 257080 w 4040504"/>
                      <a:gd name="connsiteY515" fmla="*/ 785423 h 1448077"/>
                      <a:gd name="connsiteX516" fmla="*/ 186595 w 4040504"/>
                      <a:gd name="connsiteY516" fmla="*/ 693507 h 1448077"/>
                      <a:gd name="connsiteX517" fmla="*/ 190595 w 4040504"/>
                      <a:gd name="connsiteY517" fmla="*/ 703889 h 1448077"/>
                      <a:gd name="connsiteX518" fmla="*/ 110014 w 4040504"/>
                      <a:gd name="connsiteY518" fmla="*/ 566443 h 1448077"/>
                      <a:gd name="connsiteX519" fmla="*/ 58484 w 4040504"/>
                      <a:gd name="connsiteY519" fmla="*/ 417758 h 1448077"/>
                      <a:gd name="connsiteX520" fmla="*/ 50864 w 4040504"/>
                      <a:gd name="connsiteY520" fmla="*/ 389659 h 1448077"/>
                      <a:gd name="connsiteX521" fmla="*/ 41910 w 4040504"/>
                      <a:gd name="connsiteY521" fmla="*/ 370324 h 1448077"/>
                      <a:gd name="connsiteX522" fmla="*/ 46387 w 4040504"/>
                      <a:gd name="connsiteY522" fmla="*/ 363180 h 1448077"/>
                      <a:gd name="connsiteX523" fmla="*/ 35433 w 4040504"/>
                      <a:gd name="connsiteY523" fmla="*/ 334129 h 1448077"/>
                      <a:gd name="connsiteX524" fmla="*/ 35433 w 4040504"/>
                      <a:gd name="connsiteY524" fmla="*/ 273931 h 1448077"/>
                      <a:gd name="connsiteX525" fmla="*/ 40386 w 4040504"/>
                      <a:gd name="connsiteY525" fmla="*/ 206017 h 1448077"/>
                      <a:gd name="connsiteX526" fmla="*/ 35624 w 4040504"/>
                      <a:gd name="connsiteY526" fmla="*/ 212399 h 1448077"/>
                      <a:gd name="connsiteX527" fmla="*/ 38100 w 4040504"/>
                      <a:gd name="connsiteY527" fmla="*/ 194778 h 1448077"/>
                      <a:gd name="connsiteX528" fmla="*/ 41434 w 4040504"/>
                      <a:gd name="connsiteY528" fmla="*/ 175061 h 1448077"/>
                      <a:gd name="connsiteX529" fmla="*/ 48673 w 4040504"/>
                      <a:gd name="connsiteY529" fmla="*/ 155535 h 1448077"/>
                      <a:gd name="connsiteX530" fmla="*/ 50578 w 4040504"/>
                      <a:gd name="connsiteY530" fmla="*/ 141628 h 1448077"/>
                      <a:gd name="connsiteX531" fmla="*/ 53626 w 4040504"/>
                      <a:gd name="connsiteY531" fmla="*/ 141914 h 1448077"/>
                      <a:gd name="connsiteX532" fmla="*/ 58865 w 4040504"/>
                      <a:gd name="connsiteY532" fmla="*/ 118578 h 1448077"/>
                      <a:gd name="connsiteX533" fmla="*/ 65818 w 4040504"/>
                      <a:gd name="connsiteY533" fmla="*/ 95527 h 1448077"/>
                      <a:gd name="connsiteX534" fmla="*/ 79724 w 4040504"/>
                      <a:gd name="connsiteY534" fmla="*/ 82669 h 1448077"/>
                      <a:gd name="connsiteX535" fmla="*/ 85630 w 4040504"/>
                      <a:gd name="connsiteY535" fmla="*/ 79811 h 1448077"/>
                      <a:gd name="connsiteX536" fmla="*/ 99632 w 4040504"/>
                      <a:gd name="connsiteY536" fmla="*/ 59713 h 1448077"/>
                      <a:gd name="connsiteX537" fmla="*/ 107442 w 4040504"/>
                      <a:gd name="connsiteY537" fmla="*/ 44759 h 1448077"/>
                      <a:gd name="connsiteX538" fmla="*/ 115348 w 4040504"/>
                      <a:gd name="connsiteY538" fmla="*/ 28852 h 1448077"/>
                      <a:gd name="connsiteX539" fmla="*/ 119920 w 4040504"/>
                      <a:gd name="connsiteY539" fmla="*/ 14089 h 1448077"/>
                      <a:gd name="connsiteX540" fmla="*/ 102680 w 4040504"/>
                      <a:gd name="connsiteY540" fmla="*/ 27709 h 1448077"/>
                      <a:gd name="connsiteX541" fmla="*/ 113157 w 4040504"/>
                      <a:gd name="connsiteY541" fmla="*/ 12184 h 1448077"/>
                      <a:gd name="connsiteX542" fmla="*/ 106013 w 4040504"/>
                      <a:gd name="connsiteY542" fmla="*/ 277 h 1448077"/>
                      <a:gd name="connsiteX543" fmla="*/ 96012 w 4040504"/>
                      <a:gd name="connsiteY543" fmla="*/ 3135 h 1448077"/>
                      <a:gd name="connsiteX544" fmla="*/ 76295 w 4040504"/>
                      <a:gd name="connsiteY544" fmla="*/ 20375 h 1448077"/>
                      <a:gd name="connsiteX545" fmla="*/ 62294 w 4040504"/>
                      <a:gd name="connsiteY545" fmla="*/ 51712 h 1448077"/>
                      <a:gd name="connsiteX546" fmla="*/ 53245 w 4040504"/>
                      <a:gd name="connsiteY546" fmla="*/ 59142 h 1448077"/>
                      <a:gd name="connsiteX547" fmla="*/ 67723 w 4040504"/>
                      <a:gd name="connsiteY547" fmla="*/ 34377 h 1448077"/>
                      <a:gd name="connsiteX548" fmla="*/ 50197 w 4040504"/>
                      <a:gd name="connsiteY548" fmla="*/ 68191 h 1448077"/>
                      <a:gd name="connsiteX549" fmla="*/ 39719 w 4040504"/>
                      <a:gd name="connsiteY549" fmla="*/ 78954 h 1448077"/>
                      <a:gd name="connsiteX550" fmla="*/ 34576 w 4040504"/>
                      <a:gd name="connsiteY550" fmla="*/ 112863 h 1448077"/>
                      <a:gd name="connsiteX551" fmla="*/ 23813 w 4040504"/>
                      <a:gd name="connsiteY551" fmla="*/ 116863 h 1448077"/>
                      <a:gd name="connsiteX552" fmla="*/ 30099 w 4040504"/>
                      <a:gd name="connsiteY552" fmla="*/ 130389 h 1448077"/>
                      <a:gd name="connsiteX553" fmla="*/ 18383 w 4040504"/>
                      <a:gd name="connsiteY553" fmla="*/ 158392 h 1448077"/>
                      <a:gd name="connsiteX554" fmla="*/ 15812 w 4040504"/>
                      <a:gd name="connsiteY554" fmla="*/ 148582 h 1448077"/>
                      <a:gd name="connsiteX555" fmla="*/ 11430 w 4040504"/>
                      <a:gd name="connsiteY555" fmla="*/ 201922 h 1448077"/>
                      <a:gd name="connsiteX556" fmla="*/ 5715 w 4040504"/>
                      <a:gd name="connsiteY556" fmla="*/ 235735 h 1448077"/>
                      <a:gd name="connsiteX557" fmla="*/ 0 w 4040504"/>
                      <a:gd name="connsiteY557" fmla="*/ 256119 h 1448077"/>
                      <a:gd name="connsiteX558" fmla="*/ 4096 w 4040504"/>
                      <a:gd name="connsiteY558" fmla="*/ 274788 h 1448077"/>
                      <a:gd name="connsiteX559" fmla="*/ 7811 w 4040504"/>
                      <a:gd name="connsiteY559" fmla="*/ 300696 h 1448077"/>
                      <a:gd name="connsiteX560" fmla="*/ 3715 w 4040504"/>
                      <a:gd name="connsiteY560" fmla="*/ 318222 h 1448077"/>
                      <a:gd name="connsiteX561" fmla="*/ 1619 w 4040504"/>
                      <a:gd name="connsiteY561" fmla="*/ 351464 h 1448077"/>
                      <a:gd name="connsiteX562" fmla="*/ 16383 w 4040504"/>
                      <a:gd name="connsiteY562" fmla="*/ 399375 h 1448077"/>
                      <a:gd name="connsiteX563" fmla="*/ 34766 w 4040504"/>
                      <a:gd name="connsiteY563" fmla="*/ 457763 h 1448077"/>
                      <a:gd name="connsiteX564" fmla="*/ 30480 w 4040504"/>
                      <a:gd name="connsiteY564" fmla="*/ 449476 h 1448077"/>
                      <a:gd name="connsiteX565" fmla="*/ 37624 w 4040504"/>
                      <a:gd name="connsiteY565" fmla="*/ 488719 h 1448077"/>
                      <a:gd name="connsiteX566" fmla="*/ 68771 w 4040504"/>
                      <a:gd name="connsiteY566" fmla="*/ 531772 h 1448077"/>
                      <a:gd name="connsiteX567" fmla="*/ 51530 w 4040504"/>
                      <a:gd name="connsiteY567" fmla="*/ 531010 h 1448077"/>
                      <a:gd name="connsiteX568" fmla="*/ 75438 w 4040504"/>
                      <a:gd name="connsiteY568" fmla="*/ 558728 h 1448077"/>
                      <a:gd name="connsiteX569" fmla="*/ 79153 w 4040504"/>
                      <a:gd name="connsiteY569" fmla="*/ 586065 h 1448077"/>
                      <a:gd name="connsiteX570" fmla="*/ 101060 w 4040504"/>
                      <a:gd name="connsiteY570" fmla="*/ 612640 h 1448077"/>
                      <a:gd name="connsiteX571" fmla="*/ 114300 w 4040504"/>
                      <a:gd name="connsiteY571" fmla="*/ 648168 h 1448077"/>
                      <a:gd name="connsiteX572" fmla="*/ 110300 w 4040504"/>
                      <a:gd name="connsiteY572" fmla="*/ 649501 h 1448077"/>
                      <a:gd name="connsiteX573" fmla="*/ 102680 w 4040504"/>
                      <a:gd name="connsiteY573" fmla="*/ 640357 h 1448077"/>
                      <a:gd name="connsiteX574" fmla="*/ 662654 w 4040504"/>
                      <a:gd name="connsiteY574" fmla="*/ 1061553 h 1448077"/>
                      <a:gd name="connsiteX575" fmla="*/ 662654 w 4040504"/>
                      <a:gd name="connsiteY575" fmla="*/ 1061648 h 1448077"/>
                      <a:gd name="connsiteX576" fmla="*/ 648557 w 4040504"/>
                      <a:gd name="connsiteY576" fmla="*/ 1057743 h 1448077"/>
                      <a:gd name="connsiteX577" fmla="*/ 662750 w 4040504"/>
                      <a:gd name="connsiteY577" fmla="*/ 1061553 h 1448077"/>
                      <a:gd name="connsiteX578" fmla="*/ 719995 w 4040504"/>
                      <a:gd name="connsiteY578" fmla="*/ 1077936 h 1448077"/>
                      <a:gd name="connsiteX579" fmla="*/ 695135 w 4040504"/>
                      <a:gd name="connsiteY579" fmla="*/ 1070887 h 1448077"/>
                      <a:gd name="connsiteX580" fmla="*/ 702088 w 4040504"/>
                      <a:gd name="connsiteY580" fmla="*/ 1069078 h 1448077"/>
                      <a:gd name="connsiteX581" fmla="*/ 720090 w 4040504"/>
                      <a:gd name="connsiteY581" fmla="*/ 1077936 h 1448077"/>
                      <a:gd name="connsiteX582" fmla="*/ 611410 w 4040504"/>
                      <a:gd name="connsiteY582" fmla="*/ 1005927 h 1448077"/>
                      <a:gd name="connsiteX583" fmla="*/ 623888 w 4040504"/>
                      <a:gd name="connsiteY583" fmla="*/ 1011547 h 1448077"/>
                      <a:gd name="connsiteX584" fmla="*/ 608362 w 4040504"/>
                      <a:gd name="connsiteY584" fmla="*/ 1006975 h 1448077"/>
                      <a:gd name="connsiteX585" fmla="*/ 607124 w 4040504"/>
                      <a:gd name="connsiteY585" fmla="*/ 1007260 h 1448077"/>
                      <a:gd name="connsiteX586" fmla="*/ 611505 w 4040504"/>
                      <a:gd name="connsiteY586" fmla="*/ 1005927 h 1448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</a:cxnLst>
                    <a:rect l="l" t="t" r="r" b="b"/>
                    <a:pathLst>
                      <a:path w="4040504" h="1448077">
                        <a:moveTo>
                          <a:pt x="102299" y="640167"/>
                        </a:moveTo>
                        <a:cubicBezTo>
                          <a:pt x="117920" y="667218"/>
                          <a:pt x="115634" y="649216"/>
                          <a:pt x="122396" y="652835"/>
                        </a:cubicBezTo>
                        <a:cubicBezTo>
                          <a:pt x="143351" y="682934"/>
                          <a:pt x="126968" y="669980"/>
                          <a:pt x="130493" y="682458"/>
                        </a:cubicBezTo>
                        <a:cubicBezTo>
                          <a:pt x="144113" y="700936"/>
                          <a:pt x="159639" y="711795"/>
                          <a:pt x="168973" y="725987"/>
                        </a:cubicBezTo>
                        <a:cubicBezTo>
                          <a:pt x="168783" y="727702"/>
                          <a:pt x="170402" y="730654"/>
                          <a:pt x="166878" y="728273"/>
                        </a:cubicBezTo>
                        <a:cubicBezTo>
                          <a:pt x="185166" y="744942"/>
                          <a:pt x="209836" y="786280"/>
                          <a:pt x="233934" y="803044"/>
                        </a:cubicBezTo>
                        <a:cubicBezTo>
                          <a:pt x="234791" y="805045"/>
                          <a:pt x="235077" y="806283"/>
                          <a:pt x="234982" y="807045"/>
                        </a:cubicBezTo>
                        <a:cubicBezTo>
                          <a:pt x="234696" y="801235"/>
                          <a:pt x="236982" y="798377"/>
                          <a:pt x="239554" y="797425"/>
                        </a:cubicBezTo>
                        <a:cubicBezTo>
                          <a:pt x="248507" y="807807"/>
                          <a:pt x="259747" y="813236"/>
                          <a:pt x="259747" y="820285"/>
                        </a:cubicBezTo>
                        <a:cubicBezTo>
                          <a:pt x="254222" y="813998"/>
                          <a:pt x="252413" y="814760"/>
                          <a:pt x="248698" y="812760"/>
                        </a:cubicBezTo>
                        <a:lnTo>
                          <a:pt x="259842" y="821999"/>
                        </a:lnTo>
                        <a:cubicBezTo>
                          <a:pt x="263747" y="836096"/>
                          <a:pt x="244983" y="809045"/>
                          <a:pt x="241268" y="812284"/>
                        </a:cubicBezTo>
                        <a:cubicBezTo>
                          <a:pt x="251651" y="821999"/>
                          <a:pt x="262985" y="832191"/>
                          <a:pt x="274320" y="841144"/>
                        </a:cubicBezTo>
                        <a:cubicBezTo>
                          <a:pt x="279845" y="845716"/>
                          <a:pt x="285179" y="850288"/>
                          <a:pt x="289941" y="854670"/>
                        </a:cubicBezTo>
                        <a:cubicBezTo>
                          <a:pt x="294894" y="858861"/>
                          <a:pt x="299371" y="862957"/>
                          <a:pt x="302990" y="866957"/>
                        </a:cubicBezTo>
                        <a:cubicBezTo>
                          <a:pt x="302514" y="870862"/>
                          <a:pt x="292703" y="862861"/>
                          <a:pt x="285464" y="856480"/>
                        </a:cubicBezTo>
                        <a:cubicBezTo>
                          <a:pt x="278416" y="850003"/>
                          <a:pt x="273463" y="845621"/>
                          <a:pt x="281654" y="857908"/>
                        </a:cubicBezTo>
                        <a:lnTo>
                          <a:pt x="259842" y="832381"/>
                        </a:lnTo>
                        <a:cubicBezTo>
                          <a:pt x="265081" y="845050"/>
                          <a:pt x="261747" y="841335"/>
                          <a:pt x="257937" y="837430"/>
                        </a:cubicBezTo>
                        <a:cubicBezTo>
                          <a:pt x="254413" y="833429"/>
                          <a:pt x="250508" y="829238"/>
                          <a:pt x="254603" y="841716"/>
                        </a:cubicBezTo>
                        <a:cubicBezTo>
                          <a:pt x="269653" y="858194"/>
                          <a:pt x="278797" y="866671"/>
                          <a:pt x="288798" y="874291"/>
                        </a:cubicBezTo>
                        <a:cubicBezTo>
                          <a:pt x="298514" y="882102"/>
                          <a:pt x="308039" y="890103"/>
                          <a:pt x="324707" y="904771"/>
                        </a:cubicBezTo>
                        <a:cubicBezTo>
                          <a:pt x="334613" y="908391"/>
                          <a:pt x="325565" y="898580"/>
                          <a:pt x="335471" y="902104"/>
                        </a:cubicBezTo>
                        <a:cubicBezTo>
                          <a:pt x="362045" y="918773"/>
                          <a:pt x="369379" y="929346"/>
                          <a:pt x="375857" y="938109"/>
                        </a:cubicBezTo>
                        <a:cubicBezTo>
                          <a:pt x="379000" y="942586"/>
                          <a:pt x="381857" y="946681"/>
                          <a:pt x="386620" y="950872"/>
                        </a:cubicBezTo>
                        <a:cubicBezTo>
                          <a:pt x="391287" y="955159"/>
                          <a:pt x="397954" y="959350"/>
                          <a:pt x="409099" y="963445"/>
                        </a:cubicBezTo>
                        <a:cubicBezTo>
                          <a:pt x="421767" y="965827"/>
                          <a:pt x="429292" y="961826"/>
                          <a:pt x="455962" y="980971"/>
                        </a:cubicBezTo>
                        <a:lnTo>
                          <a:pt x="442627" y="982019"/>
                        </a:lnTo>
                        <a:cubicBezTo>
                          <a:pt x="461296" y="992592"/>
                          <a:pt x="467868" y="993163"/>
                          <a:pt x="474631" y="994021"/>
                        </a:cubicBezTo>
                        <a:cubicBezTo>
                          <a:pt x="481298" y="994878"/>
                          <a:pt x="487775" y="996497"/>
                          <a:pt x="506921" y="1008118"/>
                        </a:cubicBezTo>
                        <a:cubicBezTo>
                          <a:pt x="498539" y="1007546"/>
                          <a:pt x="475679" y="995735"/>
                          <a:pt x="481108" y="999450"/>
                        </a:cubicBezTo>
                        <a:cubicBezTo>
                          <a:pt x="504730" y="1017357"/>
                          <a:pt x="501301" y="1004784"/>
                          <a:pt x="521589" y="1013547"/>
                        </a:cubicBezTo>
                        <a:lnTo>
                          <a:pt x="523304" y="1021357"/>
                        </a:lnTo>
                        <a:cubicBezTo>
                          <a:pt x="565690" y="1038502"/>
                          <a:pt x="614267" y="1050028"/>
                          <a:pt x="661988" y="1063267"/>
                        </a:cubicBezTo>
                        <a:cubicBezTo>
                          <a:pt x="658844" y="1064315"/>
                          <a:pt x="649986" y="1063839"/>
                          <a:pt x="660654" y="1069078"/>
                        </a:cubicBezTo>
                        <a:cubicBezTo>
                          <a:pt x="721519" y="1084794"/>
                          <a:pt x="789623" y="1104796"/>
                          <a:pt x="848201" y="1121084"/>
                        </a:cubicBezTo>
                        <a:lnTo>
                          <a:pt x="872014" y="1120036"/>
                        </a:lnTo>
                        <a:cubicBezTo>
                          <a:pt x="877253" y="1121084"/>
                          <a:pt x="881348" y="1124418"/>
                          <a:pt x="875443" y="1124418"/>
                        </a:cubicBezTo>
                        <a:cubicBezTo>
                          <a:pt x="898208" y="1130990"/>
                          <a:pt x="877348" y="1121179"/>
                          <a:pt x="888873" y="1121179"/>
                        </a:cubicBezTo>
                        <a:cubicBezTo>
                          <a:pt x="902113" y="1123370"/>
                          <a:pt x="905637" y="1127752"/>
                          <a:pt x="897065" y="1127752"/>
                        </a:cubicBezTo>
                        <a:cubicBezTo>
                          <a:pt x="917924" y="1129371"/>
                          <a:pt x="947642" y="1131181"/>
                          <a:pt x="977170" y="1134800"/>
                        </a:cubicBezTo>
                        <a:cubicBezTo>
                          <a:pt x="1006888" y="1137562"/>
                          <a:pt x="1036701" y="1141658"/>
                          <a:pt x="1058132" y="1147087"/>
                        </a:cubicBezTo>
                        <a:cubicBezTo>
                          <a:pt x="1055275" y="1147373"/>
                          <a:pt x="1052322" y="1147659"/>
                          <a:pt x="1049465" y="1147849"/>
                        </a:cubicBezTo>
                        <a:cubicBezTo>
                          <a:pt x="1083183" y="1153564"/>
                          <a:pt x="1088898" y="1140229"/>
                          <a:pt x="1119759" y="1148421"/>
                        </a:cubicBezTo>
                        <a:lnTo>
                          <a:pt x="1113663" y="1148802"/>
                        </a:lnTo>
                        <a:cubicBezTo>
                          <a:pt x="1187291" y="1157279"/>
                          <a:pt x="1268921" y="1154803"/>
                          <a:pt x="1325690" y="1161089"/>
                        </a:cubicBezTo>
                        <a:cubicBezTo>
                          <a:pt x="1336167" y="1153755"/>
                          <a:pt x="1399413" y="1160803"/>
                          <a:pt x="1403414" y="1149564"/>
                        </a:cubicBezTo>
                        <a:cubicBezTo>
                          <a:pt x="1424750" y="1150993"/>
                          <a:pt x="1432465" y="1151374"/>
                          <a:pt x="1442276" y="1152136"/>
                        </a:cubicBezTo>
                        <a:cubicBezTo>
                          <a:pt x="1447229" y="1152421"/>
                          <a:pt x="1452658" y="1152612"/>
                          <a:pt x="1460659" y="1152517"/>
                        </a:cubicBezTo>
                        <a:cubicBezTo>
                          <a:pt x="1468660" y="1152231"/>
                          <a:pt x="1479233" y="1152517"/>
                          <a:pt x="1494187" y="1150707"/>
                        </a:cubicBezTo>
                        <a:cubicBezTo>
                          <a:pt x="1510189" y="1148611"/>
                          <a:pt x="1516761" y="1139848"/>
                          <a:pt x="1536002" y="1135467"/>
                        </a:cubicBezTo>
                        <a:lnTo>
                          <a:pt x="1537526" y="1141182"/>
                        </a:lnTo>
                        <a:cubicBezTo>
                          <a:pt x="1546003" y="1137943"/>
                          <a:pt x="1554385" y="1133848"/>
                          <a:pt x="1562672" y="1129752"/>
                        </a:cubicBezTo>
                        <a:lnTo>
                          <a:pt x="1578197" y="1133371"/>
                        </a:lnTo>
                        <a:lnTo>
                          <a:pt x="1596104" y="1127656"/>
                        </a:lnTo>
                        <a:cubicBezTo>
                          <a:pt x="1588770" y="1128990"/>
                          <a:pt x="1580102" y="1128704"/>
                          <a:pt x="1580769" y="1126799"/>
                        </a:cubicBezTo>
                        <a:cubicBezTo>
                          <a:pt x="1608582" y="1118798"/>
                          <a:pt x="1650302" y="1111654"/>
                          <a:pt x="1652111" y="1114512"/>
                        </a:cubicBezTo>
                        <a:cubicBezTo>
                          <a:pt x="1662970" y="1110226"/>
                          <a:pt x="1673828" y="1106320"/>
                          <a:pt x="1684306" y="1101082"/>
                        </a:cubicBezTo>
                        <a:lnTo>
                          <a:pt x="1700117" y="1093747"/>
                        </a:lnTo>
                        <a:lnTo>
                          <a:pt x="1715643" y="1085746"/>
                        </a:lnTo>
                        <a:cubicBezTo>
                          <a:pt x="1715167" y="1088413"/>
                          <a:pt x="1704880" y="1094224"/>
                          <a:pt x="1696688" y="1098796"/>
                        </a:cubicBezTo>
                        <a:cubicBezTo>
                          <a:pt x="1728788" y="1078793"/>
                          <a:pt x="1705547" y="1102034"/>
                          <a:pt x="1734693" y="1083175"/>
                        </a:cubicBezTo>
                        <a:cubicBezTo>
                          <a:pt x="1730026" y="1084032"/>
                          <a:pt x="1735455" y="1078888"/>
                          <a:pt x="1735646" y="1077555"/>
                        </a:cubicBezTo>
                        <a:cubicBezTo>
                          <a:pt x="1752600" y="1073650"/>
                          <a:pt x="1787081" y="1055552"/>
                          <a:pt x="1810417" y="1038883"/>
                        </a:cubicBezTo>
                        <a:lnTo>
                          <a:pt x="1807845" y="1045170"/>
                        </a:lnTo>
                        <a:cubicBezTo>
                          <a:pt x="1852898" y="1018976"/>
                          <a:pt x="1896618" y="980971"/>
                          <a:pt x="1938338" y="940776"/>
                        </a:cubicBezTo>
                        <a:cubicBezTo>
                          <a:pt x="1921859" y="953635"/>
                          <a:pt x="1920621" y="945253"/>
                          <a:pt x="1932337" y="933251"/>
                        </a:cubicBezTo>
                        <a:lnTo>
                          <a:pt x="1941481" y="932870"/>
                        </a:lnTo>
                        <a:cubicBezTo>
                          <a:pt x="1946434" y="922393"/>
                          <a:pt x="1927479" y="943729"/>
                          <a:pt x="1939862" y="924488"/>
                        </a:cubicBezTo>
                        <a:cubicBezTo>
                          <a:pt x="1955387" y="909724"/>
                          <a:pt x="1955102" y="919059"/>
                          <a:pt x="1947767" y="929346"/>
                        </a:cubicBezTo>
                        <a:cubicBezTo>
                          <a:pt x="1953387" y="922583"/>
                          <a:pt x="1959102" y="915916"/>
                          <a:pt x="1964341" y="908867"/>
                        </a:cubicBezTo>
                        <a:cubicBezTo>
                          <a:pt x="1966722" y="908962"/>
                          <a:pt x="1963293" y="914201"/>
                          <a:pt x="1963960" y="917059"/>
                        </a:cubicBezTo>
                        <a:cubicBezTo>
                          <a:pt x="1966151" y="911725"/>
                          <a:pt x="1975009" y="904390"/>
                          <a:pt x="1983962" y="896199"/>
                        </a:cubicBezTo>
                        <a:cubicBezTo>
                          <a:pt x="1992535" y="887722"/>
                          <a:pt x="2001393" y="878578"/>
                          <a:pt x="2003679" y="870386"/>
                        </a:cubicBezTo>
                        <a:lnTo>
                          <a:pt x="2006060" y="870386"/>
                        </a:lnTo>
                        <a:cubicBezTo>
                          <a:pt x="2023967" y="847336"/>
                          <a:pt x="2035778" y="829619"/>
                          <a:pt x="2045970" y="812569"/>
                        </a:cubicBezTo>
                        <a:cubicBezTo>
                          <a:pt x="2056257" y="795615"/>
                          <a:pt x="2065211" y="779327"/>
                          <a:pt x="2076164" y="758277"/>
                        </a:cubicBezTo>
                        <a:cubicBezTo>
                          <a:pt x="2071688" y="754848"/>
                          <a:pt x="2081784" y="739227"/>
                          <a:pt x="2083403" y="724463"/>
                        </a:cubicBezTo>
                        <a:cubicBezTo>
                          <a:pt x="2099405" y="693983"/>
                          <a:pt x="2117217" y="659026"/>
                          <a:pt x="2126933" y="617783"/>
                        </a:cubicBezTo>
                        <a:cubicBezTo>
                          <a:pt x="2131028" y="588351"/>
                          <a:pt x="2124456" y="608353"/>
                          <a:pt x="2124361" y="594733"/>
                        </a:cubicBezTo>
                        <a:cubicBezTo>
                          <a:pt x="2129695" y="593685"/>
                          <a:pt x="2136362" y="552061"/>
                          <a:pt x="2136077" y="574159"/>
                        </a:cubicBezTo>
                        <a:cubicBezTo>
                          <a:pt x="2139696" y="549013"/>
                          <a:pt x="2140934" y="532820"/>
                          <a:pt x="2141125" y="514913"/>
                        </a:cubicBezTo>
                        <a:cubicBezTo>
                          <a:pt x="2141506" y="505960"/>
                          <a:pt x="2141030" y="496625"/>
                          <a:pt x="2140363" y="485481"/>
                        </a:cubicBezTo>
                        <a:cubicBezTo>
                          <a:pt x="2140077" y="474337"/>
                          <a:pt x="2138077" y="461478"/>
                          <a:pt x="2136172" y="445666"/>
                        </a:cubicBezTo>
                        <a:cubicBezTo>
                          <a:pt x="2134648" y="452810"/>
                          <a:pt x="2134267" y="460525"/>
                          <a:pt x="2132362" y="456620"/>
                        </a:cubicBezTo>
                        <a:cubicBezTo>
                          <a:pt x="2131219" y="445190"/>
                          <a:pt x="2131790" y="430426"/>
                          <a:pt x="2134362" y="431760"/>
                        </a:cubicBezTo>
                        <a:lnTo>
                          <a:pt x="2135219" y="434713"/>
                        </a:lnTo>
                        <a:cubicBezTo>
                          <a:pt x="2127599" y="399565"/>
                          <a:pt x="2121789" y="358798"/>
                          <a:pt x="2110454" y="320222"/>
                        </a:cubicBezTo>
                        <a:cubicBezTo>
                          <a:pt x="2107311" y="310697"/>
                          <a:pt x="2104454" y="301077"/>
                          <a:pt x="2100929" y="292028"/>
                        </a:cubicBezTo>
                        <a:cubicBezTo>
                          <a:pt x="2097119" y="283075"/>
                          <a:pt x="2093309" y="274312"/>
                          <a:pt x="2089309" y="266025"/>
                        </a:cubicBezTo>
                        <a:cubicBezTo>
                          <a:pt x="2084832" y="258024"/>
                          <a:pt x="2080260" y="250499"/>
                          <a:pt x="2075688" y="243546"/>
                        </a:cubicBezTo>
                        <a:cubicBezTo>
                          <a:pt x="2071116" y="236593"/>
                          <a:pt x="2065592" y="230782"/>
                          <a:pt x="2060543" y="225544"/>
                        </a:cubicBezTo>
                        <a:lnTo>
                          <a:pt x="2062829" y="227925"/>
                        </a:lnTo>
                        <a:lnTo>
                          <a:pt x="2053114" y="216400"/>
                        </a:lnTo>
                        <a:lnTo>
                          <a:pt x="2042732" y="205541"/>
                        </a:lnTo>
                        <a:lnTo>
                          <a:pt x="2032349" y="194778"/>
                        </a:lnTo>
                        <a:cubicBezTo>
                          <a:pt x="2028825" y="191254"/>
                          <a:pt x="2025015" y="188015"/>
                          <a:pt x="2021300" y="184681"/>
                        </a:cubicBezTo>
                        <a:cubicBezTo>
                          <a:pt x="2003203" y="164012"/>
                          <a:pt x="2035207" y="194302"/>
                          <a:pt x="2023586" y="177347"/>
                        </a:cubicBezTo>
                        <a:cubicBezTo>
                          <a:pt x="2011394" y="166489"/>
                          <a:pt x="1999488" y="157916"/>
                          <a:pt x="1989582" y="148963"/>
                        </a:cubicBezTo>
                        <a:cubicBezTo>
                          <a:pt x="1978819" y="140866"/>
                          <a:pt x="1969580" y="132484"/>
                          <a:pt x="1959769" y="125341"/>
                        </a:cubicBezTo>
                        <a:cubicBezTo>
                          <a:pt x="1949863" y="118292"/>
                          <a:pt x="1940719" y="110863"/>
                          <a:pt x="1929956" y="105148"/>
                        </a:cubicBezTo>
                        <a:cubicBezTo>
                          <a:pt x="1924717" y="102100"/>
                          <a:pt x="1919288" y="99147"/>
                          <a:pt x="1913668" y="96289"/>
                        </a:cubicBezTo>
                        <a:cubicBezTo>
                          <a:pt x="1907858" y="93813"/>
                          <a:pt x="1901762" y="91432"/>
                          <a:pt x="1895475" y="89241"/>
                        </a:cubicBezTo>
                        <a:cubicBezTo>
                          <a:pt x="1887760" y="81145"/>
                          <a:pt x="1874425" y="74858"/>
                          <a:pt x="1858709" y="68286"/>
                        </a:cubicBezTo>
                        <a:cubicBezTo>
                          <a:pt x="1850612" y="65619"/>
                          <a:pt x="1841849" y="63238"/>
                          <a:pt x="1832705" y="60856"/>
                        </a:cubicBezTo>
                        <a:cubicBezTo>
                          <a:pt x="1823561" y="58570"/>
                          <a:pt x="1813655" y="57618"/>
                          <a:pt x="1803845" y="56094"/>
                        </a:cubicBezTo>
                        <a:cubicBezTo>
                          <a:pt x="1764125" y="51331"/>
                          <a:pt x="1722692" y="56475"/>
                          <a:pt x="1693640" y="58570"/>
                        </a:cubicBezTo>
                        <a:lnTo>
                          <a:pt x="1697641" y="61237"/>
                        </a:lnTo>
                        <a:cubicBezTo>
                          <a:pt x="1683925" y="67333"/>
                          <a:pt x="1679924" y="63809"/>
                          <a:pt x="1668971" y="65714"/>
                        </a:cubicBezTo>
                        <a:cubicBezTo>
                          <a:pt x="1671257" y="67810"/>
                          <a:pt x="1685258" y="64381"/>
                          <a:pt x="1676972" y="68572"/>
                        </a:cubicBezTo>
                        <a:cubicBezTo>
                          <a:pt x="1558195" y="106386"/>
                          <a:pt x="1456277" y="199636"/>
                          <a:pt x="1398651" y="311269"/>
                        </a:cubicBezTo>
                        <a:cubicBezTo>
                          <a:pt x="1379125" y="353083"/>
                          <a:pt x="1403033" y="341272"/>
                          <a:pt x="1376839" y="392136"/>
                        </a:cubicBezTo>
                        <a:cubicBezTo>
                          <a:pt x="1376553" y="386421"/>
                          <a:pt x="1375791" y="380420"/>
                          <a:pt x="1375791" y="374705"/>
                        </a:cubicBezTo>
                        <a:cubicBezTo>
                          <a:pt x="1364361" y="419377"/>
                          <a:pt x="1354550" y="465097"/>
                          <a:pt x="1349788" y="511294"/>
                        </a:cubicBezTo>
                        <a:cubicBezTo>
                          <a:pt x="1345025" y="557395"/>
                          <a:pt x="1345406" y="603877"/>
                          <a:pt x="1353312" y="647501"/>
                        </a:cubicBezTo>
                        <a:cubicBezTo>
                          <a:pt x="1351312" y="642453"/>
                          <a:pt x="1349407" y="642453"/>
                          <a:pt x="1348454" y="633785"/>
                        </a:cubicBezTo>
                        <a:cubicBezTo>
                          <a:pt x="1347311" y="643310"/>
                          <a:pt x="1348645" y="660741"/>
                          <a:pt x="1352074" y="675505"/>
                        </a:cubicBezTo>
                        <a:cubicBezTo>
                          <a:pt x="1355408" y="690268"/>
                          <a:pt x="1359408" y="702460"/>
                          <a:pt x="1361313" y="702270"/>
                        </a:cubicBezTo>
                        <a:cubicBezTo>
                          <a:pt x="1363599" y="715795"/>
                          <a:pt x="1358646" y="705985"/>
                          <a:pt x="1358456" y="714748"/>
                        </a:cubicBezTo>
                        <a:cubicBezTo>
                          <a:pt x="1359218" y="724177"/>
                          <a:pt x="1362742" y="735607"/>
                          <a:pt x="1366647" y="745609"/>
                        </a:cubicBezTo>
                        <a:cubicBezTo>
                          <a:pt x="1370552" y="755705"/>
                          <a:pt x="1373886" y="764659"/>
                          <a:pt x="1372934" y="770088"/>
                        </a:cubicBezTo>
                        <a:cubicBezTo>
                          <a:pt x="1372648" y="771898"/>
                          <a:pt x="1370171" y="765421"/>
                          <a:pt x="1368933" y="762087"/>
                        </a:cubicBezTo>
                        <a:cubicBezTo>
                          <a:pt x="1373505" y="773517"/>
                          <a:pt x="1384840" y="816856"/>
                          <a:pt x="1386173" y="804092"/>
                        </a:cubicBezTo>
                        <a:cubicBezTo>
                          <a:pt x="1390079" y="820285"/>
                          <a:pt x="1396270" y="834858"/>
                          <a:pt x="1401890" y="848764"/>
                        </a:cubicBezTo>
                        <a:cubicBezTo>
                          <a:pt x="1408176" y="862385"/>
                          <a:pt x="1413510" y="875434"/>
                          <a:pt x="1417701" y="888007"/>
                        </a:cubicBezTo>
                        <a:cubicBezTo>
                          <a:pt x="1424083" y="894580"/>
                          <a:pt x="1429036" y="907819"/>
                          <a:pt x="1434465" y="919249"/>
                        </a:cubicBezTo>
                        <a:cubicBezTo>
                          <a:pt x="1439894" y="930679"/>
                          <a:pt x="1444943" y="940681"/>
                          <a:pt x="1449896" y="941157"/>
                        </a:cubicBezTo>
                        <a:cubicBezTo>
                          <a:pt x="1440561" y="943348"/>
                          <a:pt x="1472279" y="995164"/>
                          <a:pt x="1487329" y="1010213"/>
                        </a:cubicBezTo>
                        <a:cubicBezTo>
                          <a:pt x="1481233" y="1005832"/>
                          <a:pt x="1495139" y="1026787"/>
                          <a:pt x="1487615" y="1022024"/>
                        </a:cubicBezTo>
                        <a:cubicBezTo>
                          <a:pt x="1494472" y="1031835"/>
                          <a:pt x="1501331" y="1041074"/>
                          <a:pt x="1506569" y="1047075"/>
                        </a:cubicBezTo>
                        <a:cubicBezTo>
                          <a:pt x="1512094" y="1052885"/>
                          <a:pt x="1515999" y="1055457"/>
                          <a:pt x="1516475" y="1052504"/>
                        </a:cubicBezTo>
                        <a:cubicBezTo>
                          <a:pt x="1521047" y="1062696"/>
                          <a:pt x="1526858" y="1072221"/>
                          <a:pt x="1533716" y="1080508"/>
                        </a:cubicBezTo>
                        <a:cubicBezTo>
                          <a:pt x="1540574" y="1088794"/>
                          <a:pt x="1547908" y="1096224"/>
                          <a:pt x="1554766" y="1103272"/>
                        </a:cubicBezTo>
                        <a:cubicBezTo>
                          <a:pt x="1569149" y="1116798"/>
                          <a:pt x="1581245" y="1128990"/>
                          <a:pt x="1585246" y="1142230"/>
                        </a:cubicBezTo>
                        <a:cubicBezTo>
                          <a:pt x="1611249" y="1166614"/>
                          <a:pt x="1638014" y="1187950"/>
                          <a:pt x="1664208" y="1208143"/>
                        </a:cubicBezTo>
                        <a:cubicBezTo>
                          <a:pt x="1691068" y="1227669"/>
                          <a:pt x="1717453" y="1246148"/>
                          <a:pt x="1744885" y="1262054"/>
                        </a:cubicBezTo>
                        <a:cubicBezTo>
                          <a:pt x="1737836" y="1268627"/>
                          <a:pt x="1686401" y="1223192"/>
                          <a:pt x="1683830" y="1231193"/>
                        </a:cubicBezTo>
                        <a:cubicBezTo>
                          <a:pt x="1709071" y="1248338"/>
                          <a:pt x="1730407" y="1259387"/>
                          <a:pt x="1751647" y="1270341"/>
                        </a:cubicBezTo>
                        <a:cubicBezTo>
                          <a:pt x="1772984" y="1280914"/>
                          <a:pt x="1794224" y="1290724"/>
                          <a:pt x="1819466" y="1306441"/>
                        </a:cubicBezTo>
                        <a:cubicBezTo>
                          <a:pt x="1832420" y="1314823"/>
                          <a:pt x="1810036" y="1305583"/>
                          <a:pt x="1804892" y="1304155"/>
                        </a:cubicBezTo>
                        <a:cubicBezTo>
                          <a:pt x="1818227" y="1311108"/>
                          <a:pt x="1831753" y="1316918"/>
                          <a:pt x="1844993" y="1323014"/>
                        </a:cubicBezTo>
                        <a:cubicBezTo>
                          <a:pt x="1858137" y="1329206"/>
                          <a:pt x="1870996" y="1335397"/>
                          <a:pt x="1883759" y="1341398"/>
                        </a:cubicBezTo>
                        <a:cubicBezTo>
                          <a:pt x="1909763" y="1352161"/>
                          <a:pt x="1935099" y="1362448"/>
                          <a:pt x="1960817" y="1369496"/>
                        </a:cubicBezTo>
                        <a:cubicBezTo>
                          <a:pt x="1960436" y="1370163"/>
                          <a:pt x="1954625" y="1369306"/>
                          <a:pt x="1949387" y="1367782"/>
                        </a:cubicBezTo>
                        <a:cubicBezTo>
                          <a:pt x="1959197" y="1371496"/>
                          <a:pt x="1972056" y="1376831"/>
                          <a:pt x="1972151" y="1372925"/>
                        </a:cubicBezTo>
                        <a:lnTo>
                          <a:pt x="1962150" y="1370734"/>
                        </a:lnTo>
                        <a:cubicBezTo>
                          <a:pt x="1948339" y="1360162"/>
                          <a:pt x="2005393" y="1372544"/>
                          <a:pt x="2007965" y="1370258"/>
                        </a:cubicBezTo>
                        <a:cubicBezTo>
                          <a:pt x="1997869" y="1372830"/>
                          <a:pt x="2010061" y="1377592"/>
                          <a:pt x="2020919" y="1382260"/>
                        </a:cubicBezTo>
                        <a:cubicBezTo>
                          <a:pt x="2031778" y="1386927"/>
                          <a:pt x="2041684" y="1390642"/>
                          <a:pt x="2025968" y="1393880"/>
                        </a:cubicBezTo>
                        <a:cubicBezTo>
                          <a:pt x="2032826" y="1394928"/>
                          <a:pt x="2041684" y="1395404"/>
                          <a:pt x="2040922" y="1392452"/>
                        </a:cubicBezTo>
                        <a:cubicBezTo>
                          <a:pt x="2050542" y="1395785"/>
                          <a:pt x="2053304" y="1398166"/>
                          <a:pt x="2042446" y="1398357"/>
                        </a:cubicBezTo>
                        <a:cubicBezTo>
                          <a:pt x="2079308" y="1405882"/>
                          <a:pt x="2067401" y="1398738"/>
                          <a:pt x="2100167" y="1407120"/>
                        </a:cubicBezTo>
                        <a:cubicBezTo>
                          <a:pt x="2099596" y="1409025"/>
                          <a:pt x="2092738" y="1408263"/>
                          <a:pt x="2088833" y="1409406"/>
                        </a:cubicBezTo>
                        <a:cubicBezTo>
                          <a:pt x="2106454" y="1409977"/>
                          <a:pt x="2124075" y="1409406"/>
                          <a:pt x="2151698" y="1417121"/>
                        </a:cubicBezTo>
                        <a:cubicBezTo>
                          <a:pt x="2149793" y="1417883"/>
                          <a:pt x="2152745" y="1419979"/>
                          <a:pt x="2144363" y="1418264"/>
                        </a:cubicBezTo>
                        <a:cubicBezTo>
                          <a:pt x="2168366" y="1423503"/>
                          <a:pt x="2189607" y="1423694"/>
                          <a:pt x="2211134" y="1425313"/>
                        </a:cubicBezTo>
                        <a:cubicBezTo>
                          <a:pt x="2221897" y="1425979"/>
                          <a:pt x="2232755" y="1427123"/>
                          <a:pt x="2244185" y="1428170"/>
                        </a:cubicBezTo>
                        <a:cubicBezTo>
                          <a:pt x="2255711" y="1429123"/>
                          <a:pt x="2267807" y="1430552"/>
                          <a:pt x="2281047" y="1432933"/>
                        </a:cubicBezTo>
                        <a:cubicBezTo>
                          <a:pt x="2264378" y="1439315"/>
                          <a:pt x="2298859" y="1437695"/>
                          <a:pt x="2301050" y="1445029"/>
                        </a:cubicBezTo>
                        <a:cubicBezTo>
                          <a:pt x="2310765" y="1445601"/>
                          <a:pt x="2320385" y="1445410"/>
                          <a:pt x="2330101" y="1445410"/>
                        </a:cubicBezTo>
                        <a:lnTo>
                          <a:pt x="2318766" y="1441124"/>
                        </a:lnTo>
                        <a:cubicBezTo>
                          <a:pt x="2344007" y="1443029"/>
                          <a:pt x="2366677" y="1439600"/>
                          <a:pt x="2388203" y="1443220"/>
                        </a:cubicBezTo>
                        <a:cubicBezTo>
                          <a:pt x="2381917" y="1443982"/>
                          <a:pt x="2375630" y="1444363"/>
                          <a:pt x="2369249" y="1444934"/>
                        </a:cubicBezTo>
                        <a:cubicBezTo>
                          <a:pt x="2385060" y="1445887"/>
                          <a:pt x="2400872" y="1445696"/>
                          <a:pt x="2416683" y="1445791"/>
                        </a:cubicBezTo>
                        <a:lnTo>
                          <a:pt x="2390013" y="1442172"/>
                        </a:lnTo>
                        <a:cubicBezTo>
                          <a:pt x="2415731" y="1439315"/>
                          <a:pt x="2387727" y="1433123"/>
                          <a:pt x="2421065" y="1436171"/>
                        </a:cubicBezTo>
                        <a:cubicBezTo>
                          <a:pt x="2414207" y="1436648"/>
                          <a:pt x="2446211" y="1437124"/>
                          <a:pt x="2459260" y="1441696"/>
                        </a:cubicBezTo>
                        <a:lnTo>
                          <a:pt x="2459260" y="1441696"/>
                        </a:lnTo>
                        <a:cubicBezTo>
                          <a:pt x="2471738" y="1439410"/>
                          <a:pt x="2484596" y="1437028"/>
                          <a:pt x="2503170" y="1438743"/>
                        </a:cubicBezTo>
                        <a:cubicBezTo>
                          <a:pt x="2508028" y="1441029"/>
                          <a:pt x="2499265" y="1446649"/>
                          <a:pt x="2502503" y="1448077"/>
                        </a:cubicBezTo>
                        <a:cubicBezTo>
                          <a:pt x="2508695" y="1445029"/>
                          <a:pt x="2523458" y="1444839"/>
                          <a:pt x="2538603" y="1443982"/>
                        </a:cubicBezTo>
                        <a:cubicBezTo>
                          <a:pt x="2553748" y="1443029"/>
                          <a:pt x="2569369" y="1441981"/>
                          <a:pt x="2576989" y="1438552"/>
                        </a:cubicBezTo>
                        <a:cubicBezTo>
                          <a:pt x="2571845" y="1440172"/>
                          <a:pt x="2571655" y="1443982"/>
                          <a:pt x="2573465" y="1444648"/>
                        </a:cubicBezTo>
                        <a:lnTo>
                          <a:pt x="2583657" y="1439505"/>
                        </a:lnTo>
                        <a:cubicBezTo>
                          <a:pt x="2595372" y="1440648"/>
                          <a:pt x="2597087" y="1441315"/>
                          <a:pt x="2595372" y="1444363"/>
                        </a:cubicBezTo>
                        <a:cubicBezTo>
                          <a:pt x="2630519" y="1443791"/>
                          <a:pt x="2583847" y="1436266"/>
                          <a:pt x="2625662" y="1437695"/>
                        </a:cubicBezTo>
                        <a:cubicBezTo>
                          <a:pt x="2622423" y="1438267"/>
                          <a:pt x="2624042" y="1438933"/>
                          <a:pt x="2617280" y="1440077"/>
                        </a:cubicBezTo>
                        <a:cubicBezTo>
                          <a:pt x="2638235" y="1439791"/>
                          <a:pt x="2658332" y="1437790"/>
                          <a:pt x="2678049" y="1435885"/>
                        </a:cubicBezTo>
                        <a:cubicBezTo>
                          <a:pt x="2697766" y="1433695"/>
                          <a:pt x="2716911" y="1431218"/>
                          <a:pt x="2736152" y="1430742"/>
                        </a:cubicBezTo>
                        <a:cubicBezTo>
                          <a:pt x="2748153" y="1436933"/>
                          <a:pt x="2702814" y="1435314"/>
                          <a:pt x="2716244" y="1440267"/>
                        </a:cubicBezTo>
                        <a:cubicBezTo>
                          <a:pt x="2730056" y="1438743"/>
                          <a:pt x="2744057" y="1436933"/>
                          <a:pt x="2758154" y="1434742"/>
                        </a:cubicBezTo>
                        <a:cubicBezTo>
                          <a:pt x="2772156" y="1432361"/>
                          <a:pt x="2786349" y="1429885"/>
                          <a:pt x="2800350" y="1427408"/>
                        </a:cubicBezTo>
                        <a:cubicBezTo>
                          <a:pt x="2828544" y="1422836"/>
                          <a:pt x="2856262" y="1417598"/>
                          <a:pt x="2883027" y="1415026"/>
                        </a:cubicBezTo>
                        <a:lnTo>
                          <a:pt x="2873026" y="1415502"/>
                        </a:lnTo>
                        <a:cubicBezTo>
                          <a:pt x="2876074" y="1409977"/>
                          <a:pt x="2886075" y="1409977"/>
                          <a:pt x="2898648" y="1410358"/>
                        </a:cubicBezTo>
                        <a:cubicBezTo>
                          <a:pt x="2911221" y="1410454"/>
                          <a:pt x="2926366" y="1410740"/>
                          <a:pt x="2939415" y="1406358"/>
                        </a:cubicBezTo>
                        <a:cubicBezTo>
                          <a:pt x="2932938" y="1408073"/>
                          <a:pt x="2931605" y="1413216"/>
                          <a:pt x="2933224" y="1411787"/>
                        </a:cubicBezTo>
                        <a:cubicBezTo>
                          <a:pt x="2951512" y="1409692"/>
                          <a:pt x="2970086" y="1406739"/>
                          <a:pt x="2990755" y="1401786"/>
                        </a:cubicBezTo>
                        <a:cubicBezTo>
                          <a:pt x="3011329" y="1396738"/>
                          <a:pt x="3034189" y="1391118"/>
                          <a:pt x="3061335" y="1384450"/>
                        </a:cubicBezTo>
                        <a:lnTo>
                          <a:pt x="3055049" y="1388260"/>
                        </a:lnTo>
                        <a:cubicBezTo>
                          <a:pt x="3076766" y="1386451"/>
                          <a:pt x="3111151" y="1377973"/>
                          <a:pt x="3134392" y="1374449"/>
                        </a:cubicBezTo>
                        <a:cubicBezTo>
                          <a:pt x="3140678" y="1370639"/>
                          <a:pt x="3153728" y="1367877"/>
                          <a:pt x="3145060" y="1366067"/>
                        </a:cubicBezTo>
                        <a:cubicBezTo>
                          <a:pt x="3218878" y="1363877"/>
                          <a:pt x="3276600" y="1325681"/>
                          <a:pt x="3340989" y="1318347"/>
                        </a:cubicBezTo>
                        <a:cubicBezTo>
                          <a:pt x="3333655" y="1320633"/>
                          <a:pt x="3324225" y="1325967"/>
                          <a:pt x="3330035" y="1324157"/>
                        </a:cubicBezTo>
                        <a:lnTo>
                          <a:pt x="3381470" y="1305583"/>
                        </a:lnTo>
                        <a:cubicBezTo>
                          <a:pt x="3375946" y="1302726"/>
                          <a:pt x="3373850" y="1305202"/>
                          <a:pt x="3361849" y="1305298"/>
                        </a:cubicBezTo>
                        <a:cubicBezTo>
                          <a:pt x="3367659" y="1300726"/>
                          <a:pt x="3381661" y="1294439"/>
                          <a:pt x="3394424" y="1290058"/>
                        </a:cubicBezTo>
                        <a:cubicBezTo>
                          <a:pt x="3372136" y="1300440"/>
                          <a:pt x="3396901" y="1296916"/>
                          <a:pt x="3407664" y="1295487"/>
                        </a:cubicBezTo>
                        <a:cubicBezTo>
                          <a:pt x="3405569" y="1294820"/>
                          <a:pt x="3408521" y="1292153"/>
                          <a:pt x="3407188" y="1291201"/>
                        </a:cubicBezTo>
                        <a:cubicBezTo>
                          <a:pt x="3436620" y="1289105"/>
                          <a:pt x="3408807" y="1281199"/>
                          <a:pt x="3447098" y="1273294"/>
                        </a:cubicBezTo>
                        <a:lnTo>
                          <a:pt x="3445955" y="1276151"/>
                        </a:lnTo>
                        <a:cubicBezTo>
                          <a:pt x="3459194" y="1270055"/>
                          <a:pt x="3470910" y="1263197"/>
                          <a:pt x="3485578" y="1257768"/>
                        </a:cubicBezTo>
                        <a:cubicBezTo>
                          <a:pt x="3493389" y="1260054"/>
                          <a:pt x="3472149" y="1265769"/>
                          <a:pt x="3472529" y="1269960"/>
                        </a:cubicBezTo>
                        <a:cubicBezTo>
                          <a:pt x="3493008" y="1261673"/>
                          <a:pt x="3509391" y="1244909"/>
                          <a:pt x="3529775" y="1242242"/>
                        </a:cubicBezTo>
                        <a:cubicBezTo>
                          <a:pt x="3521678" y="1247005"/>
                          <a:pt x="3509105" y="1252053"/>
                          <a:pt x="3501009" y="1256815"/>
                        </a:cubicBezTo>
                        <a:cubicBezTo>
                          <a:pt x="3523393" y="1254339"/>
                          <a:pt x="3525203" y="1251958"/>
                          <a:pt x="3540538" y="1246814"/>
                        </a:cubicBezTo>
                        <a:lnTo>
                          <a:pt x="3539014" y="1247290"/>
                        </a:lnTo>
                        <a:lnTo>
                          <a:pt x="3556921" y="1241575"/>
                        </a:lnTo>
                        <a:lnTo>
                          <a:pt x="3574542" y="1235194"/>
                        </a:lnTo>
                        <a:lnTo>
                          <a:pt x="3565208" y="1237575"/>
                        </a:lnTo>
                        <a:cubicBezTo>
                          <a:pt x="3575209" y="1225764"/>
                          <a:pt x="3587687" y="1219477"/>
                          <a:pt x="3601593" y="1213191"/>
                        </a:cubicBezTo>
                        <a:cubicBezTo>
                          <a:pt x="3608546" y="1210048"/>
                          <a:pt x="3615785" y="1206904"/>
                          <a:pt x="3623215" y="1203094"/>
                        </a:cubicBezTo>
                        <a:cubicBezTo>
                          <a:pt x="3630644" y="1199380"/>
                          <a:pt x="3638169" y="1194808"/>
                          <a:pt x="3645408" y="1188521"/>
                        </a:cubicBezTo>
                        <a:cubicBezTo>
                          <a:pt x="3616643" y="1211857"/>
                          <a:pt x="3642170" y="1195570"/>
                          <a:pt x="3642170" y="1201951"/>
                        </a:cubicBezTo>
                        <a:cubicBezTo>
                          <a:pt x="3651314" y="1199094"/>
                          <a:pt x="3665030" y="1194141"/>
                          <a:pt x="3662077" y="1197475"/>
                        </a:cubicBezTo>
                        <a:cubicBezTo>
                          <a:pt x="3675698" y="1185378"/>
                          <a:pt x="3690080" y="1187378"/>
                          <a:pt x="3709130" y="1170043"/>
                        </a:cubicBezTo>
                        <a:cubicBezTo>
                          <a:pt x="3710083" y="1170614"/>
                          <a:pt x="3714274" y="1168519"/>
                          <a:pt x="3718084" y="1166995"/>
                        </a:cubicBezTo>
                        <a:cubicBezTo>
                          <a:pt x="3721799" y="1165375"/>
                          <a:pt x="3725132" y="1164232"/>
                          <a:pt x="3724561" y="1167280"/>
                        </a:cubicBezTo>
                        <a:cubicBezTo>
                          <a:pt x="3743801" y="1154612"/>
                          <a:pt x="3718274" y="1167185"/>
                          <a:pt x="3718846" y="1164137"/>
                        </a:cubicBezTo>
                        <a:cubicBezTo>
                          <a:pt x="3746087" y="1140801"/>
                          <a:pt x="3795617" y="1130514"/>
                          <a:pt x="3833146" y="1094414"/>
                        </a:cubicBezTo>
                        <a:cubicBezTo>
                          <a:pt x="3868198" y="1067935"/>
                          <a:pt x="3870674" y="1057362"/>
                          <a:pt x="3901345" y="1030978"/>
                        </a:cubicBezTo>
                        <a:cubicBezTo>
                          <a:pt x="3914108" y="1025263"/>
                          <a:pt x="3896392" y="1043074"/>
                          <a:pt x="3896392" y="1043074"/>
                        </a:cubicBezTo>
                        <a:cubicBezTo>
                          <a:pt x="3906107" y="1037645"/>
                          <a:pt x="3914203" y="1032311"/>
                          <a:pt x="3921824" y="1026596"/>
                        </a:cubicBezTo>
                        <a:cubicBezTo>
                          <a:pt x="3925634" y="1023739"/>
                          <a:pt x="3929349" y="1020786"/>
                          <a:pt x="3933063" y="1017738"/>
                        </a:cubicBezTo>
                        <a:cubicBezTo>
                          <a:pt x="3936587" y="1014404"/>
                          <a:pt x="3940112" y="1010880"/>
                          <a:pt x="3943731" y="1007070"/>
                        </a:cubicBezTo>
                        <a:cubicBezTo>
                          <a:pt x="3941540" y="1011070"/>
                          <a:pt x="3945732" y="1009356"/>
                          <a:pt x="3951923" y="1006879"/>
                        </a:cubicBezTo>
                        <a:cubicBezTo>
                          <a:pt x="3964495" y="995735"/>
                          <a:pt x="3956209" y="994497"/>
                          <a:pt x="3974783" y="982400"/>
                        </a:cubicBezTo>
                        <a:cubicBezTo>
                          <a:pt x="3973259" y="986401"/>
                          <a:pt x="3971639" y="992020"/>
                          <a:pt x="3966782" y="998878"/>
                        </a:cubicBezTo>
                        <a:cubicBezTo>
                          <a:pt x="3973830" y="991830"/>
                          <a:pt x="3980498" y="984496"/>
                          <a:pt x="3987260" y="977161"/>
                        </a:cubicBezTo>
                        <a:cubicBezTo>
                          <a:pt x="3994023" y="969827"/>
                          <a:pt x="4000881" y="962588"/>
                          <a:pt x="4007453" y="954682"/>
                        </a:cubicBezTo>
                        <a:cubicBezTo>
                          <a:pt x="4013454" y="953158"/>
                          <a:pt x="4002119" y="967160"/>
                          <a:pt x="3997738" y="973066"/>
                        </a:cubicBezTo>
                        <a:cubicBezTo>
                          <a:pt x="4014121" y="956778"/>
                          <a:pt x="4038886" y="929632"/>
                          <a:pt x="4040505" y="921250"/>
                        </a:cubicBezTo>
                        <a:lnTo>
                          <a:pt x="4028694" y="930203"/>
                        </a:lnTo>
                        <a:cubicBezTo>
                          <a:pt x="4034504" y="924202"/>
                          <a:pt x="4034885" y="930394"/>
                          <a:pt x="4031075" y="935347"/>
                        </a:cubicBezTo>
                        <a:cubicBezTo>
                          <a:pt x="4019645" y="952015"/>
                          <a:pt x="4009453" y="953825"/>
                          <a:pt x="4007358" y="953158"/>
                        </a:cubicBezTo>
                        <a:lnTo>
                          <a:pt x="4016978" y="942205"/>
                        </a:lnTo>
                        <a:cubicBezTo>
                          <a:pt x="4012407" y="942776"/>
                          <a:pt x="4007644" y="945729"/>
                          <a:pt x="4002691" y="950015"/>
                        </a:cubicBezTo>
                        <a:cubicBezTo>
                          <a:pt x="4000214" y="952206"/>
                          <a:pt x="3997643" y="954682"/>
                          <a:pt x="3995071" y="957445"/>
                        </a:cubicBezTo>
                        <a:cubicBezTo>
                          <a:pt x="3992309" y="960016"/>
                          <a:pt x="3989546" y="962874"/>
                          <a:pt x="3986689" y="965827"/>
                        </a:cubicBezTo>
                        <a:cubicBezTo>
                          <a:pt x="3975354" y="977638"/>
                          <a:pt x="3963448" y="991544"/>
                          <a:pt x="3952018" y="1000783"/>
                        </a:cubicBezTo>
                        <a:lnTo>
                          <a:pt x="3956304" y="986877"/>
                        </a:lnTo>
                        <a:lnTo>
                          <a:pt x="3937635" y="1011166"/>
                        </a:lnTo>
                        <a:cubicBezTo>
                          <a:pt x="3931444" y="1013642"/>
                          <a:pt x="3925443" y="1012975"/>
                          <a:pt x="3935635" y="1002784"/>
                        </a:cubicBezTo>
                        <a:cubicBezTo>
                          <a:pt x="3926586" y="1008022"/>
                          <a:pt x="3923252" y="1011261"/>
                          <a:pt x="3920204" y="1014309"/>
                        </a:cubicBezTo>
                        <a:cubicBezTo>
                          <a:pt x="3917157" y="1017357"/>
                          <a:pt x="3914394" y="1020119"/>
                          <a:pt x="3905917" y="1023643"/>
                        </a:cubicBezTo>
                        <a:cubicBezTo>
                          <a:pt x="3903917" y="1024310"/>
                          <a:pt x="3904393" y="1023453"/>
                          <a:pt x="3905726" y="1022119"/>
                        </a:cubicBezTo>
                        <a:lnTo>
                          <a:pt x="3890772" y="1036026"/>
                        </a:lnTo>
                        <a:cubicBezTo>
                          <a:pt x="3892963" y="1032311"/>
                          <a:pt x="3884771" y="1033549"/>
                          <a:pt x="3895439" y="1027072"/>
                        </a:cubicBezTo>
                        <a:cubicBezTo>
                          <a:pt x="3879437" y="1036026"/>
                          <a:pt x="3868579" y="1045837"/>
                          <a:pt x="3859816" y="1053933"/>
                        </a:cubicBezTo>
                        <a:cubicBezTo>
                          <a:pt x="3851053" y="1062029"/>
                          <a:pt x="3843814" y="1067458"/>
                          <a:pt x="3836480" y="1068792"/>
                        </a:cubicBezTo>
                        <a:lnTo>
                          <a:pt x="3838766" y="1066696"/>
                        </a:lnTo>
                        <a:cubicBezTo>
                          <a:pt x="3797903" y="1096414"/>
                          <a:pt x="3837908" y="1074126"/>
                          <a:pt x="3809714" y="1100605"/>
                        </a:cubicBezTo>
                        <a:lnTo>
                          <a:pt x="3780663" y="1102225"/>
                        </a:lnTo>
                        <a:lnTo>
                          <a:pt x="3779330" y="1109654"/>
                        </a:lnTo>
                        <a:cubicBezTo>
                          <a:pt x="3774662" y="1112035"/>
                          <a:pt x="3765518" y="1116798"/>
                          <a:pt x="3765995" y="1113845"/>
                        </a:cubicBezTo>
                        <a:cubicBezTo>
                          <a:pt x="3751136" y="1126894"/>
                          <a:pt x="3770186" y="1114417"/>
                          <a:pt x="3762280" y="1123180"/>
                        </a:cubicBezTo>
                        <a:cubicBezTo>
                          <a:pt x="3737801" y="1131085"/>
                          <a:pt x="3703320" y="1160041"/>
                          <a:pt x="3693605" y="1153755"/>
                        </a:cubicBezTo>
                        <a:cubicBezTo>
                          <a:pt x="3687604" y="1161756"/>
                          <a:pt x="3716655" y="1145849"/>
                          <a:pt x="3694176" y="1160803"/>
                        </a:cubicBezTo>
                        <a:cubicBezTo>
                          <a:pt x="3682746" y="1155469"/>
                          <a:pt x="3667316" y="1176329"/>
                          <a:pt x="3644741" y="1182711"/>
                        </a:cubicBezTo>
                        <a:cubicBezTo>
                          <a:pt x="3648742" y="1174900"/>
                          <a:pt x="3669316" y="1167566"/>
                          <a:pt x="3646837" y="1173757"/>
                        </a:cubicBezTo>
                        <a:cubicBezTo>
                          <a:pt x="3638550" y="1188331"/>
                          <a:pt x="3605784" y="1191283"/>
                          <a:pt x="3588925" y="1200618"/>
                        </a:cubicBezTo>
                        <a:cubicBezTo>
                          <a:pt x="3590830" y="1207095"/>
                          <a:pt x="3552063" y="1221192"/>
                          <a:pt x="3522536" y="1234717"/>
                        </a:cubicBezTo>
                        <a:cubicBezTo>
                          <a:pt x="3523488" y="1231574"/>
                          <a:pt x="3464719" y="1254529"/>
                          <a:pt x="3435096" y="1261387"/>
                        </a:cubicBezTo>
                        <a:lnTo>
                          <a:pt x="3435572" y="1259959"/>
                        </a:lnTo>
                        <a:cubicBezTo>
                          <a:pt x="3432429" y="1268341"/>
                          <a:pt x="3402711" y="1277866"/>
                          <a:pt x="3381661" y="1286343"/>
                        </a:cubicBezTo>
                        <a:cubicBezTo>
                          <a:pt x="3381185" y="1282057"/>
                          <a:pt x="3384614" y="1279485"/>
                          <a:pt x="3395567" y="1273484"/>
                        </a:cubicBezTo>
                        <a:cubicBezTo>
                          <a:pt x="3388900" y="1275961"/>
                          <a:pt x="3382232" y="1278152"/>
                          <a:pt x="3375374" y="1280247"/>
                        </a:cubicBezTo>
                        <a:cubicBezTo>
                          <a:pt x="3371278" y="1283866"/>
                          <a:pt x="3365278" y="1287010"/>
                          <a:pt x="3352324" y="1291867"/>
                        </a:cubicBezTo>
                        <a:lnTo>
                          <a:pt x="3355848" y="1285295"/>
                        </a:lnTo>
                        <a:cubicBezTo>
                          <a:pt x="3328988" y="1293963"/>
                          <a:pt x="3303270" y="1308631"/>
                          <a:pt x="3267075" y="1314537"/>
                        </a:cubicBezTo>
                        <a:cubicBezTo>
                          <a:pt x="3266313" y="1319776"/>
                          <a:pt x="3298793" y="1319871"/>
                          <a:pt x="3262313" y="1333301"/>
                        </a:cubicBezTo>
                        <a:cubicBezTo>
                          <a:pt x="3260217" y="1331110"/>
                          <a:pt x="3257645" y="1327205"/>
                          <a:pt x="3267170" y="1323395"/>
                        </a:cubicBezTo>
                        <a:cubicBezTo>
                          <a:pt x="3264027" y="1324633"/>
                          <a:pt x="3256312" y="1328634"/>
                          <a:pt x="3249644" y="1329301"/>
                        </a:cubicBezTo>
                        <a:lnTo>
                          <a:pt x="3263360" y="1320919"/>
                        </a:lnTo>
                        <a:cubicBezTo>
                          <a:pt x="3246787" y="1323490"/>
                          <a:pt x="3255931" y="1326824"/>
                          <a:pt x="3242977" y="1329967"/>
                        </a:cubicBezTo>
                        <a:cubicBezTo>
                          <a:pt x="3242215" y="1326253"/>
                          <a:pt x="3232785" y="1329967"/>
                          <a:pt x="3233833" y="1326634"/>
                        </a:cubicBezTo>
                        <a:cubicBezTo>
                          <a:pt x="3236976" y="1325395"/>
                          <a:pt x="3245453" y="1325015"/>
                          <a:pt x="3249930" y="1322252"/>
                        </a:cubicBezTo>
                        <a:cubicBezTo>
                          <a:pt x="3235262" y="1325586"/>
                          <a:pt x="3217355" y="1328348"/>
                          <a:pt x="3210782" y="1326729"/>
                        </a:cubicBezTo>
                        <a:cubicBezTo>
                          <a:pt x="3212592" y="1328539"/>
                          <a:pt x="3212020" y="1331682"/>
                          <a:pt x="3201448" y="1334635"/>
                        </a:cubicBezTo>
                        <a:cubicBezTo>
                          <a:pt x="3173920" y="1341588"/>
                          <a:pt x="3190970" y="1332539"/>
                          <a:pt x="3174397" y="1334540"/>
                        </a:cubicBezTo>
                        <a:cubicBezTo>
                          <a:pt x="3168301" y="1338731"/>
                          <a:pt x="3150203" y="1340254"/>
                          <a:pt x="3150965" y="1345874"/>
                        </a:cubicBezTo>
                        <a:cubicBezTo>
                          <a:pt x="3142869" y="1347779"/>
                          <a:pt x="3140869" y="1345588"/>
                          <a:pt x="3137345" y="1344827"/>
                        </a:cubicBezTo>
                        <a:cubicBezTo>
                          <a:pt x="3123533" y="1350256"/>
                          <a:pt x="3070479" y="1359495"/>
                          <a:pt x="3087815" y="1361971"/>
                        </a:cubicBezTo>
                        <a:lnTo>
                          <a:pt x="3091625" y="1361590"/>
                        </a:lnTo>
                        <a:cubicBezTo>
                          <a:pt x="3090958" y="1361781"/>
                          <a:pt x="3090196" y="1362067"/>
                          <a:pt x="3089339" y="1362352"/>
                        </a:cubicBezTo>
                        <a:lnTo>
                          <a:pt x="3089434" y="1362352"/>
                        </a:lnTo>
                        <a:cubicBezTo>
                          <a:pt x="3089434" y="1362352"/>
                          <a:pt x="3089339" y="1362352"/>
                          <a:pt x="3089339" y="1362352"/>
                        </a:cubicBezTo>
                        <a:cubicBezTo>
                          <a:pt x="3077813" y="1366162"/>
                          <a:pt x="3065907" y="1369306"/>
                          <a:pt x="3053715" y="1371592"/>
                        </a:cubicBezTo>
                        <a:cubicBezTo>
                          <a:pt x="3041523" y="1373782"/>
                          <a:pt x="3029141" y="1375497"/>
                          <a:pt x="3016758" y="1377116"/>
                        </a:cubicBezTo>
                        <a:cubicBezTo>
                          <a:pt x="3004376" y="1378735"/>
                          <a:pt x="2991993" y="1380355"/>
                          <a:pt x="2979801" y="1382069"/>
                        </a:cubicBezTo>
                        <a:cubicBezTo>
                          <a:pt x="2967514" y="1383688"/>
                          <a:pt x="2955512" y="1385308"/>
                          <a:pt x="2943797" y="1387689"/>
                        </a:cubicBezTo>
                        <a:lnTo>
                          <a:pt x="2943606" y="1385784"/>
                        </a:lnTo>
                        <a:cubicBezTo>
                          <a:pt x="2929700" y="1388927"/>
                          <a:pt x="2913983" y="1391690"/>
                          <a:pt x="2899410" y="1394452"/>
                        </a:cubicBezTo>
                        <a:cubicBezTo>
                          <a:pt x="2884742" y="1396928"/>
                          <a:pt x="2871121" y="1399405"/>
                          <a:pt x="2861215" y="1402738"/>
                        </a:cubicBezTo>
                        <a:cubicBezTo>
                          <a:pt x="2852833" y="1403786"/>
                          <a:pt x="2841022" y="1401881"/>
                          <a:pt x="2844356" y="1399214"/>
                        </a:cubicBezTo>
                        <a:cubicBezTo>
                          <a:pt x="2822924" y="1403500"/>
                          <a:pt x="2820638" y="1405691"/>
                          <a:pt x="2789015" y="1405977"/>
                        </a:cubicBezTo>
                        <a:cubicBezTo>
                          <a:pt x="2810447" y="1400357"/>
                          <a:pt x="2781205" y="1403881"/>
                          <a:pt x="2811113" y="1401215"/>
                        </a:cubicBezTo>
                        <a:cubicBezTo>
                          <a:pt x="2782729" y="1402548"/>
                          <a:pt x="2776157" y="1400452"/>
                          <a:pt x="2746439" y="1408549"/>
                        </a:cubicBezTo>
                        <a:cubicBezTo>
                          <a:pt x="2756249" y="1402834"/>
                          <a:pt x="2724722" y="1404358"/>
                          <a:pt x="2711387" y="1406929"/>
                        </a:cubicBezTo>
                        <a:lnTo>
                          <a:pt x="2731389" y="1408644"/>
                        </a:lnTo>
                        <a:cubicBezTo>
                          <a:pt x="2716435" y="1410644"/>
                          <a:pt x="2703195" y="1411311"/>
                          <a:pt x="2689765" y="1412073"/>
                        </a:cubicBezTo>
                        <a:lnTo>
                          <a:pt x="2696528" y="1405120"/>
                        </a:lnTo>
                        <a:cubicBezTo>
                          <a:pt x="2667476" y="1403881"/>
                          <a:pt x="2641759" y="1408073"/>
                          <a:pt x="2617565" y="1412359"/>
                        </a:cubicBezTo>
                        <a:cubicBezTo>
                          <a:pt x="2593467" y="1416359"/>
                          <a:pt x="2570798" y="1418645"/>
                          <a:pt x="2548700" y="1413025"/>
                        </a:cubicBezTo>
                        <a:cubicBezTo>
                          <a:pt x="2533555" y="1417978"/>
                          <a:pt x="2580132" y="1415121"/>
                          <a:pt x="2566607" y="1420741"/>
                        </a:cubicBezTo>
                        <a:cubicBezTo>
                          <a:pt x="2553272" y="1420741"/>
                          <a:pt x="2539651" y="1418836"/>
                          <a:pt x="2528316" y="1416550"/>
                        </a:cubicBezTo>
                        <a:cubicBezTo>
                          <a:pt x="2516982" y="1414169"/>
                          <a:pt x="2508028" y="1411882"/>
                          <a:pt x="2503837" y="1411882"/>
                        </a:cubicBezTo>
                        <a:cubicBezTo>
                          <a:pt x="2467642" y="1408263"/>
                          <a:pt x="2469833" y="1421693"/>
                          <a:pt x="2431828" y="1417883"/>
                        </a:cubicBezTo>
                        <a:cubicBezTo>
                          <a:pt x="2436590" y="1420265"/>
                          <a:pt x="2441067" y="1426456"/>
                          <a:pt x="2412492" y="1427694"/>
                        </a:cubicBezTo>
                        <a:cubicBezTo>
                          <a:pt x="2385822" y="1425979"/>
                          <a:pt x="2380202" y="1417121"/>
                          <a:pt x="2397062" y="1415883"/>
                        </a:cubicBezTo>
                        <a:cubicBezTo>
                          <a:pt x="2403443" y="1415883"/>
                          <a:pt x="2406491" y="1416740"/>
                          <a:pt x="2406206" y="1417502"/>
                        </a:cubicBezTo>
                        <a:cubicBezTo>
                          <a:pt x="2414873" y="1416931"/>
                          <a:pt x="2426113" y="1416359"/>
                          <a:pt x="2415731" y="1413597"/>
                        </a:cubicBezTo>
                        <a:lnTo>
                          <a:pt x="2412206" y="1415788"/>
                        </a:lnTo>
                        <a:cubicBezTo>
                          <a:pt x="2405634" y="1414359"/>
                          <a:pt x="2393252" y="1413597"/>
                          <a:pt x="2383631" y="1412359"/>
                        </a:cubicBezTo>
                        <a:cubicBezTo>
                          <a:pt x="2374011" y="1411025"/>
                          <a:pt x="2367153" y="1409596"/>
                          <a:pt x="2371535" y="1408073"/>
                        </a:cubicBezTo>
                        <a:cubicBezTo>
                          <a:pt x="2351437" y="1408834"/>
                          <a:pt x="2362772" y="1411120"/>
                          <a:pt x="2377535" y="1413406"/>
                        </a:cubicBezTo>
                        <a:cubicBezTo>
                          <a:pt x="2360676" y="1410549"/>
                          <a:pt x="2347436" y="1409596"/>
                          <a:pt x="2334101" y="1408739"/>
                        </a:cubicBezTo>
                        <a:cubicBezTo>
                          <a:pt x="2327434" y="1408263"/>
                          <a:pt x="2320671" y="1407977"/>
                          <a:pt x="2313527" y="1407310"/>
                        </a:cubicBezTo>
                        <a:cubicBezTo>
                          <a:pt x="2306384" y="1406453"/>
                          <a:pt x="2298668" y="1405310"/>
                          <a:pt x="2290096" y="1403786"/>
                        </a:cubicBezTo>
                        <a:cubicBezTo>
                          <a:pt x="2295525" y="1405691"/>
                          <a:pt x="2300288" y="1408834"/>
                          <a:pt x="2294763" y="1408263"/>
                        </a:cubicBezTo>
                        <a:cubicBezTo>
                          <a:pt x="2244090" y="1399595"/>
                          <a:pt x="2271808" y="1410263"/>
                          <a:pt x="2237042" y="1406739"/>
                        </a:cubicBezTo>
                        <a:cubicBezTo>
                          <a:pt x="2217992" y="1400167"/>
                          <a:pt x="2245233" y="1399690"/>
                          <a:pt x="2210181" y="1397023"/>
                        </a:cubicBezTo>
                        <a:cubicBezTo>
                          <a:pt x="2189417" y="1391308"/>
                          <a:pt x="2206657" y="1390356"/>
                          <a:pt x="2215325" y="1389880"/>
                        </a:cubicBezTo>
                        <a:cubicBezTo>
                          <a:pt x="2199323" y="1389499"/>
                          <a:pt x="2184749" y="1386546"/>
                          <a:pt x="2172081" y="1383022"/>
                        </a:cubicBezTo>
                        <a:cubicBezTo>
                          <a:pt x="2159508" y="1379021"/>
                          <a:pt x="2148745" y="1374640"/>
                          <a:pt x="2140077" y="1372449"/>
                        </a:cubicBezTo>
                        <a:lnTo>
                          <a:pt x="2156746" y="1374068"/>
                        </a:lnTo>
                        <a:cubicBezTo>
                          <a:pt x="2146840" y="1373116"/>
                          <a:pt x="2138839" y="1371401"/>
                          <a:pt x="2130743" y="1369687"/>
                        </a:cubicBezTo>
                        <a:lnTo>
                          <a:pt x="2139125" y="1376069"/>
                        </a:lnTo>
                        <a:cubicBezTo>
                          <a:pt x="2129695" y="1373306"/>
                          <a:pt x="2121599" y="1371592"/>
                          <a:pt x="2122170" y="1369782"/>
                        </a:cubicBezTo>
                        <a:cubicBezTo>
                          <a:pt x="2111597" y="1370544"/>
                          <a:pt x="2128076" y="1378735"/>
                          <a:pt x="2107502" y="1378545"/>
                        </a:cubicBezTo>
                        <a:cubicBezTo>
                          <a:pt x="2095214" y="1373402"/>
                          <a:pt x="2068163" y="1370734"/>
                          <a:pt x="2065306" y="1363877"/>
                        </a:cubicBezTo>
                        <a:cubicBezTo>
                          <a:pt x="2104549" y="1376449"/>
                          <a:pt x="2062448" y="1356923"/>
                          <a:pt x="2096262" y="1364924"/>
                        </a:cubicBezTo>
                        <a:cubicBezTo>
                          <a:pt x="2089595" y="1363877"/>
                          <a:pt x="2081784" y="1361781"/>
                          <a:pt x="2072450" y="1358447"/>
                        </a:cubicBezTo>
                        <a:cubicBezTo>
                          <a:pt x="2071211" y="1357399"/>
                          <a:pt x="2074069" y="1357590"/>
                          <a:pt x="2076736" y="1357971"/>
                        </a:cubicBezTo>
                        <a:cubicBezTo>
                          <a:pt x="2058543" y="1350351"/>
                          <a:pt x="2053781" y="1350827"/>
                          <a:pt x="2048542" y="1351875"/>
                        </a:cubicBezTo>
                        <a:cubicBezTo>
                          <a:pt x="2043398" y="1352923"/>
                          <a:pt x="2037683" y="1354923"/>
                          <a:pt x="2018443" y="1348256"/>
                        </a:cubicBezTo>
                        <a:cubicBezTo>
                          <a:pt x="2024348" y="1346636"/>
                          <a:pt x="2011394" y="1339207"/>
                          <a:pt x="2004917" y="1337778"/>
                        </a:cubicBezTo>
                        <a:cubicBezTo>
                          <a:pt x="2020443" y="1342921"/>
                          <a:pt x="2010632" y="1345588"/>
                          <a:pt x="1995488" y="1343302"/>
                        </a:cubicBezTo>
                        <a:cubicBezTo>
                          <a:pt x="1971485" y="1332634"/>
                          <a:pt x="1967770" y="1336444"/>
                          <a:pt x="1955102" y="1330920"/>
                        </a:cubicBezTo>
                        <a:cubicBezTo>
                          <a:pt x="1959864" y="1333206"/>
                          <a:pt x="1964436" y="1335682"/>
                          <a:pt x="1969294" y="1337778"/>
                        </a:cubicBezTo>
                        <a:cubicBezTo>
                          <a:pt x="1963103" y="1339302"/>
                          <a:pt x="1951101" y="1333777"/>
                          <a:pt x="1933670" y="1328062"/>
                        </a:cubicBezTo>
                        <a:cubicBezTo>
                          <a:pt x="1933194" y="1325015"/>
                          <a:pt x="1949768" y="1332539"/>
                          <a:pt x="1944148" y="1329015"/>
                        </a:cubicBezTo>
                        <a:cubicBezTo>
                          <a:pt x="1923097" y="1326729"/>
                          <a:pt x="1903571" y="1307107"/>
                          <a:pt x="1876806" y="1297868"/>
                        </a:cubicBezTo>
                        <a:cubicBezTo>
                          <a:pt x="1865947" y="1290153"/>
                          <a:pt x="1878330" y="1291582"/>
                          <a:pt x="1868710" y="1285295"/>
                        </a:cubicBezTo>
                        <a:cubicBezTo>
                          <a:pt x="1853565" y="1280437"/>
                          <a:pt x="1846326" y="1275961"/>
                          <a:pt x="1839182" y="1270817"/>
                        </a:cubicBezTo>
                        <a:cubicBezTo>
                          <a:pt x="1832134" y="1265388"/>
                          <a:pt x="1825085" y="1259863"/>
                          <a:pt x="1809845" y="1253386"/>
                        </a:cubicBezTo>
                        <a:cubicBezTo>
                          <a:pt x="1815846" y="1262054"/>
                          <a:pt x="1817942" y="1261864"/>
                          <a:pt x="1795367" y="1254244"/>
                        </a:cubicBezTo>
                        <a:cubicBezTo>
                          <a:pt x="1811846" y="1262149"/>
                          <a:pt x="1827943" y="1270627"/>
                          <a:pt x="1844612" y="1277866"/>
                        </a:cubicBezTo>
                        <a:cubicBezTo>
                          <a:pt x="1833086" y="1274818"/>
                          <a:pt x="1822133" y="1270531"/>
                          <a:pt x="1810798" y="1266817"/>
                        </a:cubicBezTo>
                        <a:cubicBezTo>
                          <a:pt x="1817942" y="1270912"/>
                          <a:pt x="1825943" y="1274532"/>
                          <a:pt x="1833086" y="1277866"/>
                        </a:cubicBezTo>
                        <a:cubicBezTo>
                          <a:pt x="1840230" y="1281199"/>
                          <a:pt x="1846993" y="1283390"/>
                          <a:pt x="1851279" y="1285962"/>
                        </a:cubicBezTo>
                        <a:cubicBezTo>
                          <a:pt x="1834515" y="1282057"/>
                          <a:pt x="1836515" y="1281771"/>
                          <a:pt x="1841945" y="1288534"/>
                        </a:cubicBezTo>
                        <a:cubicBezTo>
                          <a:pt x="1837563" y="1284724"/>
                          <a:pt x="1832801" y="1281581"/>
                          <a:pt x="1827943" y="1278628"/>
                        </a:cubicBezTo>
                        <a:cubicBezTo>
                          <a:pt x="1822990" y="1275770"/>
                          <a:pt x="1817751" y="1273484"/>
                          <a:pt x="1812322" y="1271198"/>
                        </a:cubicBezTo>
                        <a:cubicBezTo>
                          <a:pt x="1801559" y="1266531"/>
                          <a:pt x="1790129" y="1261959"/>
                          <a:pt x="1779842" y="1253482"/>
                        </a:cubicBezTo>
                        <a:lnTo>
                          <a:pt x="1786318" y="1244242"/>
                        </a:lnTo>
                        <a:cubicBezTo>
                          <a:pt x="1778318" y="1238527"/>
                          <a:pt x="1770983" y="1233194"/>
                          <a:pt x="1763173" y="1228526"/>
                        </a:cubicBezTo>
                        <a:cubicBezTo>
                          <a:pt x="1755458" y="1223859"/>
                          <a:pt x="1747361" y="1219763"/>
                          <a:pt x="1739360" y="1214905"/>
                        </a:cubicBezTo>
                        <a:cubicBezTo>
                          <a:pt x="1731359" y="1210143"/>
                          <a:pt x="1722692" y="1205380"/>
                          <a:pt x="1714024" y="1199380"/>
                        </a:cubicBezTo>
                        <a:cubicBezTo>
                          <a:pt x="1705451" y="1193188"/>
                          <a:pt x="1696307" y="1186426"/>
                          <a:pt x="1686973" y="1177853"/>
                        </a:cubicBezTo>
                        <a:cubicBezTo>
                          <a:pt x="1690688" y="1181949"/>
                          <a:pt x="1694593" y="1185664"/>
                          <a:pt x="1698498" y="1189569"/>
                        </a:cubicBezTo>
                        <a:cubicBezTo>
                          <a:pt x="1690116" y="1189093"/>
                          <a:pt x="1673924" y="1170043"/>
                          <a:pt x="1660303" y="1160613"/>
                        </a:cubicBezTo>
                        <a:cubicBezTo>
                          <a:pt x="1663922" y="1158898"/>
                          <a:pt x="1657255" y="1150897"/>
                          <a:pt x="1653826" y="1144325"/>
                        </a:cubicBezTo>
                        <a:cubicBezTo>
                          <a:pt x="1653159" y="1145659"/>
                          <a:pt x="1646492" y="1139277"/>
                          <a:pt x="1638872" y="1132800"/>
                        </a:cubicBezTo>
                        <a:cubicBezTo>
                          <a:pt x="1631347" y="1126228"/>
                          <a:pt x="1623346" y="1119274"/>
                          <a:pt x="1618964" y="1120227"/>
                        </a:cubicBezTo>
                        <a:cubicBezTo>
                          <a:pt x="1614964" y="1113559"/>
                          <a:pt x="1610678" y="1107273"/>
                          <a:pt x="1606963" y="1100415"/>
                        </a:cubicBezTo>
                        <a:cubicBezTo>
                          <a:pt x="1594104" y="1084508"/>
                          <a:pt x="1584198" y="1077650"/>
                          <a:pt x="1574959" y="1070316"/>
                        </a:cubicBezTo>
                        <a:cubicBezTo>
                          <a:pt x="1565529" y="1063172"/>
                          <a:pt x="1555814" y="1056314"/>
                          <a:pt x="1544574" y="1039836"/>
                        </a:cubicBezTo>
                        <a:cubicBezTo>
                          <a:pt x="1555052" y="1046884"/>
                          <a:pt x="1546384" y="1030978"/>
                          <a:pt x="1564577" y="1050218"/>
                        </a:cubicBezTo>
                        <a:cubicBezTo>
                          <a:pt x="1556671" y="1039741"/>
                          <a:pt x="1550194" y="1029835"/>
                          <a:pt x="1547908" y="1031263"/>
                        </a:cubicBezTo>
                        <a:cubicBezTo>
                          <a:pt x="1544860" y="1024024"/>
                          <a:pt x="1522667" y="1004308"/>
                          <a:pt x="1518761" y="992401"/>
                        </a:cubicBezTo>
                        <a:cubicBezTo>
                          <a:pt x="1514475" y="988591"/>
                          <a:pt x="1510189" y="989163"/>
                          <a:pt x="1502474" y="976399"/>
                        </a:cubicBezTo>
                        <a:cubicBezTo>
                          <a:pt x="1502283" y="974590"/>
                          <a:pt x="1504093" y="975447"/>
                          <a:pt x="1504093" y="975447"/>
                        </a:cubicBezTo>
                        <a:cubicBezTo>
                          <a:pt x="1502474" y="976399"/>
                          <a:pt x="1489520" y="957064"/>
                          <a:pt x="1492949" y="970208"/>
                        </a:cubicBezTo>
                        <a:cubicBezTo>
                          <a:pt x="1490091" y="959921"/>
                          <a:pt x="1485424" y="948491"/>
                          <a:pt x="1479423" y="936775"/>
                        </a:cubicBezTo>
                        <a:cubicBezTo>
                          <a:pt x="1473613" y="924964"/>
                          <a:pt x="1467231" y="912391"/>
                          <a:pt x="1460564" y="900199"/>
                        </a:cubicBezTo>
                        <a:cubicBezTo>
                          <a:pt x="1454563" y="887626"/>
                          <a:pt x="1448372" y="875339"/>
                          <a:pt x="1443800" y="863719"/>
                        </a:cubicBezTo>
                        <a:cubicBezTo>
                          <a:pt x="1439418" y="852003"/>
                          <a:pt x="1436180" y="841144"/>
                          <a:pt x="1435132" y="832096"/>
                        </a:cubicBezTo>
                        <a:cubicBezTo>
                          <a:pt x="1423988" y="805616"/>
                          <a:pt x="1411510" y="773041"/>
                          <a:pt x="1405223" y="747704"/>
                        </a:cubicBezTo>
                        <a:cubicBezTo>
                          <a:pt x="1406747" y="749038"/>
                          <a:pt x="1407033" y="747323"/>
                          <a:pt x="1407890" y="752181"/>
                        </a:cubicBezTo>
                        <a:cubicBezTo>
                          <a:pt x="1405033" y="734369"/>
                          <a:pt x="1400937" y="729702"/>
                          <a:pt x="1397222" y="724177"/>
                        </a:cubicBezTo>
                        <a:cubicBezTo>
                          <a:pt x="1393508" y="718748"/>
                          <a:pt x="1389126" y="712557"/>
                          <a:pt x="1387316" y="691888"/>
                        </a:cubicBezTo>
                        <a:cubicBezTo>
                          <a:pt x="1388650" y="680934"/>
                          <a:pt x="1390364" y="686268"/>
                          <a:pt x="1391698" y="692554"/>
                        </a:cubicBezTo>
                        <a:cubicBezTo>
                          <a:pt x="1392936" y="698841"/>
                          <a:pt x="1394651" y="706080"/>
                          <a:pt x="1394365" y="699508"/>
                        </a:cubicBezTo>
                        <a:cubicBezTo>
                          <a:pt x="1399699" y="695602"/>
                          <a:pt x="1397603" y="683601"/>
                          <a:pt x="1394079" y="668932"/>
                        </a:cubicBezTo>
                        <a:cubicBezTo>
                          <a:pt x="1392174" y="661598"/>
                          <a:pt x="1390841" y="653502"/>
                          <a:pt x="1389793" y="645596"/>
                        </a:cubicBezTo>
                        <a:cubicBezTo>
                          <a:pt x="1388936" y="637595"/>
                          <a:pt x="1388174" y="629785"/>
                          <a:pt x="1389793" y="622831"/>
                        </a:cubicBezTo>
                        <a:cubicBezTo>
                          <a:pt x="1390174" y="625022"/>
                          <a:pt x="1390460" y="627213"/>
                          <a:pt x="1391031" y="629404"/>
                        </a:cubicBezTo>
                        <a:cubicBezTo>
                          <a:pt x="1392269" y="618831"/>
                          <a:pt x="1390555" y="606258"/>
                          <a:pt x="1388174" y="591970"/>
                        </a:cubicBezTo>
                        <a:cubicBezTo>
                          <a:pt x="1386840" y="577683"/>
                          <a:pt x="1383887" y="561490"/>
                          <a:pt x="1385697" y="544441"/>
                        </a:cubicBezTo>
                        <a:cubicBezTo>
                          <a:pt x="1385697" y="544441"/>
                          <a:pt x="1386745" y="546155"/>
                          <a:pt x="1387507" y="544726"/>
                        </a:cubicBezTo>
                        <a:cubicBezTo>
                          <a:pt x="1381411" y="521104"/>
                          <a:pt x="1385126" y="476146"/>
                          <a:pt x="1390936" y="443285"/>
                        </a:cubicBezTo>
                        <a:cubicBezTo>
                          <a:pt x="1393317" y="454429"/>
                          <a:pt x="1389983" y="458525"/>
                          <a:pt x="1396270" y="453382"/>
                        </a:cubicBezTo>
                        <a:cubicBezTo>
                          <a:pt x="1399032" y="438808"/>
                          <a:pt x="1387507" y="456049"/>
                          <a:pt x="1393031" y="426616"/>
                        </a:cubicBezTo>
                        <a:cubicBezTo>
                          <a:pt x="1397794" y="417758"/>
                          <a:pt x="1406652" y="398041"/>
                          <a:pt x="1412367" y="396994"/>
                        </a:cubicBezTo>
                        <a:lnTo>
                          <a:pt x="1404557" y="423568"/>
                        </a:lnTo>
                        <a:cubicBezTo>
                          <a:pt x="1415225" y="411948"/>
                          <a:pt x="1414367" y="389183"/>
                          <a:pt x="1421130" y="376039"/>
                        </a:cubicBezTo>
                        <a:lnTo>
                          <a:pt x="1423226" y="378801"/>
                        </a:lnTo>
                        <a:cubicBezTo>
                          <a:pt x="1429798" y="358798"/>
                          <a:pt x="1432941" y="348511"/>
                          <a:pt x="1435608" y="337462"/>
                        </a:cubicBezTo>
                        <a:cubicBezTo>
                          <a:pt x="1438085" y="326318"/>
                          <a:pt x="1442561" y="315555"/>
                          <a:pt x="1453610" y="295362"/>
                        </a:cubicBezTo>
                        <a:cubicBezTo>
                          <a:pt x="1452086" y="296314"/>
                          <a:pt x="1450753" y="297362"/>
                          <a:pt x="1449419" y="298410"/>
                        </a:cubicBezTo>
                        <a:cubicBezTo>
                          <a:pt x="1452467" y="285551"/>
                          <a:pt x="1456563" y="281741"/>
                          <a:pt x="1460278" y="277931"/>
                        </a:cubicBezTo>
                        <a:cubicBezTo>
                          <a:pt x="1464278" y="274216"/>
                          <a:pt x="1467898" y="270311"/>
                          <a:pt x="1472946" y="258500"/>
                        </a:cubicBezTo>
                        <a:lnTo>
                          <a:pt x="1483424" y="256690"/>
                        </a:lnTo>
                        <a:cubicBezTo>
                          <a:pt x="1485329" y="253071"/>
                          <a:pt x="1488186" y="248118"/>
                          <a:pt x="1491710" y="242403"/>
                        </a:cubicBezTo>
                        <a:cubicBezTo>
                          <a:pt x="1495044" y="236593"/>
                          <a:pt x="1499140" y="230116"/>
                          <a:pt x="1503712" y="223448"/>
                        </a:cubicBezTo>
                        <a:cubicBezTo>
                          <a:pt x="1512665" y="209923"/>
                          <a:pt x="1523905" y="195921"/>
                          <a:pt x="1534192" y="184967"/>
                        </a:cubicBezTo>
                        <a:cubicBezTo>
                          <a:pt x="1525524" y="200493"/>
                          <a:pt x="1504379" y="227925"/>
                          <a:pt x="1494472" y="246975"/>
                        </a:cubicBezTo>
                        <a:cubicBezTo>
                          <a:pt x="1499330" y="240498"/>
                          <a:pt x="1507903" y="229830"/>
                          <a:pt x="1515809" y="219829"/>
                        </a:cubicBezTo>
                        <a:cubicBezTo>
                          <a:pt x="1523905" y="210018"/>
                          <a:pt x="1531334" y="200683"/>
                          <a:pt x="1533144" y="196492"/>
                        </a:cubicBezTo>
                        <a:cubicBezTo>
                          <a:pt x="1528858" y="201541"/>
                          <a:pt x="1524572" y="208780"/>
                          <a:pt x="1519428" y="212780"/>
                        </a:cubicBezTo>
                        <a:cubicBezTo>
                          <a:pt x="1528477" y="194206"/>
                          <a:pt x="1545527" y="172870"/>
                          <a:pt x="1572006" y="153249"/>
                        </a:cubicBezTo>
                        <a:cubicBezTo>
                          <a:pt x="1574197" y="160869"/>
                          <a:pt x="1591247" y="148486"/>
                          <a:pt x="1612678" y="136580"/>
                        </a:cubicBezTo>
                        <a:cubicBezTo>
                          <a:pt x="1633918" y="124483"/>
                          <a:pt x="1660017" y="113434"/>
                          <a:pt x="1672685" y="115625"/>
                        </a:cubicBezTo>
                        <a:cubicBezTo>
                          <a:pt x="1697831" y="104100"/>
                          <a:pt x="1725549" y="98861"/>
                          <a:pt x="1753838" y="99528"/>
                        </a:cubicBezTo>
                        <a:cubicBezTo>
                          <a:pt x="1782128" y="99909"/>
                          <a:pt x="1811274" y="104671"/>
                          <a:pt x="1841754" y="113911"/>
                        </a:cubicBezTo>
                        <a:cubicBezTo>
                          <a:pt x="1832420" y="105529"/>
                          <a:pt x="1836896" y="106672"/>
                          <a:pt x="1843850" y="108386"/>
                        </a:cubicBezTo>
                        <a:cubicBezTo>
                          <a:pt x="1850708" y="110482"/>
                          <a:pt x="1859661" y="113815"/>
                          <a:pt x="1859756" y="107624"/>
                        </a:cubicBezTo>
                        <a:cubicBezTo>
                          <a:pt x="1874711" y="112006"/>
                          <a:pt x="1879854" y="115149"/>
                          <a:pt x="1880807" y="116387"/>
                        </a:cubicBezTo>
                        <a:cubicBezTo>
                          <a:pt x="1887379" y="120959"/>
                          <a:pt x="1894142" y="124769"/>
                          <a:pt x="1900333" y="129722"/>
                        </a:cubicBezTo>
                        <a:lnTo>
                          <a:pt x="1918716" y="144295"/>
                        </a:lnTo>
                        <a:cubicBezTo>
                          <a:pt x="1922336" y="148867"/>
                          <a:pt x="1919097" y="147058"/>
                          <a:pt x="1914620" y="145248"/>
                        </a:cubicBezTo>
                        <a:cubicBezTo>
                          <a:pt x="1910143" y="143343"/>
                          <a:pt x="1904810" y="140771"/>
                          <a:pt x="1904810" y="142295"/>
                        </a:cubicBezTo>
                        <a:cubicBezTo>
                          <a:pt x="1919002" y="150677"/>
                          <a:pt x="1920812" y="154201"/>
                          <a:pt x="1921669" y="156487"/>
                        </a:cubicBezTo>
                        <a:cubicBezTo>
                          <a:pt x="1922526" y="158869"/>
                          <a:pt x="1922050" y="160774"/>
                          <a:pt x="1929956" y="168013"/>
                        </a:cubicBezTo>
                        <a:cubicBezTo>
                          <a:pt x="1929289" y="165155"/>
                          <a:pt x="1932622" y="165346"/>
                          <a:pt x="1937671" y="168108"/>
                        </a:cubicBezTo>
                        <a:cubicBezTo>
                          <a:pt x="1942624" y="171061"/>
                          <a:pt x="1949387" y="176490"/>
                          <a:pt x="1956149" y="182872"/>
                        </a:cubicBezTo>
                        <a:cubicBezTo>
                          <a:pt x="1950434" y="176109"/>
                          <a:pt x="1944719" y="169060"/>
                          <a:pt x="1938814" y="162202"/>
                        </a:cubicBezTo>
                        <a:cubicBezTo>
                          <a:pt x="1948910" y="168108"/>
                          <a:pt x="1955483" y="173347"/>
                          <a:pt x="1960340" y="177823"/>
                        </a:cubicBezTo>
                        <a:cubicBezTo>
                          <a:pt x="1965103" y="182491"/>
                          <a:pt x="1967865" y="187063"/>
                          <a:pt x="1970722" y="191349"/>
                        </a:cubicBezTo>
                        <a:cubicBezTo>
                          <a:pt x="1976628" y="199826"/>
                          <a:pt x="1981676" y="208589"/>
                          <a:pt x="1999488" y="223829"/>
                        </a:cubicBezTo>
                        <a:cubicBezTo>
                          <a:pt x="1995488" y="220781"/>
                          <a:pt x="1991011" y="218209"/>
                          <a:pt x="1986915" y="215447"/>
                        </a:cubicBezTo>
                        <a:cubicBezTo>
                          <a:pt x="1991392" y="219352"/>
                          <a:pt x="1997393" y="225353"/>
                          <a:pt x="2003393" y="232878"/>
                        </a:cubicBezTo>
                        <a:cubicBezTo>
                          <a:pt x="2006537" y="236593"/>
                          <a:pt x="2009870" y="240498"/>
                          <a:pt x="2013299" y="244498"/>
                        </a:cubicBezTo>
                        <a:cubicBezTo>
                          <a:pt x="2016443" y="248785"/>
                          <a:pt x="2019776" y="253071"/>
                          <a:pt x="2023015" y="257452"/>
                        </a:cubicBezTo>
                        <a:cubicBezTo>
                          <a:pt x="2036350" y="274788"/>
                          <a:pt x="2048351" y="293076"/>
                          <a:pt x="2057686" y="301648"/>
                        </a:cubicBezTo>
                        <a:cubicBezTo>
                          <a:pt x="2058448" y="306125"/>
                          <a:pt x="2058067" y="312412"/>
                          <a:pt x="2052542" y="303458"/>
                        </a:cubicBezTo>
                        <a:cubicBezTo>
                          <a:pt x="2064544" y="329080"/>
                          <a:pt x="2078260" y="357941"/>
                          <a:pt x="2087023" y="387469"/>
                        </a:cubicBezTo>
                        <a:cubicBezTo>
                          <a:pt x="2095881" y="416710"/>
                          <a:pt x="2101215" y="445762"/>
                          <a:pt x="2099120" y="468431"/>
                        </a:cubicBezTo>
                        <a:lnTo>
                          <a:pt x="2095976" y="464240"/>
                        </a:lnTo>
                        <a:cubicBezTo>
                          <a:pt x="2097691" y="474813"/>
                          <a:pt x="2102072" y="482814"/>
                          <a:pt x="2099215" y="496435"/>
                        </a:cubicBezTo>
                        <a:cubicBezTo>
                          <a:pt x="2098072" y="495673"/>
                          <a:pt x="2096357" y="492053"/>
                          <a:pt x="2096167" y="497006"/>
                        </a:cubicBezTo>
                        <a:cubicBezTo>
                          <a:pt x="2096834" y="499864"/>
                          <a:pt x="2097786" y="507007"/>
                          <a:pt x="2098167" y="515294"/>
                        </a:cubicBezTo>
                        <a:cubicBezTo>
                          <a:pt x="2098643" y="523581"/>
                          <a:pt x="2098739" y="533011"/>
                          <a:pt x="2096834" y="540059"/>
                        </a:cubicBezTo>
                        <a:cubicBezTo>
                          <a:pt x="2096167" y="535868"/>
                          <a:pt x="2095786" y="531772"/>
                          <a:pt x="2094929" y="527581"/>
                        </a:cubicBezTo>
                        <a:cubicBezTo>
                          <a:pt x="2090357" y="555394"/>
                          <a:pt x="2089023" y="576921"/>
                          <a:pt x="2086737" y="597590"/>
                        </a:cubicBezTo>
                        <a:cubicBezTo>
                          <a:pt x="2086261" y="602829"/>
                          <a:pt x="2085785" y="607972"/>
                          <a:pt x="2085308" y="613116"/>
                        </a:cubicBezTo>
                        <a:cubicBezTo>
                          <a:pt x="2084546" y="618259"/>
                          <a:pt x="2083784" y="623403"/>
                          <a:pt x="2083022" y="628642"/>
                        </a:cubicBezTo>
                        <a:cubicBezTo>
                          <a:pt x="2081593" y="639214"/>
                          <a:pt x="2079022" y="649882"/>
                          <a:pt x="2075497" y="661503"/>
                        </a:cubicBezTo>
                        <a:cubicBezTo>
                          <a:pt x="2068259" y="658931"/>
                          <a:pt x="2049113" y="699412"/>
                          <a:pt x="2037969" y="718653"/>
                        </a:cubicBezTo>
                        <a:lnTo>
                          <a:pt x="2037302" y="717415"/>
                        </a:lnTo>
                        <a:cubicBezTo>
                          <a:pt x="2006822" y="775517"/>
                          <a:pt x="1986820" y="818284"/>
                          <a:pt x="1949006" y="868005"/>
                        </a:cubicBezTo>
                        <a:cubicBezTo>
                          <a:pt x="1932718" y="879435"/>
                          <a:pt x="1910239" y="902771"/>
                          <a:pt x="1883569" y="926107"/>
                        </a:cubicBezTo>
                        <a:cubicBezTo>
                          <a:pt x="1856994" y="949444"/>
                          <a:pt x="1826514" y="972780"/>
                          <a:pt x="1799463" y="987544"/>
                        </a:cubicBezTo>
                        <a:cubicBezTo>
                          <a:pt x="1808131" y="983638"/>
                          <a:pt x="1801844" y="993830"/>
                          <a:pt x="1793081" y="1000593"/>
                        </a:cubicBezTo>
                        <a:cubicBezTo>
                          <a:pt x="1779937" y="1006879"/>
                          <a:pt x="1761649" y="1026501"/>
                          <a:pt x="1759744" y="1018405"/>
                        </a:cubicBezTo>
                        <a:lnTo>
                          <a:pt x="1764316" y="1016023"/>
                        </a:lnTo>
                        <a:cubicBezTo>
                          <a:pt x="1757648" y="1015357"/>
                          <a:pt x="1748123" y="1018976"/>
                          <a:pt x="1737741" y="1024120"/>
                        </a:cubicBezTo>
                        <a:cubicBezTo>
                          <a:pt x="1727168" y="1028882"/>
                          <a:pt x="1715643" y="1035264"/>
                          <a:pt x="1705070" y="1039836"/>
                        </a:cubicBezTo>
                        <a:lnTo>
                          <a:pt x="1705642" y="1050504"/>
                        </a:lnTo>
                        <a:cubicBezTo>
                          <a:pt x="1690211" y="1053552"/>
                          <a:pt x="1673447" y="1058505"/>
                          <a:pt x="1656207" y="1064315"/>
                        </a:cubicBezTo>
                        <a:cubicBezTo>
                          <a:pt x="1638586" y="1069363"/>
                          <a:pt x="1620584" y="1075650"/>
                          <a:pt x="1603343" y="1081841"/>
                        </a:cubicBezTo>
                        <a:cubicBezTo>
                          <a:pt x="1568196" y="1091842"/>
                          <a:pt x="1536002" y="1101463"/>
                          <a:pt x="1518190" y="1096986"/>
                        </a:cubicBezTo>
                        <a:cubicBezTo>
                          <a:pt x="1503997" y="1101748"/>
                          <a:pt x="1485995" y="1105177"/>
                          <a:pt x="1471708" y="1109559"/>
                        </a:cubicBezTo>
                        <a:lnTo>
                          <a:pt x="1471708" y="1104130"/>
                        </a:lnTo>
                        <a:cubicBezTo>
                          <a:pt x="1430846" y="1107463"/>
                          <a:pt x="1410367" y="1109083"/>
                          <a:pt x="1359694" y="1113178"/>
                        </a:cubicBezTo>
                        <a:lnTo>
                          <a:pt x="1369790" y="1108702"/>
                        </a:lnTo>
                        <a:cubicBezTo>
                          <a:pt x="1355503" y="1109368"/>
                          <a:pt x="1346645" y="1113940"/>
                          <a:pt x="1337977" y="1118131"/>
                        </a:cubicBezTo>
                        <a:cubicBezTo>
                          <a:pt x="1329309" y="1122227"/>
                          <a:pt x="1320832" y="1126418"/>
                          <a:pt x="1307497" y="1126799"/>
                        </a:cubicBezTo>
                        <a:lnTo>
                          <a:pt x="1299401" y="1118893"/>
                        </a:lnTo>
                        <a:cubicBezTo>
                          <a:pt x="1274255" y="1119751"/>
                          <a:pt x="1248918" y="1117084"/>
                          <a:pt x="1223772" y="1115655"/>
                        </a:cubicBezTo>
                        <a:cubicBezTo>
                          <a:pt x="1198531" y="1114607"/>
                          <a:pt x="1173480" y="1112512"/>
                          <a:pt x="1148429" y="1114798"/>
                        </a:cubicBezTo>
                        <a:cubicBezTo>
                          <a:pt x="1149287" y="1113655"/>
                          <a:pt x="1151001" y="1111464"/>
                          <a:pt x="1159097" y="1111654"/>
                        </a:cubicBezTo>
                        <a:cubicBezTo>
                          <a:pt x="1135380" y="1110797"/>
                          <a:pt x="1068324" y="1098319"/>
                          <a:pt x="1075754" y="1110321"/>
                        </a:cubicBezTo>
                        <a:cubicBezTo>
                          <a:pt x="1075754" y="1106606"/>
                          <a:pt x="1062895" y="1105654"/>
                          <a:pt x="1046607" y="1104511"/>
                        </a:cubicBezTo>
                        <a:cubicBezTo>
                          <a:pt x="1030319" y="1103558"/>
                          <a:pt x="1010412" y="1103368"/>
                          <a:pt x="996696" y="1103177"/>
                        </a:cubicBezTo>
                        <a:lnTo>
                          <a:pt x="1001649" y="1098510"/>
                        </a:lnTo>
                        <a:cubicBezTo>
                          <a:pt x="977837" y="1102415"/>
                          <a:pt x="976884" y="1103653"/>
                          <a:pt x="944785" y="1100510"/>
                        </a:cubicBezTo>
                        <a:cubicBezTo>
                          <a:pt x="937355" y="1098605"/>
                          <a:pt x="938879" y="1095271"/>
                          <a:pt x="948690" y="1098224"/>
                        </a:cubicBezTo>
                        <a:cubicBezTo>
                          <a:pt x="924116" y="1091176"/>
                          <a:pt x="928211" y="1100510"/>
                          <a:pt x="898398" y="1091842"/>
                        </a:cubicBezTo>
                        <a:lnTo>
                          <a:pt x="910304" y="1090699"/>
                        </a:lnTo>
                        <a:cubicBezTo>
                          <a:pt x="884682" y="1085270"/>
                          <a:pt x="886397" y="1087461"/>
                          <a:pt x="871442" y="1088604"/>
                        </a:cubicBezTo>
                        <a:cubicBezTo>
                          <a:pt x="863156" y="1088032"/>
                          <a:pt x="850964" y="1085461"/>
                          <a:pt x="840581" y="1082032"/>
                        </a:cubicBezTo>
                        <a:cubicBezTo>
                          <a:pt x="830199" y="1078412"/>
                          <a:pt x="821627" y="1074412"/>
                          <a:pt x="820293" y="1071649"/>
                        </a:cubicBezTo>
                        <a:cubicBezTo>
                          <a:pt x="816197" y="1073745"/>
                          <a:pt x="801338" y="1074412"/>
                          <a:pt x="786575" y="1069649"/>
                        </a:cubicBezTo>
                        <a:cubicBezTo>
                          <a:pt x="784955" y="1067458"/>
                          <a:pt x="790670" y="1067554"/>
                          <a:pt x="793623" y="1067649"/>
                        </a:cubicBezTo>
                        <a:cubicBezTo>
                          <a:pt x="772668" y="1061362"/>
                          <a:pt x="756761" y="1058124"/>
                          <a:pt x="742188" y="1055933"/>
                        </a:cubicBezTo>
                        <a:cubicBezTo>
                          <a:pt x="727805" y="1053457"/>
                          <a:pt x="714851" y="1051742"/>
                          <a:pt x="701231" y="1044694"/>
                        </a:cubicBezTo>
                        <a:cubicBezTo>
                          <a:pt x="701135" y="1042789"/>
                          <a:pt x="699516" y="1041455"/>
                          <a:pt x="697230" y="1040217"/>
                        </a:cubicBezTo>
                        <a:cubicBezTo>
                          <a:pt x="713804" y="1045456"/>
                          <a:pt x="728948" y="1049170"/>
                          <a:pt x="739616" y="1052123"/>
                        </a:cubicBezTo>
                        <a:cubicBezTo>
                          <a:pt x="750189" y="1054981"/>
                          <a:pt x="756285" y="1056790"/>
                          <a:pt x="755047" y="1056600"/>
                        </a:cubicBezTo>
                        <a:cubicBezTo>
                          <a:pt x="756190" y="1051837"/>
                          <a:pt x="729425" y="1044027"/>
                          <a:pt x="752666" y="1043074"/>
                        </a:cubicBezTo>
                        <a:cubicBezTo>
                          <a:pt x="741426" y="1041931"/>
                          <a:pt x="725900" y="1041265"/>
                          <a:pt x="710089" y="1038979"/>
                        </a:cubicBezTo>
                        <a:cubicBezTo>
                          <a:pt x="694373" y="1036597"/>
                          <a:pt x="678180" y="1033264"/>
                          <a:pt x="665417" y="1028311"/>
                        </a:cubicBezTo>
                        <a:cubicBezTo>
                          <a:pt x="664274" y="1027453"/>
                          <a:pt x="663226" y="1026691"/>
                          <a:pt x="662464" y="1025644"/>
                        </a:cubicBezTo>
                        <a:lnTo>
                          <a:pt x="665321" y="1025929"/>
                        </a:lnTo>
                        <a:cubicBezTo>
                          <a:pt x="659416" y="1023643"/>
                          <a:pt x="653891" y="1022596"/>
                          <a:pt x="648653" y="1021643"/>
                        </a:cubicBezTo>
                        <a:cubicBezTo>
                          <a:pt x="640652" y="1018119"/>
                          <a:pt x="635603" y="1015833"/>
                          <a:pt x="627793" y="1013071"/>
                        </a:cubicBezTo>
                        <a:cubicBezTo>
                          <a:pt x="626174" y="1008022"/>
                          <a:pt x="597884" y="1001260"/>
                          <a:pt x="585407" y="995830"/>
                        </a:cubicBezTo>
                        <a:cubicBezTo>
                          <a:pt x="584645" y="1001260"/>
                          <a:pt x="567976" y="994021"/>
                          <a:pt x="582263" y="1004212"/>
                        </a:cubicBezTo>
                        <a:cubicBezTo>
                          <a:pt x="580358" y="1003069"/>
                          <a:pt x="584930" y="1004593"/>
                          <a:pt x="593598" y="1007641"/>
                        </a:cubicBezTo>
                        <a:cubicBezTo>
                          <a:pt x="595598" y="1008213"/>
                          <a:pt x="597980" y="1008880"/>
                          <a:pt x="599408" y="1009070"/>
                        </a:cubicBezTo>
                        <a:cubicBezTo>
                          <a:pt x="599123" y="1009070"/>
                          <a:pt x="598742" y="1009070"/>
                          <a:pt x="598361" y="1009165"/>
                        </a:cubicBezTo>
                        <a:cubicBezTo>
                          <a:pt x="607124" y="1012023"/>
                          <a:pt x="618458" y="1015642"/>
                          <a:pt x="631412" y="1019833"/>
                        </a:cubicBezTo>
                        <a:cubicBezTo>
                          <a:pt x="620078" y="1018881"/>
                          <a:pt x="608362" y="1017357"/>
                          <a:pt x="594741" y="1009642"/>
                        </a:cubicBezTo>
                        <a:cubicBezTo>
                          <a:pt x="586931" y="1010404"/>
                          <a:pt x="578263" y="1010880"/>
                          <a:pt x="573500" y="1010880"/>
                        </a:cubicBezTo>
                        <a:cubicBezTo>
                          <a:pt x="557975" y="997545"/>
                          <a:pt x="526161" y="979066"/>
                          <a:pt x="523494" y="972970"/>
                        </a:cubicBezTo>
                        <a:cubicBezTo>
                          <a:pt x="503873" y="965446"/>
                          <a:pt x="481298" y="955159"/>
                          <a:pt x="460820" y="945157"/>
                        </a:cubicBezTo>
                        <a:cubicBezTo>
                          <a:pt x="450342" y="940490"/>
                          <a:pt x="440722" y="935347"/>
                          <a:pt x="431673" y="931537"/>
                        </a:cubicBezTo>
                        <a:cubicBezTo>
                          <a:pt x="422624" y="927727"/>
                          <a:pt x="414338" y="924774"/>
                          <a:pt x="407479" y="922964"/>
                        </a:cubicBezTo>
                        <a:cubicBezTo>
                          <a:pt x="396716" y="917249"/>
                          <a:pt x="397574" y="912772"/>
                          <a:pt x="394811" y="908962"/>
                        </a:cubicBezTo>
                        <a:cubicBezTo>
                          <a:pt x="401098" y="912010"/>
                          <a:pt x="407861" y="916773"/>
                          <a:pt x="411766" y="917630"/>
                        </a:cubicBezTo>
                        <a:cubicBezTo>
                          <a:pt x="390049" y="906962"/>
                          <a:pt x="353759" y="877054"/>
                          <a:pt x="345186" y="878292"/>
                        </a:cubicBezTo>
                        <a:cubicBezTo>
                          <a:pt x="323945" y="856384"/>
                          <a:pt x="362236" y="884388"/>
                          <a:pt x="329851" y="858289"/>
                        </a:cubicBezTo>
                        <a:cubicBezTo>
                          <a:pt x="331756" y="858956"/>
                          <a:pt x="333470" y="859813"/>
                          <a:pt x="335471" y="860385"/>
                        </a:cubicBezTo>
                        <a:cubicBezTo>
                          <a:pt x="308705" y="829238"/>
                          <a:pt x="282988" y="808759"/>
                          <a:pt x="257080" y="785423"/>
                        </a:cubicBezTo>
                        <a:cubicBezTo>
                          <a:pt x="231553" y="761992"/>
                          <a:pt x="206407" y="735417"/>
                          <a:pt x="186595" y="693507"/>
                        </a:cubicBezTo>
                        <a:cubicBezTo>
                          <a:pt x="189357" y="699222"/>
                          <a:pt x="190786" y="702175"/>
                          <a:pt x="190595" y="703889"/>
                        </a:cubicBezTo>
                        <a:cubicBezTo>
                          <a:pt x="163735" y="658931"/>
                          <a:pt x="134112" y="614164"/>
                          <a:pt x="110014" y="566443"/>
                        </a:cubicBezTo>
                        <a:cubicBezTo>
                          <a:pt x="85820" y="518818"/>
                          <a:pt x="66485" y="468431"/>
                          <a:pt x="58484" y="417758"/>
                        </a:cubicBezTo>
                        <a:cubicBezTo>
                          <a:pt x="55817" y="403471"/>
                          <a:pt x="53531" y="395851"/>
                          <a:pt x="50864" y="389659"/>
                        </a:cubicBezTo>
                        <a:cubicBezTo>
                          <a:pt x="48101" y="383468"/>
                          <a:pt x="45244" y="378706"/>
                          <a:pt x="41910" y="370324"/>
                        </a:cubicBezTo>
                        <a:lnTo>
                          <a:pt x="46387" y="363180"/>
                        </a:lnTo>
                        <a:cubicBezTo>
                          <a:pt x="42672" y="353655"/>
                          <a:pt x="38767" y="343939"/>
                          <a:pt x="35433" y="334129"/>
                        </a:cubicBezTo>
                        <a:cubicBezTo>
                          <a:pt x="30290" y="312983"/>
                          <a:pt x="32861" y="293838"/>
                          <a:pt x="35433" y="273931"/>
                        </a:cubicBezTo>
                        <a:cubicBezTo>
                          <a:pt x="38195" y="253928"/>
                          <a:pt x="41434" y="233164"/>
                          <a:pt x="40386" y="206017"/>
                        </a:cubicBezTo>
                        <a:lnTo>
                          <a:pt x="35624" y="212399"/>
                        </a:lnTo>
                        <a:cubicBezTo>
                          <a:pt x="36481" y="207637"/>
                          <a:pt x="37148" y="201350"/>
                          <a:pt x="38100" y="194778"/>
                        </a:cubicBezTo>
                        <a:cubicBezTo>
                          <a:pt x="39243" y="188206"/>
                          <a:pt x="40196" y="181252"/>
                          <a:pt x="41434" y="175061"/>
                        </a:cubicBezTo>
                        <a:cubicBezTo>
                          <a:pt x="44196" y="162774"/>
                          <a:pt x="46768" y="153344"/>
                          <a:pt x="48673" y="155535"/>
                        </a:cubicBezTo>
                        <a:cubicBezTo>
                          <a:pt x="48577" y="153439"/>
                          <a:pt x="46577" y="148296"/>
                          <a:pt x="50578" y="141628"/>
                        </a:cubicBezTo>
                        <a:lnTo>
                          <a:pt x="53626" y="141914"/>
                        </a:lnTo>
                        <a:cubicBezTo>
                          <a:pt x="55055" y="134104"/>
                          <a:pt x="57055" y="126388"/>
                          <a:pt x="58865" y="118578"/>
                        </a:cubicBezTo>
                        <a:cubicBezTo>
                          <a:pt x="61151" y="110958"/>
                          <a:pt x="63151" y="103147"/>
                          <a:pt x="65818" y="95527"/>
                        </a:cubicBezTo>
                        <a:cubicBezTo>
                          <a:pt x="74771" y="79144"/>
                          <a:pt x="76867" y="82002"/>
                          <a:pt x="79724" y="82669"/>
                        </a:cubicBezTo>
                        <a:cubicBezTo>
                          <a:pt x="81153" y="83050"/>
                          <a:pt x="82772" y="82859"/>
                          <a:pt x="85630" y="79811"/>
                        </a:cubicBezTo>
                        <a:cubicBezTo>
                          <a:pt x="88582" y="76763"/>
                          <a:pt x="92297" y="70572"/>
                          <a:pt x="99632" y="59713"/>
                        </a:cubicBezTo>
                        <a:cubicBezTo>
                          <a:pt x="101918" y="55332"/>
                          <a:pt x="104680" y="50093"/>
                          <a:pt x="107442" y="44759"/>
                        </a:cubicBezTo>
                        <a:cubicBezTo>
                          <a:pt x="110204" y="39330"/>
                          <a:pt x="112776" y="33615"/>
                          <a:pt x="115348" y="28852"/>
                        </a:cubicBezTo>
                        <a:cubicBezTo>
                          <a:pt x="120206" y="19137"/>
                          <a:pt x="123063" y="11803"/>
                          <a:pt x="119920" y="14089"/>
                        </a:cubicBezTo>
                        <a:cubicBezTo>
                          <a:pt x="114776" y="20280"/>
                          <a:pt x="105347" y="28948"/>
                          <a:pt x="102680" y="27709"/>
                        </a:cubicBezTo>
                        <a:lnTo>
                          <a:pt x="113157" y="12184"/>
                        </a:lnTo>
                        <a:cubicBezTo>
                          <a:pt x="110776" y="7993"/>
                          <a:pt x="110300" y="1611"/>
                          <a:pt x="106013" y="277"/>
                        </a:cubicBezTo>
                        <a:cubicBezTo>
                          <a:pt x="103918" y="-485"/>
                          <a:pt x="100775" y="277"/>
                          <a:pt x="96012" y="3135"/>
                        </a:cubicBezTo>
                        <a:cubicBezTo>
                          <a:pt x="91250" y="6088"/>
                          <a:pt x="84487" y="11136"/>
                          <a:pt x="76295" y="20375"/>
                        </a:cubicBezTo>
                        <a:cubicBezTo>
                          <a:pt x="70961" y="30567"/>
                          <a:pt x="66675" y="41235"/>
                          <a:pt x="62294" y="51712"/>
                        </a:cubicBezTo>
                        <a:lnTo>
                          <a:pt x="53245" y="59142"/>
                        </a:lnTo>
                        <a:cubicBezTo>
                          <a:pt x="57626" y="50665"/>
                          <a:pt x="62674" y="42568"/>
                          <a:pt x="67723" y="34377"/>
                        </a:cubicBezTo>
                        <a:cubicBezTo>
                          <a:pt x="55340" y="45902"/>
                          <a:pt x="53531" y="57046"/>
                          <a:pt x="50197" y="68191"/>
                        </a:cubicBezTo>
                        <a:cubicBezTo>
                          <a:pt x="46863" y="69524"/>
                          <a:pt x="43434" y="73144"/>
                          <a:pt x="39719" y="78954"/>
                        </a:cubicBezTo>
                        <a:cubicBezTo>
                          <a:pt x="37243" y="90193"/>
                          <a:pt x="36005" y="101719"/>
                          <a:pt x="34576" y="112863"/>
                        </a:cubicBezTo>
                        <a:cubicBezTo>
                          <a:pt x="30004" y="115530"/>
                          <a:pt x="33052" y="96289"/>
                          <a:pt x="23813" y="116863"/>
                        </a:cubicBezTo>
                        <a:cubicBezTo>
                          <a:pt x="22384" y="132865"/>
                          <a:pt x="36005" y="105433"/>
                          <a:pt x="30099" y="130389"/>
                        </a:cubicBezTo>
                        <a:cubicBezTo>
                          <a:pt x="22003" y="144486"/>
                          <a:pt x="19431" y="139247"/>
                          <a:pt x="18383" y="158392"/>
                        </a:cubicBezTo>
                        <a:cubicBezTo>
                          <a:pt x="15526" y="160488"/>
                          <a:pt x="15050" y="156202"/>
                          <a:pt x="15812" y="148582"/>
                        </a:cubicBezTo>
                        <a:cubicBezTo>
                          <a:pt x="14288" y="165631"/>
                          <a:pt x="7334" y="192682"/>
                          <a:pt x="11430" y="201922"/>
                        </a:cubicBezTo>
                        <a:cubicBezTo>
                          <a:pt x="7620" y="209827"/>
                          <a:pt x="6667" y="224020"/>
                          <a:pt x="5715" y="235735"/>
                        </a:cubicBezTo>
                        <a:cubicBezTo>
                          <a:pt x="5048" y="247546"/>
                          <a:pt x="4191" y="256976"/>
                          <a:pt x="0" y="256119"/>
                        </a:cubicBezTo>
                        <a:cubicBezTo>
                          <a:pt x="952" y="258786"/>
                          <a:pt x="2667" y="266215"/>
                          <a:pt x="4096" y="274788"/>
                        </a:cubicBezTo>
                        <a:cubicBezTo>
                          <a:pt x="5620" y="283360"/>
                          <a:pt x="7334" y="293076"/>
                          <a:pt x="7811" y="300696"/>
                        </a:cubicBezTo>
                        <a:cubicBezTo>
                          <a:pt x="2191" y="287075"/>
                          <a:pt x="2477" y="301363"/>
                          <a:pt x="3715" y="318222"/>
                        </a:cubicBezTo>
                        <a:cubicBezTo>
                          <a:pt x="4953" y="335081"/>
                          <a:pt x="7334" y="354417"/>
                          <a:pt x="1619" y="351464"/>
                        </a:cubicBezTo>
                        <a:cubicBezTo>
                          <a:pt x="7620" y="361180"/>
                          <a:pt x="11430" y="379372"/>
                          <a:pt x="16383" y="399375"/>
                        </a:cubicBezTo>
                        <a:cubicBezTo>
                          <a:pt x="21145" y="419377"/>
                          <a:pt x="27146" y="441190"/>
                          <a:pt x="34766" y="457763"/>
                        </a:cubicBezTo>
                        <a:cubicBezTo>
                          <a:pt x="33433" y="456049"/>
                          <a:pt x="30861" y="452620"/>
                          <a:pt x="30480" y="449476"/>
                        </a:cubicBezTo>
                        <a:cubicBezTo>
                          <a:pt x="35624" y="469288"/>
                          <a:pt x="34862" y="475765"/>
                          <a:pt x="37624" y="488719"/>
                        </a:cubicBezTo>
                        <a:cubicBezTo>
                          <a:pt x="45434" y="488815"/>
                          <a:pt x="57817" y="518056"/>
                          <a:pt x="68771" y="531772"/>
                        </a:cubicBezTo>
                        <a:cubicBezTo>
                          <a:pt x="71723" y="557490"/>
                          <a:pt x="54864" y="521200"/>
                          <a:pt x="51530" y="531010"/>
                        </a:cubicBezTo>
                        <a:cubicBezTo>
                          <a:pt x="56388" y="527772"/>
                          <a:pt x="74200" y="568634"/>
                          <a:pt x="75438" y="558728"/>
                        </a:cubicBezTo>
                        <a:cubicBezTo>
                          <a:pt x="79534" y="577778"/>
                          <a:pt x="80391" y="574540"/>
                          <a:pt x="79153" y="586065"/>
                        </a:cubicBezTo>
                        <a:cubicBezTo>
                          <a:pt x="89059" y="584922"/>
                          <a:pt x="88392" y="601400"/>
                          <a:pt x="101060" y="612640"/>
                        </a:cubicBezTo>
                        <a:cubicBezTo>
                          <a:pt x="110300" y="639024"/>
                          <a:pt x="96679" y="623212"/>
                          <a:pt x="114300" y="648168"/>
                        </a:cubicBezTo>
                        <a:cubicBezTo>
                          <a:pt x="116777" y="655121"/>
                          <a:pt x="113824" y="653216"/>
                          <a:pt x="110300" y="649501"/>
                        </a:cubicBezTo>
                        <a:cubicBezTo>
                          <a:pt x="106680" y="645882"/>
                          <a:pt x="102680" y="640357"/>
                          <a:pt x="102680" y="640357"/>
                        </a:cubicBezTo>
                        <a:close/>
                        <a:moveTo>
                          <a:pt x="662654" y="1061553"/>
                        </a:moveTo>
                        <a:cubicBezTo>
                          <a:pt x="662654" y="1061553"/>
                          <a:pt x="662654" y="1061648"/>
                          <a:pt x="662654" y="1061648"/>
                        </a:cubicBezTo>
                        <a:cubicBezTo>
                          <a:pt x="656749" y="1060029"/>
                          <a:pt x="651701" y="1058695"/>
                          <a:pt x="648557" y="1057743"/>
                        </a:cubicBezTo>
                        <a:cubicBezTo>
                          <a:pt x="651510" y="1058505"/>
                          <a:pt x="655606" y="1059648"/>
                          <a:pt x="662750" y="1061553"/>
                        </a:cubicBezTo>
                        <a:close/>
                        <a:moveTo>
                          <a:pt x="719995" y="1077936"/>
                        </a:moveTo>
                        <a:cubicBezTo>
                          <a:pt x="713042" y="1075936"/>
                          <a:pt x="704279" y="1073459"/>
                          <a:pt x="695135" y="1070887"/>
                        </a:cubicBezTo>
                        <a:cubicBezTo>
                          <a:pt x="693611" y="1068506"/>
                          <a:pt x="696373" y="1067363"/>
                          <a:pt x="702088" y="1069078"/>
                        </a:cubicBezTo>
                        <a:cubicBezTo>
                          <a:pt x="698564" y="1069459"/>
                          <a:pt x="711803" y="1074316"/>
                          <a:pt x="720090" y="1077936"/>
                        </a:cubicBezTo>
                        <a:close/>
                        <a:moveTo>
                          <a:pt x="611410" y="1005927"/>
                        </a:moveTo>
                        <a:cubicBezTo>
                          <a:pt x="620459" y="1008118"/>
                          <a:pt x="623030" y="1010118"/>
                          <a:pt x="623888" y="1011547"/>
                        </a:cubicBezTo>
                        <a:cubicBezTo>
                          <a:pt x="619697" y="1010213"/>
                          <a:pt x="614839" y="1008784"/>
                          <a:pt x="608362" y="1006975"/>
                        </a:cubicBezTo>
                        <a:cubicBezTo>
                          <a:pt x="608076" y="1007070"/>
                          <a:pt x="607409" y="1007165"/>
                          <a:pt x="607124" y="1007260"/>
                        </a:cubicBezTo>
                        <a:cubicBezTo>
                          <a:pt x="608267" y="1006594"/>
                          <a:pt x="609600" y="1006022"/>
                          <a:pt x="611505" y="100592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1" name="자유형: 도형 270">
                    <a:extLst>
                      <a:ext uri="{FF2B5EF4-FFF2-40B4-BE49-F238E27FC236}">
                        <a16:creationId xmlns:a16="http://schemas.microsoft.com/office/drawing/2014/main" id="{8540890D-CF99-06DD-7465-056C0A06E7CA}"/>
                      </a:ext>
                    </a:extLst>
                  </p:cNvPr>
                  <p:cNvSpPr/>
                  <p:nvPr/>
                </p:nvSpPr>
                <p:spPr>
                  <a:xfrm>
                    <a:off x="3072193" y="3706843"/>
                    <a:ext cx="8477" cy="3047"/>
                  </a:xfrm>
                  <a:custGeom>
                    <a:avLst/>
                    <a:gdLst>
                      <a:gd name="connsiteX0" fmla="*/ 3715 w 8477"/>
                      <a:gd name="connsiteY0" fmla="*/ 952 h 3047"/>
                      <a:gd name="connsiteX1" fmla="*/ 0 w 8477"/>
                      <a:gd name="connsiteY1" fmla="*/ 0 h 3047"/>
                      <a:gd name="connsiteX2" fmla="*/ 4763 w 8477"/>
                      <a:gd name="connsiteY2" fmla="*/ 3048 h 3047"/>
                      <a:gd name="connsiteX3" fmla="*/ 8477 w 8477"/>
                      <a:gd name="connsiteY3" fmla="*/ 2477 h 3047"/>
                      <a:gd name="connsiteX4" fmla="*/ 3715 w 8477"/>
                      <a:gd name="connsiteY4" fmla="*/ 952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77" h="3047">
                        <a:moveTo>
                          <a:pt x="3715" y="952"/>
                        </a:moveTo>
                        <a:cubicBezTo>
                          <a:pt x="2476" y="572"/>
                          <a:pt x="1619" y="572"/>
                          <a:pt x="0" y="0"/>
                        </a:cubicBezTo>
                        <a:cubicBezTo>
                          <a:pt x="1619" y="1143"/>
                          <a:pt x="3143" y="2191"/>
                          <a:pt x="4763" y="3048"/>
                        </a:cubicBezTo>
                        <a:cubicBezTo>
                          <a:pt x="6001" y="2858"/>
                          <a:pt x="7334" y="2667"/>
                          <a:pt x="8477" y="2477"/>
                        </a:cubicBezTo>
                        <a:cubicBezTo>
                          <a:pt x="6858" y="2000"/>
                          <a:pt x="5239" y="1429"/>
                          <a:pt x="3715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2" name="자유형: 도형 271">
                    <a:extLst>
                      <a:ext uri="{FF2B5EF4-FFF2-40B4-BE49-F238E27FC236}">
                        <a16:creationId xmlns:a16="http://schemas.microsoft.com/office/drawing/2014/main" id="{60989E6E-C222-AE49-F602-43080C312142}"/>
                      </a:ext>
                    </a:extLst>
                  </p:cNvPr>
                  <p:cNvSpPr/>
                  <p:nvPr/>
                </p:nvSpPr>
                <p:spPr>
                  <a:xfrm>
                    <a:off x="5569171" y="4062697"/>
                    <a:ext cx="2666" cy="381"/>
                  </a:xfrm>
                  <a:custGeom>
                    <a:avLst/>
                    <a:gdLst>
                      <a:gd name="connsiteX0" fmla="*/ 1238 w 2666"/>
                      <a:gd name="connsiteY0" fmla="*/ 0 h 381"/>
                      <a:gd name="connsiteX1" fmla="*/ 0 w 2666"/>
                      <a:gd name="connsiteY1" fmla="*/ 0 h 381"/>
                      <a:gd name="connsiteX2" fmla="*/ 2667 w 2666"/>
                      <a:gd name="connsiteY2" fmla="*/ 381 h 381"/>
                      <a:gd name="connsiteX3" fmla="*/ 1238 w 2666"/>
                      <a:gd name="connsiteY3" fmla="*/ 0 h 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6" h="381">
                        <a:moveTo>
                          <a:pt x="1238" y="0"/>
                        </a:moveTo>
                        <a:lnTo>
                          <a:pt x="0" y="0"/>
                        </a:lnTo>
                        <a:cubicBezTo>
                          <a:pt x="1048" y="95"/>
                          <a:pt x="2000" y="191"/>
                          <a:pt x="2667" y="381"/>
                        </a:cubicBezTo>
                        <a:cubicBezTo>
                          <a:pt x="1810" y="381"/>
                          <a:pt x="1810" y="95"/>
                          <a:pt x="12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3" name="자유형: 도형 272">
                    <a:extLst>
                      <a:ext uri="{FF2B5EF4-FFF2-40B4-BE49-F238E27FC236}">
                        <a16:creationId xmlns:a16="http://schemas.microsoft.com/office/drawing/2014/main" id="{9F41D31D-2A70-EE4E-9329-B8748743634B}"/>
                      </a:ext>
                    </a:extLst>
                  </p:cNvPr>
                  <p:cNvSpPr/>
                  <p:nvPr/>
                </p:nvSpPr>
                <p:spPr>
                  <a:xfrm>
                    <a:off x="4015072" y="3841717"/>
                    <a:ext cx="5333" cy="2000"/>
                  </a:xfrm>
                  <a:custGeom>
                    <a:avLst/>
                    <a:gdLst>
                      <a:gd name="connsiteX0" fmla="*/ 5334 w 5333"/>
                      <a:gd name="connsiteY0" fmla="*/ 1333 h 2000"/>
                      <a:gd name="connsiteX1" fmla="*/ 5048 w 5333"/>
                      <a:gd name="connsiteY1" fmla="*/ 0 h 2000"/>
                      <a:gd name="connsiteX2" fmla="*/ 0 w 5333"/>
                      <a:gd name="connsiteY2" fmla="*/ 2000 h 2000"/>
                      <a:gd name="connsiteX3" fmla="*/ 5334 w 5333"/>
                      <a:gd name="connsiteY3" fmla="*/ 1333 h 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33" h="2000">
                        <a:moveTo>
                          <a:pt x="5334" y="1333"/>
                        </a:moveTo>
                        <a:lnTo>
                          <a:pt x="5048" y="0"/>
                        </a:lnTo>
                        <a:lnTo>
                          <a:pt x="0" y="2000"/>
                        </a:lnTo>
                        <a:lnTo>
                          <a:pt x="5334" y="133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4" name="자유형: 도형 273">
                    <a:extLst>
                      <a:ext uri="{FF2B5EF4-FFF2-40B4-BE49-F238E27FC236}">
                        <a16:creationId xmlns:a16="http://schemas.microsoft.com/office/drawing/2014/main" id="{419DBF34-F6E0-6305-0699-7DC32010CDCF}"/>
                      </a:ext>
                    </a:extLst>
                  </p:cNvPr>
                  <p:cNvSpPr/>
                  <p:nvPr/>
                </p:nvSpPr>
                <p:spPr>
                  <a:xfrm>
                    <a:off x="5890069" y="3995496"/>
                    <a:ext cx="4476" cy="407"/>
                  </a:xfrm>
                  <a:custGeom>
                    <a:avLst/>
                    <a:gdLst>
                      <a:gd name="connsiteX0" fmla="*/ 0 w 4476"/>
                      <a:gd name="connsiteY0" fmla="*/ 241 h 407"/>
                      <a:gd name="connsiteX1" fmla="*/ 4477 w 4476"/>
                      <a:gd name="connsiteY1" fmla="*/ 146 h 407"/>
                      <a:gd name="connsiteX2" fmla="*/ 0 w 4476"/>
                      <a:gd name="connsiteY2" fmla="*/ 241 h 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476" h="407">
                        <a:moveTo>
                          <a:pt x="0" y="241"/>
                        </a:moveTo>
                        <a:cubicBezTo>
                          <a:pt x="762" y="431"/>
                          <a:pt x="2096" y="527"/>
                          <a:pt x="4477" y="146"/>
                        </a:cubicBezTo>
                        <a:cubicBezTo>
                          <a:pt x="4191" y="-140"/>
                          <a:pt x="2286" y="50"/>
                          <a:pt x="0" y="24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5" name="자유형: 도형 274">
                    <a:extLst>
                      <a:ext uri="{FF2B5EF4-FFF2-40B4-BE49-F238E27FC236}">
                        <a16:creationId xmlns:a16="http://schemas.microsoft.com/office/drawing/2014/main" id="{69FF0B17-04E8-8BF6-7AA4-4BE5497586BC}"/>
                      </a:ext>
                    </a:extLst>
                  </p:cNvPr>
                  <p:cNvSpPr/>
                  <p:nvPr/>
                </p:nvSpPr>
                <p:spPr>
                  <a:xfrm>
                    <a:off x="6023037" y="3941349"/>
                    <a:ext cx="19335" cy="5715"/>
                  </a:xfrm>
                  <a:custGeom>
                    <a:avLst/>
                    <a:gdLst>
                      <a:gd name="connsiteX0" fmla="*/ 0 w 19335"/>
                      <a:gd name="connsiteY0" fmla="*/ 5715 h 5715"/>
                      <a:gd name="connsiteX1" fmla="*/ 19336 w 19335"/>
                      <a:gd name="connsiteY1" fmla="*/ 0 h 5715"/>
                      <a:gd name="connsiteX2" fmla="*/ 0 w 19335"/>
                      <a:gd name="connsiteY2" fmla="*/ 5715 h 5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335" h="5715">
                        <a:moveTo>
                          <a:pt x="0" y="5715"/>
                        </a:moveTo>
                        <a:lnTo>
                          <a:pt x="19336" y="0"/>
                        </a:lnTo>
                        <a:cubicBezTo>
                          <a:pt x="10859" y="2286"/>
                          <a:pt x="4763" y="4096"/>
                          <a:pt x="0" y="5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6" name="자유형: 도형 275">
                    <a:extLst>
                      <a:ext uri="{FF2B5EF4-FFF2-40B4-BE49-F238E27FC236}">
                        <a16:creationId xmlns:a16="http://schemas.microsoft.com/office/drawing/2014/main" id="{D79E54A7-8570-FE62-BFB3-C7E2B6F775BF}"/>
                      </a:ext>
                    </a:extLst>
                  </p:cNvPr>
                  <p:cNvSpPr/>
                  <p:nvPr/>
                </p:nvSpPr>
                <p:spPr>
                  <a:xfrm>
                    <a:off x="6123812" y="3902391"/>
                    <a:ext cx="952" cy="3047"/>
                  </a:xfrm>
                  <a:custGeom>
                    <a:avLst/>
                    <a:gdLst>
                      <a:gd name="connsiteX0" fmla="*/ 0 w 952"/>
                      <a:gd name="connsiteY0" fmla="*/ 3048 h 3047"/>
                      <a:gd name="connsiteX1" fmla="*/ 952 w 952"/>
                      <a:gd name="connsiteY1" fmla="*/ 0 h 3047"/>
                      <a:gd name="connsiteX2" fmla="*/ 762 w 952"/>
                      <a:gd name="connsiteY2" fmla="*/ 0 h 3047"/>
                      <a:gd name="connsiteX3" fmla="*/ 95 w 952"/>
                      <a:gd name="connsiteY3" fmla="*/ 3048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3047">
                        <a:moveTo>
                          <a:pt x="0" y="3048"/>
                        </a:moveTo>
                        <a:cubicBezTo>
                          <a:pt x="857" y="1619"/>
                          <a:pt x="857" y="762"/>
                          <a:pt x="952" y="0"/>
                        </a:cubicBezTo>
                        <a:lnTo>
                          <a:pt x="762" y="0"/>
                        </a:lnTo>
                        <a:cubicBezTo>
                          <a:pt x="762" y="0"/>
                          <a:pt x="95" y="3048"/>
                          <a:pt x="95" y="3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7" name="자유형: 도형 276">
                    <a:extLst>
                      <a:ext uri="{FF2B5EF4-FFF2-40B4-BE49-F238E27FC236}">
                        <a16:creationId xmlns:a16="http://schemas.microsoft.com/office/drawing/2014/main" id="{BDD874D2-E750-4B55-E31F-37EF40ADBBD7}"/>
                      </a:ext>
                    </a:extLst>
                  </p:cNvPr>
                  <p:cNvSpPr/>
                  <p:nvPr/>
                </p:nvSpPr>
                <p:spPr>
                  <a:xfrm>
                    <a:off x="4423130" y="4065011"/>
                    <a:ext cx="8851" cy="2639"/>
                  </a:xfrm>
                  <a:custGeom>
                    <a:avLst/>
                    <a:gdLst>
                      <a:gd name="connsiteX0" fmla="*/ 8852 w 8851"/>
                      <a:gd name="connsiteY0" fmla="*/ 2639 h 2639"/>
                      <a:gd name="connsiteX1" fmla="*/ 4851 w 8851"/>
                      <a:gd name="connsiteY1" fmla="*/ 1306 h 2639"/>
                      <a:gd name="connsiteX2" fmla="*/ 8852 w 8851"/>
                      <a:gd name="connsiteY2" fmla="*/ 2639 h 2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851" h="2639">
                        <a:moveTo>
                          <a:pt x="8852" y="2639"/>
                        </a:moveTo>
                        <a:cubicBezTo>
                          <a:pt x="7423" y="2163"/>
                          <a:pt x="6089" y="1591"/>
                          <a:pt x="4851" y="1306"/>
                        </a:cubicBezTo>
                        <a:cubicBezTo>
                          <a:pt x="-4769" y="-1457"/>
                          <a:pt x="1708" y="734"/>
                          <a:pt x="8852" y="26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8" name="자유형: 도형 277">
                    <a:extLst>
                      <a:ext uri="{FF2B5EF4-FFF2-40B4-BE49-F238E27FC236}">
                        <a16:creationId xmlns:a16="http://schemas.microsoft.com/office/drawing/2014/main" id="{4B38448E-5FC0-2234-5043-1A50E72BB6F8}"/>
                      </a:ext>
                    </a:extLst>
                  </p:cNvPr>
                  <p:cNvSpPr/>
                  <p:nvPr/>
                </p:nvSpPr>
                <p:spPr>
                  <a:xfrm>
                    <a:off x="4925281" y="4141660"/>
                    <a:ext cx="16573" cy="2464"/>
                  </a:xfrm>
                  <a:custGeom>
                    <a:avLst/>
                    <a:gdLst>
                      <a:gd name="connsiteX0" fmla="*/ 16573 w 16573"/>
                      <a:gd name="connsiteY0" fmla="*/ 0 h 2464"/>
                      <a:gd name="connsiteX1" fmla="*/ 0 w 16573"/>
                      <a:gd name="connsiteY1" fmla="*/ 2000 h 2464"/>
                      <a:gd name="connsiteX2" fmla="*/ 16573 w 16573"/>
                      <a:gd name="connsiteY2" fmla="*/ 0 h 24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73" h="2464">
                        <a:moveTo>
                          <a:pt x="16573" y="0"/>
                        </a:moveTo>
                        <a:cubicBezTo>
                          <a:pt x="11144" y="762"/>
                          <a:pt x="5715" y="1524"/>
                          <a:pt x="0" y="2000"/>
                        </a:cubicBezTo>
                        <a:cubicBezTo>
                          <a:pt x="9144" y="2667"/>
                          <a:pt x="16288" y="3048"/>
                          <a:pt x="1657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9" name="자유형: 도형 278">
                    <a:extLst>
                      <a:ext uri="{FF2B5EF4-FFF2-40B4-BE49-F238E27FC236}">
                        <a16:creationId xmlns:a16="http://schemas.microsoft.com/office/drawing/2014/main" id="{2079FA72-96AB-28BA-65D4-845BBB8BA9DC}"/>
                      </a:ext>
                    </a:extLst>
                  </p:cNvPr>
                  <p:cNvSpPr/>
                  <p:nvPr/>
                </p:nvSpPr>
                <p:spPr>
                  <a:xfrm>
                    <a:off x="3968019" y="3718845"/>
                    <a:ext cx="2095" cy="3047"/>
                  </a:xfrm>
                  <a:custGeom>
                    <a:avLst/>
                    <a:gdLst>
                      <a:gd name="connsiteX0" fmla="*/ 2000 w 2095"/>
                      <a:gd name="connsiteY0" fmla="*/ 2953 h 3047"/>
                      <a:gd name="connsiteX1" fmla="*/ 2096 w 2095"/>
                      <a:gd name="connsiteY1" fmla="*/ 2953 h 3047"/>
                      <a:gd name="connsiteX2" fmla="*/ 0 w 2095"/>
                      <a:gd name="connsiteY2" fmla="*/ 0 h 3047"/>
                      <a:gd name="connsiteX3" fmla="*/ 1905 w 2095"/>
                      <a:gd name="connsiteY3" fmla="*/ 3048 h 3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3047">
                        <a:moveTo>
                          <a:pt x="2000" y="2953"/>
                        </a:moveTo>
                        <a:cubicBezTo>
                          <a:pt x="2000" y="2953"/>
                          <a:pt x="2000" y="2953"/>
                          <a:pt x="2096" y="2953"/>
                        </a:cubicBezTo>
                        <a:cubicBezTo>
                          <a:pt x="1429" y="1905"/>
                          <a:pt x="762" y="952"/>
                          <a:pt x="0" y="0"/>
                        </a:cubicBezTo>
                        <a:lnTo>
                          <a:pt x="1905" y="3048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0" name="자유형: 도형 279">
                    <a:extLst>
                      <a:ext uri="{FF2B5EF4-FFF2-40B4-BE49-F238E27FC236}">
                        <a16:creationId xmlns:a16="http://schemas.microsoft.com/office/drawing/2014/main" id="{EF77C21B-0C52-B81F-0150-5413B569FB6B}"/>
                      </a:ext>
                    </a:extLst>
                  </p:cNvPr>
                  <p:cNvSpPr/>
                  <p:nvPr/>
                </p:nvSpPr>
                <p:spPr>
                  <a:xfrm>
                    <a:off x="4901278" y="4142519"/>
                    <a:ext cx="23907" cy="1377"/>
                  </a:xfrm>
                  <a:custGeom>
                    <a:avLst/>
                    <a:gdLst>
                      <a:gd name="connsiteX0" fmla="*/ 0 w 23907"/>
                      <a:gd name="connsiteY0" fmla="*/ 188 h 1377"/>
                      <a:gd name="connsiteX1" fmla="*/ 23908 w 23907"/>
                      <a:gd name="connsiteY1" fmla="*/ 1046 h 1377"/>
                      <a:gd name="connsiteX2" fmla="*/ 0 w 23907"/>
                      <a:gd name="connsiteY2" fmla="*/ 188 h 1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3907" h="1377">
                        <a:moveTo>
                          <a:pt x="0" y="188"/>
                        </a:moveTo>
                        <a:cubicBezTo>
                          <a:pt x="9144" y="1522"/>
                          <a:pt x="16764" y="1617"/>
                          <a:pt x="23908" y="1046"/>
                        </a:cubicBezTo>
                        <a:cubicBezTo>
                          <a:pt x="16383" y="474"/>
                          <a:pt x="7525" y="-383"/>
                          <a:pt x="0" y="18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1" name="자유형: 도형 280">
                    <a:extLst>
                      <a:ext uri="{FF2B5EF4-FFF2-40B4-BE49-F238E27FC236}">
                        <a16:creationId xmlns:a16="http://schemas.microsoft.com/office/drawing/2014/main" id="{1929D63E-C464-F739-E96C-35EFD6495861}"/>
                      </a:ext>
                    </a:extLst>
                  </p:cNvPr>
                  <p:cNvSpPr/>
                  <p:nvPr/>
                </p:nvSpPr>
                <p:spPr>
                  <a:xfrm>
                    <a:off x="6516147" y="3637882"/>
                    <a:ext cx="4000" cy="4572"/>
                  </a:xfrm>
                  <a:custGeom>
                    <a:avLst/>
                    <a:gdLst>
                      <a:gd name="connsiteX0" fmla="*/ 0 w 4000"/>
                      <a:gd name="connsiteY0" fmla="*/ 4572 h 4572"/>
                      <a:gd name="connsiteX1" fmla="*/ 4001 w 4000"/>
                      <a:gd name="connsiteY1" fmla="*/ 1048 h 4572"/>
                      <a:gd name="connsiteX2" fmla="*/ 3810 w 4000"/>
                      <a:gd name="connsiteY2" fmla="*/ 0 h 4572"/>
                      <a:gd name="connsiteX3" fmla="*/ 0 w 4000"/>
                      <a:gd name="connsiteY3" fmla="*/ 4572 h 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00" h="4572">
                        <a:moveTo>
                          <a:pt x="0" y="4572"/>
                        </a:moveTo>
                        <a:lnTo>
                          <a:pt x="4001" y="1048"/>
                        </a:lnTo>
                        <a:cubicBezTo>
                          <a:pt x="4001" y="1048"/>
                          <a:pt x="3715" y="476"/>
                          <a:pt x="3810" y="0"/>
                        </a:cubicBezTo>
                        <a:lnTo>
                          <a:pt x="0" y="4572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2" name="자유형: 도형 281">
                    <a:extLst>
                      <a:ext uri="{FF2B5EF4-FFF2-40B4-BE49-F238E27FC236}">
                        <a16:creationId xmlns:a16="http://schemas.microsoft.com/office/drawing/2014/main" id="{85646BA6-3A3F-B6C7-9A6C-4993FCE622FA}"/>
                      </a:ext>
                    </a:extLst>
                  </p:cNvPr>
                  <p:cNvSpPr/>
                  <p:nvPr/>
                </p:nvSpPr>
                <p:spPr>
                  <a:xfrm>
                    <a:off x="6519957" y="3633310"/>
                    <a:ext cx="3809" cy="4572"/>
                  </a:xfrm>
                  <a:custGeom>
                    <a:avLst/>
                    <a:gdLst>
                      <a:gd name="connsiteX0" fmla="*/ 0 w 3809"/>
                      <a:gd name="connsiteY0" fmla="*/ 4572 h 4572"/>
                      <a:gd name="connsiteX1" fmla="*/ 3810 w 3809"/>
                      <a:gd name="connsiteY1" fmla="*/ 0 h 4572"/>
                      <a:gd name="connsiteX2" fmla="*/ 0 w 3809"/>
                      <a:gd name="connsiteY2" fmla="*/ 4572 h 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09" h="4572">
                        <a:moveTo>
                          <a:pt x="0" y="4572"/>
                        </a:moveTo>
                        <a:lnTo>
                          <a:pt x="3810" y="0"/>
                        </a:lnTo>
                        <a:cubicBezTo>
                          <a:pt x="1905" y="1905"/>
                          <a:pt x="190" y="3524"/>
                          <a:pt x="0" y="457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3" name="자유형: 도형 282">
                    <a:extLst>
                      <a:ext uri="{FF2B5EF4-FFF2-40B4-BE49-F238E27FC236}">
                        <a16:creationId xmlns:a16="http://schemas.microsoft.com/office/drawing/2014/main" id="{3344771B-8A9D-0AE4-E213-F05B7018F4F9}"/>
                      </a:ext>
                    </a:extLst>
                  </p:cNvPr>
                  <p:cNvSpPr/>
                  <p:nvPr/>
                </p:nvSpPr>
                <p:spPr>
                  <a:xfrm>
                    <a:off x="6523767" y="3623785"/>
                    <a:ext cx="7905" cy="9525"/>
                  </a:xfrm>
                  <a:custGeom>
                    <a:avLst/>
                    <a:gdLst>
                      <a:gd name="connsiteX0" fmla="*/ 7906 w 7905"/>
                      <a:gd name="connsiteY0" fmla="*/ 0 h 9525"/>
                      <a:gd name="connsiteX1" fmla="*/ 0 w 7905"/>
                      <a:gd name="connsiteY1" fmla="*/ 9525 h 9525"/>
                      <a:gd name="connsiteX2" fmla="*/ 7906 w 790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905" h="9525">
                        <a:moveTo>
                          <a:pt x="7906" y="0"/>
                        </a:moveTo>
                        <a:lnTo>
                          <a:pt x="0" y="9525"/>
                        </a:lnTo>
                        <a:cubicBezTo>
                          <a:pt x="3048" y="6572"/>
                          <a:pt x="6953" y="3048"/>
                          <a:pt x="7906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4" name="자유형: 도형 283">
                    <a:extLst>
                      <a:ext uri="{FF2B5EF4-FFF2-40B4-BE49-F238E27FC236}">
                        <a16:creationId xmlns:a16="http://schemas.microsoft.com/office/drawing/2014/main" id="{B35BCEA2-88DE-D07C-C33D-E59C4F785BD5}"/>
                      </a:ext>
                    </a:extLst>
                  </p:cNvPr>
                  <p:cNvSpPr/>
                  <p:nvPr/>
                </p:nvSpPr>
                <p:spPr>
                  <a:xfrm>
                    <a:off x="6404323" y="3735037"/>
                    <a:ext cx="425" cy="2571"/>
                  </a:xfrm>
                  <a:custGeom>
                    <a:avLst/>
                    <a:gdLst>
                      <a:gd name="connsiteX0" fmla="*/ 191 w 425"/>
                      <a:gd name="connsiteY0" fmla="*/ 0 h 2571"/>
                      <a:gd name="connsiteX1" fmla="*/ 0 w 425"/>
                      <a:gd name="connsiteY1" fmla="*/ 2572 h 2571"/>
                      <a:gd name="connsiteX2" fmla="*/ 191 w 425"/>
                      <a:gd name="connsiteY2" fmla="*/ 0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25" h="2571">
                        <a:moveTo>
                          <a:pt x="191" y="0"/>
                        </a:moveTo>
                        <a:lnTo>
                          <a:pt x="0" y="2572"/>
                        </a:lnTo>
                        <a:cubicBezTo>
                          <a:pt x="476" y="1715"/>
                          <a:pt x="571" y="857"/>
                          <a:pt x="19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5" name="자유형: 도형 284">
                    <a:extLst>
                      <a:ext uri="{FF2B5EF4-FFF2-40B4-BE49-F238E27FC236}">
                        <a16:creationId xmlns:a16="http://schemas.microsoft.com/office/drawing/2014/main" id="{A83C2C28-FA49-9917-2A93-62F3EEBD74CE}"/>
                      </a:ext>
                    </a:extLst>
                  </p:cNvPr>
                  <p:cNvSpPr/>
                  <p:nvPr/>
                </p:nvSpPr>
                <p:spPr>
                  <a:xfrm>
                    <a:off x="6369462" y="3737609"/>
                    <a:ext cx="34956" cy="24002"/>
                  </a:xfrm>
                  <a:custGeom>
                    <a:avLst/>
                    <a:gdLst>
                      <a:gd name="connsiteX0" fmla="*/ 0 w 34956"/>
                      <a:gd name="connsiteY0" fmla="*/ 24003 h 24002"/>
                      <a:gd name="connsiteX1" fmla="*/ 34766 w 34956"/>
                      <a:gd name="connsiteY1" fmla="*/ 2000 h 24002"/>
                      <a:gd name="connsiteX2" fmla="*/ 34957 w 34956"/>
                      <a:gd name="connsiteY2" fmla="*/ 0 h 24002"/>
                      <a:gd name="connsiteX3" fmla="*/ 0 w 34956"/>
                      <a:gd name="connsiteY3" fmla="*/ 24003 h 24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56" h="24002">
                        <a:moveTo>
                          <a:pt x="0" y="24003"/>
                        </a:moveTo>
                        <a:cubicBezTo>
                          <a:pt x="8668" y="18193"/>
                          <a:pt x="23717" y="11716"/>
                          <a:pt x="34766" y="2000"/>
                        </a:cubicBezTo>
                        <a:lnTo>
                          <a:pt x="34957" y="0"/>
                        </a:lnTo>
                        <a:cubicBezTo>
                          <a:pt x="31147" y="6382"/>
                          <a:pt x="6096" y="15526"/>
                          <a:pt x="0" y="2400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6" name="자유형: 도형 285">
                    <a:extLst>
                      <a:ext uri="{FF2B5EF4-FFF2-40B4-BE49-F238E27FC236}">
                        <a16:creationId xmlns:a16="http://schemas.microsoft.com/office/drawing/2014/main" id="{D9B6C4AE-7C20-E2D2-7ED7-D0A2481B2EB5}"/>
                      </a:ext>
                    </a:extLst>
                  </p:cNvPr>
                  <p:cNvSpPr/>
                  <p:nvPr/>
                </p:nvSpPr>
                <p:spPr>
                  <a:xfrm>
                    <a:off x="6202488" y="3816095"/>
                    <a:ext cx="32289" cy="22193"/>
                  </a:xfrm>
                  <a:custGeom>
                    <a:avLst/>
                    <a:gdLst>
                      <a:gd name="connsiteX0" fmla="*/ 0 w 32289"/>
                      <a:gd name="connsiteY0" fmla="*/ 22193 h 22193"/>
                      <a:gd name="connsiteX1" fmla="*/ 32290 w 32289"/>
                      <a:gd name="connsiteY1" fmla="*/ 5525 h 22193"/>
                      <a:gd name="connsiteX2" fmla="*/ 31147 w 32289"/>
                      <a:gd name="connsiteY2" fmla="*/ 0 h 22193"/>
                      <a:gd name="connsiteX3" fmla="*/ 0 w 32289"/>
                      <a:gd name="connsiteY3" fmla="*/ 22193 h 22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89" h="22193">
                        <a:moveTo>
                          <a:pt x="0" y="22193"/>
                        </a:moveTo>
                        <a:lnTo>
                          <a:pt x="32290" y="5525"/>
                        </a:lnTo>
                        <a:cubicBezTo>
                          <a:pt x="25718" y="6858"/>
                          <a:pt x="17145" y="8573"/>
                          <a:pt x="31147" y="0"/>
                        </a:cubicBezTo>
                        <a:cubicBezTo>
                          <a:pt x="-11525" y="17335"/>
                          <a:pt x="41624" y="-667"/>
                          <a:pt x="0" y="2219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7" name="자유형: 도형 286">
                    <a:extLst>
                      <a:ext uri="{FF2B5EF4-FFF2-40B4-BE49-F238E27FC236}">
                        <a16:creationId xmlns:a16="http://schemas.microsoft.com/office/drawing/2014/main" id="{572AAE1A-70AB-5DEE-A678-1B547CADDF4D}"/>
                      </a:ext>
                    </a:extLst>
                  </p:cNvPr>
                  <p:cNvSpPr/>
                  <p:nvPr/>
                </p:nvSpPr>
                <p:spPr>
                  <a:xfrm>
                    <a:off x="6091241" y="3881887"/>
                    <a:ext cx="17054" cy="7296"/>
                  </a:xfrm>
                  <a:custGeom>
                    <a:avLst/>
                    <a:gdLst>
                      <a:gd name="connsiteX0" fmla="*/ 9711 w 17054"/>
                      <a:gd name="connsiteY0" fmla="*/ 4883 h 7296"/>
                      <a:gd name="connsiteX1" fmla="*/ 8664 w 17054"/>
                      <a:gd name="connsiteY1" fmla="*/ 787 h 7296"/>
                      <a:gd name="connsiteX2" fmla="*/ 9711 w 17054"/>
                      <a:gd name="connsiteY2" fmla="*/ 4883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054" h="7296">
                        <a:moveTo>
                          <a:pt x="9711" y="4883"/>
                        </a:moveTo>
                        <a:cubicBezTo>
                          <a:pt x="27047" y="-3975"/>
                          <a:pt x="8187" y="2216"/>
                          <a:pt x="8664" y="787"/>
                        </a:cubicBezTo>
                        <a:cubicBezTo>
                          <a:pt x="-1814" y="7550"/>
                          <a:pt x="-4290" y="9265"/>
                          <a:pt x="9711" y="488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8" name="자유형: 도형 287">
                    <a:extLst>
                      <a:ext uri="{FF2B5EF4-FFF2-40B4-BE49-F238E27FC236}">
                        <a16:creationId xmlns:a16="http://schemas.microsoft.com/office/drawing/2014/main" id="{C18AA974-3541-A551-8EC3-192B7197B894}"/>
                      </a:ext>
                    </a:extLst>
                  </p:cNvPr>
                  <p:cNvSpPr/>
                  <p:nvPr/>
                </p:nvSpPr>
                <p:spPr>
                  <a:xfrm>
                    <a:off x="5313152" y="4093939"/>
                    <a:ext cx="6654" cy="5048"/>
                  </a:xfrm>
                  <a:custGeom>
                    <a:avLst/>
                    <a:gdLst>
                      <a:gd name="connsiteX0" fmla="*/ 5321 w 6654"/>
                      <a:gd name="connsiteY0" fmla="*/ 5048 h 5048"/>
                      <a:gd name="connsiteX1" fmla="*/ 6655 w 6654"/>
                      <a:gd name="connsiteY1" fmla="*/ 0 h 5048"/>
                      <a:gd name="connsiteX2" fmla="*/ 5321 w 6654"/>
                      <a:gd name="connsiteY2" fmla="*/ 5048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54" h="5048">
                        <a:moveTo>
                          <a:pt x="5321" y="5048"/>
                        </a:moveTo>
                        <a:lnTo>
                          <a:pt x="6655" y="0"/>
                        </a:lnTo>
                        <a:cubicBezTo>
                          <a:pt x="-8204" y="2572"/>
                          <a:pt x="6655" y="1905"/>
                          <a:pt x="5321" y="50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9" name="자유형: 도형 288">
                    <a:extLst>
                      <a:ext uri="{FF2B5EF4-FFF2-40B4-BE49-F238E27FC236}">
                        <a16:creationId xmlns:a16="http://schemas.microsoft.com/office/drawing/2014/main" id="{C9DB3CD8-C88B-5389-F9E0-5C9C4ABB5316}"/>
                      </a:ext>
                    </a:extLst>
                  </p:cNvPr>
                  <p:cNvSpPr/>
                  <p:nvPr/>
                </p:nvSpPr>
                <p:spPr>
                  <a:xfrm>
                    <a:off x="5165216" y="4136135"/>
                    <a:ext cx="21621" cy="5048"/>
                  </a:xfrm>
                  <a:custGeom>
                    <a:avLst/>
                    <a:gdLst>
                      <a:gd name="connsiteX0" fmla="*/ 0 w 21621"/>
                      <a:gd name="connsiteY0" fmla="*/ 3334 h 5048"/>
                      <a:gd name="connsiteX1" fmla="*/ 14954 w 21621"/>
                      <a:gd name="connsiteY1" fmla="*/ 5048 h 5048"/>
                      <a:gd name="connsiteX2" fmla="*/ 21622 w 21621"/>
                      <a:gd name="connsiteY2" fmla="*/ 0 h 5048"/>
                      <a:gd name="connsiteX3" fmla="*/ 0 w 21621"/>
                      <a:gd name="connsiteY3" fmla="*/ 3334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5048">
                        <a:moveTo>
                          <a:pt x="0" y="3334"/>
                        </a:moveTo>
                        <a:lnTo>
                          <a:pt x="14954" y="5048"/>
                        </a:lnTo>
                        <a:lnTo>
                          <a:pt x="21622" y="0"/>
                        </a:lnTo>
                        <a:lnTo>
                          <a:pt x="0" y="3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0" name="자유형: 도형 289">
                    <a:extLst>
                      <a:ext uri="{FF2B5EF4-FFF2-40B4-BE49-F238E27FC236}">
                        <a16:creationId xmlns:a16="http://schemas.microsoft.com/office/drawing/2014/main" id="{7A1A7B3D-7BA3-C96D-2C1C-04BF3B671531}"/>
                      </a:ext>
                    </a:extLst>
                  </p:cNvPr>
                  <p:cNvSpPr/>
                  <p:nvPr/>
                </p:nvSpPr>
                <p:spPr>
                  <a:xfrm>
                    <a:off x="5052821" y="4108989"/>
                    <a:ext cx="24860" cy="2571"/>
                  </a:xfrm>
                  <a:custGeom>
                    <a:avLst/>
                    <a:gdLst>
                      <a:gd name="connsiteX0" fmla="*/ 18383 w 24860"/>
                      <a:gd name="connsiteY0" fmla="*/ 953 h 2571"/>
                      <a:gd name="connsiteX1" fmla="*/ 24860 w 24860"/>
                      <a:gd name="connsiteY1" fmla="*/ 0 h 2571"/>
                      <a:gd name="connsiteX2" fmla="*/ 0 w 24860"/>
                      <a:gd name="connsiteY2" fmla="*/ 2572 h 2571"/>
                      <a:gd name="connsiteX3" fmla="*/ 18383 w 24860"/>
                      <a:gd name="connsiteY3" fmla="*/ 953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860" h="2571">
                        <a:moveTo>
                          <a:pt x="18383" y="953"/>
                        </a:moveTo>
                        <a:lnTo>
                          <a:pt x="24860" y="0"/>
                        </a:lnTo>
                        <a:lnTo>
                          <a:pt x="0" y="2572"/>
                        </a:lnTo>
                        <a:lnTo>
                          <a:pt x="18383" y="95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1" name="자유형: 도형 290">
                    <a:extLst>
                      <a:ext uri="{FF2B5EF4-FFF2-40B4-BE49-F238E27FC236}">
                        <a16:creationId xmlns:a16="http://schemas.microsoft.com/office/drawing/2014/main" id="{F8BA5181-E330-D513-1B7D-4898CE96340F}"/>
                      </a:ext>
                    </a:extLst>
                  </p:cNvPr>
                  <p:cNvSpPr/>
                  <p:nvPr/>
                </p:nvSpPr>
                <p:spPr>
                  <a:xfrm>
                    <a:off x="3931062" y="3559206"/>
                    <a:ext cx="7627" cy="12185"/>
                  </a:xfrm>
                  <a:custGeom>
                    <a:avLst/>
                    <a:gdLst>
                      <a:gd name="connsiteX0" fmla="*/ 3810 w 7627"/>
                      <a:gd name="connsiteY0" fmla="*/ 0 h 12185"/>
                      <a:gd name="connsiteX1" fmla="*/ 0 w 7627"/>
                      <a:gd name="connsiteY1" fmla="*/ 6572 h 12185"/>
                      <a:gd name="connsiteX2" fmla="*/ 3810 w 7627"/>
                      <a:gd name="connsiteY2" fmla="*/ 0 h 12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27" h="12185">
                        <a:moveTo>
                          <a:pt x="3810" y="0"/>
                        </a:moveTo>
                        <a:lnTo>
                          <a:pt x="0" y="6572"/>
                        </a:lnTo>
                        <a:cubicBezTo>
                          <a:pt x="5239" y="15240"/>
                          <a:pt x="12001" y="14478"/>
                          <a:pt x="381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2" name="자유형: 도형 291">
                    <a:extLst>
                      <a:ext uri="{FF2B5EF4-FFF2-40B4-BE49-F238E27FC236}">
                        <a16:creationId xmlns:a16="http://schemas.microsoft.com/office/drawing/2014/main" id="{6B8D45FA-DBE0-019F-F7C6-9168183B0CA2}"/>
                      </a:ext>
                    </a:extLst>
                  </p:cNvPr>
                  <p:cNvSpPr/>
                  <p:nvPr/>
                </p:nvSpPr>
                <p:spPr>
                  <a:xfrm>
                    <a:off x="3936586" y="2975228"/>
                    <a:ext cx="18669" cy="26669"/>
                  </a:xfrm>
                  <a:custGeom>
                    <a:avLst/>
                    <a:gdLst>
                      <a:gd name="connsiteX0" fmla="*/ 0 w 18669"/>
                      <a:gd name="connsiteY0" fmla="*/ 26670 h 26669"/>
                      <a:gd name="connsiteX1" fmla="*/ 18669 w 18669"/>
                      <a:gd name="connsiteY1" fmla="*/ 0 h 26669"/>
                      <a:gd name="connsiteX2" fmla="*/ 0 w 18669"/>
                      <a:gd name="connsiteY2" fmla="*/ 26670 h 26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669" h="26669">
                        <a:moveTo>
                          <a:pt x="0" y="26670"/>
                        </a:moveTo>
                        <a:cubicBezTo>
                          <a:pt x="5429" y="22479"/>
                          <a:pt x="16002" y="10096"/>
                          <a:pt x="18669" y="0"/>
                        </a:cubicBezTo>
                        <a:cubicBezTo>
                          <a:pt x="11621" y="10763"/>
                          <a:pt x="2286" y="20383"/>
                          <a:pt x="0" y="2667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3" name="자유형: 도형 292">
                    <a:extLst>
                      <a:ext uri="{FF2B5EF4-FFF2-40B4-BE49-F238E27FC236}">
                        <a16:creationId xmlns:a16="http://schemas.microsoft.com/office/drawing/2014/main" id="{185B2538-9DC7-7347-25AC-CAE5B7DD2F7A}"/>
                      </a:ext>
                    </a:extLst>
                  </p:cNvPr>
                  <p:cNvSpPr/>
                  <p:nvPr/>
                </p:nvSpPr>
                <p:spPr>
                  <a:xfrm>
                    <a:off x="4149089" y="3748944"/>
                    <a:ext cx="19526" cy="9334"/>
                  </a:xfrm>
                  <a:custGeom>
                    <a:avLst/>
                    <a:gdLst>
                      <a:gd name="connsiteX0" fmla="*/ 9620 w 19526"/>
                      <a:gd name="connsiteY0" fmla="*/ 6096 h 9334"/>
                      <a:gd name="connsiteX1" fmla="*/ 19526 w 19526"/>
                      <a:gd name="connsiteY1" fmla="*/ 0 h 9334"/>
                      <a:gd name="connsiteX2" fmla="*/ 0 w 19526"/>
                      <a:gd name="connsiteY2" fmla="*/ 9335 h 9334"/>
                      <a:gd name="connsiteX3" fmla="*/ 9620 w 19526"/>
                      <a:gd name="connsiteY3" fmla="*/ 6001 h 9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526" h="9334">
                        <a:moveTo>
                          <a:pt x="9620" y="6096"/>
                        </a:moveTo>
                        <a:cubicBezTo>
                          <a:pt x="12954" y="4096"/>
                          <a:pt x="16288" y="2286"/>
                          <a:pt x="19526" y="0"/>
                        </a:cubicBezTo>
                        <a:cubicBezTo>
                          <a:pt x="13144" y="3334"/>
                          <a:pt x="6477" y="6191"/>
                          <a:pt x="0" y="9335"/>
                        </a:cubicBezTo>
                        <a:lnTo>
                          <a:pt x="9620" y="600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6" name="그래픽 382">
                  <a:extLst>
                    <a:ext uri="{FF2B5EF4-FFF2-40B4-BE49-F238E27FC236}">
                      <a16:creationId xmlns:a16="http://schemas.microsoft.com/office/drawing/2014/main" id="{BB6F682E-DAB4-9136-B1B1-291FD1F07C09}"/>
                    </a:ext>
                  </a:extLst>
                </p:cNvPr>
                <p:cNvGrpSpPr/>
                <p:nvPr/>
              </p:nvGrpSpPr>
              <p:grpSpPr>
                <a:xfrm>
                  <a:off x="5887071" y="3493482"/>
                  <a:ext cx="774998" cy="665528"/>
                  <a:chOff x="5887072" y="3493483"/>
                  <a:chExt cx="774997" cy="665527"/>
                </a:xfrm>
                <a:grpFill/>
              </p:grpSpPr>
              <p:sp>
                <p:nvSpPr>
                  <p:cNvPr id="186" name="자유형: 도형 185">
                    <a:extLst>
                      <a:ext uri="{FF2B5EF4-FFF2-40B4-BE49-F238E27FC236}">
                        <a16:creationId xmlns:a16="http://schemas.microsoft.com/office/drawing/2014/main" id="{1CBE0A61-BA55-8BD6-6E3D-B1E4C0960AD8}"/>
                      </a:ext>
                    </a:extLst>
                  </p:cNvPr>
                  <p:cNvSpPr/>
                  <p:nvPr/>
                </p:nvSpPr>
                <p:spPr>
                  <a:xfrm>
                    <a:off x="6399846" y="4154232"/>
                    <a:ext cx="5429" cy="4777"/>
                  </a:xfrm>
                  <a:custGeom>
                    <a:avLst/>
                    <a:gdLst>
                      <a:gd name="connsiteX0" fmla="*/ 476 w 5429"/>
                      <a:gd name="connsiteY0" fmla="*/ 3524 h 4777"/>
                      <a:gd name="connsiteX1" fmla="*/ 5429 w 5429"/>
                      <a:gd name="connsiteY1" fmla="*/ 3429 h 4777"/>
                      <a:gd name="connsiteX2" fmla="*/ 0 w 5429"/>
                      <a:gd name="connsiteY2" fmla="*/ 0 h 4777"/>
                      <a:gd name="connsiteX3" fmla="*/ 571 w 5429"/>
                      <a:gd name="connsiteY3" fmla="*/ 3620 h 4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9" h="4777">
                        <a:moveTo>
                          <a:pt x="476" y="3524"/>
                        </a:moveTo>
                        <a:cubicBezTo>
                          <a:pt x="1810" y="4763"/>
                          <a:pt x="5429" y="5620"/>
                          <a:pt x="5429" y="3429"/>
                        </a:cubicBezTo>
                        <a:lnTo>
                          <a:pt x="0" y="0"/>
                        </a:lnTo>
                        <a:lnTo>
                          <a:pt x="571" y="362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8" name="자유형: 도형 187">
                    <a:extLst>
                      <a:ext uri="{FF2B5EF4-FFF2-40B4-BE49-F238E27FC236}">
                        <a16:creationId xmlns:a16="http://schemas.microsoft.com/office/drawing/2014/main" id="{8BD5D1EB-C8E5-CC65-FB49-A8FDFF2EC957}"/>
                      </a:ext>
                    </a:extLst>
                  </p:cNvPr>
                  <p:cNvSpPr/>
                  <p:nvPr/>
                </p:nvSpPr>
                <p:spPr>
                  <a:xfrm>
                    <a:off x="6403752" y="4140231"/>
                    <a:ext cx="12287" cy="15525"/>
                  </a:xfrm>
                  <a:custGeom>
                    <a:avLst/>
                    <a:gdLst>
                      <a:gd name="connsiteX0" fmla="*/ 12192 w 12287"/>
                      <a:gd name="connsiteY0" fmla="*/ 8096 h 15525"/>
                      <a:gd name="connsiteX1" fmla="*/ 0 w 12287"/>
                      <a:gd name="connsiteY1" fmla="*/ 0 h 15525"/>
                      <a:gd name="connsiteX2" fmla="*/ 8287 w 12287"/>
                      <a:gd name="connsiteY2" fmla="*/ 8858 h 15525"/>
                      <a:gd name="connsiteX3" fmla="*/ 3143 w 12287"/>
                      <a:gd name="connsiteY3" fmla="*/ 10573 h 15525"/>
                      <a:gd name="connsiteX4" fmla="*/ 4191 w 12287"/>
                      <a:gd name="connsiteY4" fmla="*/ 15526 h 15525"/>
                      <a:gd name="connsiteX5" fmla="*/ 8382 w 12287"/>
                      <a:gd name="connsiteY5" fmla="*/ 6667 h 15525"/>
                      <a:gd name="connsiteX6" fmla="*/ 12287 w 12287"/>
                      <a:gd name="connsiteY6" fmla="*/ 8192 h 15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87" h="15525">
                        <a:moveTo>
                          <a:pt x="12192" y="8096"/>
                        </a:moveTo>
                        <a:cubicBezTo>
                          <a:pt x="10096" y="4763"/>
                          <a:pt x="6001" y="381"/>
                          <a:pt x="0" y="0"/>
                        </a:cubicBezTo>
                        <a:cubicBezTo>
                          <a:pt x="4953" y="4286"/>
                          <a:pt x="2381" y="4000"/>
                          <a:pt x="8287" y="8858"/>
                        </a:cubicBezTo>
                        <a:cubicBezTo>
                          <a:pt x="8287" y="11049"/>
                          <a:pt x="5144" y="11621"/>
                          <a:pt x="3143" y="10573"/>
                        </a:cubicBezTo>
                        <a:cubicBezTo>
                          <a:pt x="4477" y="11811"/>
                          <a:pt x="762" y="13145"/>
                          <a:pt x="4191" y="15526"/>
                        </a:cubicBezTo>
                        <a:cubicBezTo>
                          <a:pt x="9715" y="14573"/>
                          <a:pt x="10954" y="11335"/>
                          <a:pt x="8382" y="6667"/>
                        </a:cubicBezTo>
                        <a:cubicBezTo>
                          <a:pt x="9906" y="6382"/>
                          <a:pt x="11239" y="7620"/>
                          <a:pt x="12287" y="819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9" name="자유형: 도형 188">
                    <a:extLst>
                      <a:ext uri="{FF2B5EF4-FFF2-40B4-BE49-F238E27FC236}">
                        <a16:creationId xmlns:a16="http://schemas.microsoft.com/office/drawing/2014/main" id="{17F0080C-BA2D-4B74-7F57-0CBED276A5A5}"/>
                      </a:ext>
                    </a:extLst>
                  </p:cNvPr>
                  <p:cNvSpPr/>
                  <p:nvPr/>
                </p:nvSpPr>
                <p:spPr>
                  <a:xfrm>
                    <a:off x="6490715" y="3959256"/>
                    <a:ext cx="1142" cy="952"/>
                  </a:xfrm>
                  <a:custGeom>
                    <a:avLst/>
                    <a:gdLst>
                      <a:gd name="connsiteX0" fmla="*/ 1143 w 1142"/>
                      <a:gd name="connsiteY0" fmla="*/ 0 h 952"/>
                      <a:gd name="connsiteX1" fmla="*/ 0 w 1142"/>
                      <a:gd name="connsiteY1" fmla="*/ 953 h 952"/>
                      <a:gd name="connsiteX2" fmla="*/ 1143 w 1142"/>
                      <a:gd name="connsiteY2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42" h="952">
                        <a:moveTo>
                          <a:pt x="1143" y="0"/>
                        </a:moveTo>
                        <a:lnTo>
                          <a:pt x="0" y="953"/>
                        </a:lnTo>
                        <a:cubicBezTo>
                          <a:pt x="476" y="762"/>
                          <a:pt x="857" y="381"/>
                          <a:pt x="114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자유형: 도형 189">
                    <a:extLst>
                      <a:ext uri="{FF2B5EF4-FFF2-40B4-BE49-F238E27FC236}">
                        <a16:creationId xmlns:a16="http://schemas.microsoft.com/office/drawing/2014/main" id="{70076451-DDF7-D732-6603-AE473F977260}"/>
                      </a:ext>
                    </a:extLst>
                  </p:cNvPr>
                  <p:cNvSpPr/>
                  <p:nvPr/>
                </p:nvSpPr>
                <p:spPr>
                  <a:xfrm>
                    <a:off x="6536392" y="3841241"/>
                    <a:ext cx="899" cy="1809"/>
                  </a:xfrm>
                  <a:custGeom>
                    <a:avLst/>
                    <a:gdLst>
                      <a:gd name="connsiteX0" fmla="*/ 43 w 899"/>
                      <a:gd name="connsiteY0" fmla="*/ 0 h 1809"/>
                      <a:gd name="connsiteX1" fmla="*/ 900 w 899"/>
                      <a:gd name="connsiteY1" fmla="*/ 1810 h 1809"/>
                      <a:gd name="connsiteX2" fmla="*/ 43 w 899"/>
                      <a:gd name="connsiteY2" fmla="*/ 0 h 1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9" h="1809">
                        <a:moveTo>
                          <a:pt x="43" y="0"/>
                        </a:moveTo>
                        <a:cubicBezTo>
                          <a:pt x="-148" y="952"/>
                          <a:pt x="328" y="1524"/>
                          <a:pt x="900" y="1810"/>
                        </a:cubicBezTo>
                        <a:cubicBezTo>
                          <a:pt x="805" y="857"/>
                          <a:pt x="709" y="0"/>
                          <a:pt x="4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2" name="자유형: 도형 191">
                    <a:extLst>
                      <a:ext uri="{FF2B5EF4-FFF2-40B4-BE49-F238E27FC236}">
                        <a16:creationId xmlns:a16="http://schemas.microsoft.com/office/drawing/2014/main" id="{1A319EAD-53A4-8AD1-4983-27C22AE84EAD}"/>
                      </a:ext>
                    </a:extLst>
                  </p:cNvPr>
                  <p:cNvSpPr/>
                  <p:nvPr/>
                </p:nvSpPr>
                <p:spPr>
                  <a:xfrm>
                    <a:off x="6549198" y="3823143"/>
                    <a:ext cx="942" cy="1047"/>
                  </a:xfrm>
                  <a:custGeom>
                    <a:avLst/>
                    <a:gdLst>
                      <a:gd name="connsiteX0" fmla="*/ 858 w 942"/>
                      <a:gd name="connsiteY0" fmla="*/ 0 h 1047"/>
                      <a:gd name="connsiteX1" fmla="*/ 0 w 942"/>
                      <a:gd name="connsiteY1" fmla="*/ 1048 h 1047"/>
                      <a:gd name="connsiteX2" fmla="*/ 858 w 942"/>
                      <a:gd name="connsiteY2" fmla="*/ 0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42" h="1047">
                        <a:moveTo>
                          <a:pt x="858" y="0"/>
                        </a:moveTo>
                        <a:cubicBezTo>
                          <a:pt x="858" y="0"/>
                          <a:pt x="286" y="667"/>
                          <a:pt x="0" y="1048"/>
                        </a:cubicBezTo>
                        <a:cubicBezTo>
                          <a:pt x="667" y="762"/>
                          <a:pt x="1143" y="381"/>
                          <a:pt x="85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3" name="자유형: 도형 192">
                    <a:extLst>
                      <a:ext uri="{FF2B5EF4-FFF2-40B4-BE49-F238E27FC236}">
                        <a16:creationId xmlns:a16="http://schemas.microsoft.com/office/drawing/2014/main" id="{2DD4D8F5-2A84-D5EE-C6FB-6312DA628C10}"/>
                      </a:ext>
                    </a:extLst>
                  </p:cNvPr>
                  <p:cNvSpPr/>
                  <p:nvPr/>
                </p:nvSpPr>
                <p:spPr>
                  <a:xfrm>
                    <a:off x="6491858" y="3956478"/>
                    <a:ext cx="2952" cy="2778"/>
                  </a:xfrm>
                  <a:custGeom>
                    <a:avLst/>
                    <a:gdLst>
                      <a:gd name="connsiteX0" fmla="*/ 0 w 2952"/>
                      <a:gd name="connsiteY0" fmla="*/ 2778 h 2778"/>
                      <a:gd name="connsiteX1" fmla="*/ 2953 w 2952"/>
                      <a:gd name="connsiteY1" fmla="*/ 206 h 2778"/>
                      <a:gd name="connsiteX2" fmla="*/ 0 w 2952"/>
                      <a:gd name="connsiteY2" fmla="*/ 2778 h 2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2" h="2778">
                        <a:moveTo>
                          <a:pt x="0" y="2778"/>
                        </a:moveTo>
                        <a:lnTo>
                          <a:pt x="2953" y="206"/>
                        </a:lnTo>
                        <a:cubicBezTo>
                          <a:pt x="1048" y="-651"/>
                          <a:pt x="953" y="1349"/>
                          <a:pt x="0" y="277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8438AAD7-7881-33F3-D0C7-7209CA53A8EF}"/>
                      </a:ext>
                    </a:extLst>
                  </p:cNvPr>
                  <p:cNvSpPr/>
                  <p:nvPr/>
                </p:nvSpPr>
                <p:spPr>
                  <a:xfrm>
                    <a:off x="6410800" y="4116895"/>
                    <a:ext cx="952" cy="2286"/>
                  </a:xfrm>
                  <a:custGeom>
                    <a:avLst/>
                    <a:gdLst>
                      <a:gd name="connsiteX0" fmla="*/ 0 w 952"/>
                      <a:gd name="connsiteY0" fmla="*/ 0 h 2286"/>
                      <a:gd name="connsiteX1" fmla="*/ 953 w 952"/>
                      <a:gd name="connsiteY1" fmla="*/ 2286 h 2286"/>
                      <a:gd name="connsiteX2" fmla="*/ 953 w 952"/>
                      <a:gd name="connsiteY2" fmla="*/ 476 h 2286"/>
                      <a:gd name="connsiteX3" fmla="*/ 95 w 952"/>
                      <a:gd name="connsiteY3" fmla="*/ 0 h 2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2286">
                        <a:moveTo>
                          <a:pt x="0" y="0"/>
                        </a:moveTo>
                        <a:cubicBezTo>
                          <a:pt x="0" y="762"/>
                          <a:pt x="381" y="1524"/>
                          <a:pt x="953" y="2286"/>
                        </a:cubicBezTo>
                        <a:cubicBezTo>
                          <a:pt x="953" y="1619"/>
                          <a:pt x="858" y="1048"/>
                          <a:pt x="953" y="476"/>
                        </a:cubicBezTo>
                        <a:cubicBezTo>
                          <a:pt x="667" y="286"/>
                          <a:pt x="381" y="191"/>
                          <a:pt x="9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597FD200-1E3B-8DD9-192F-B56DDEE8097D}"/>
                      </a:ext>
                    </a:extLst>
                  </p:cNvPr>
                  <p:cNvSpPr/>
                  <p:nvPr/>
                </p:nvSpPr>
                <p:spPr>
                  <a:xfrm>
                    <a:off x="6478237" y="4013453"/>
                    <a:ext cx="2095" cy="2571"/>
                  </a:xfrm>
                  <a:custGeom>
                    <a:avLst/>
                    <a:gdLst>
                      <a:gd name="connsiteX0" fmla="*/ 286 w 2095"/>
                      <a:gd name="connsiteY0" fmla="*/ 0 h 2571"/>
                      <a:gd name="connsiteX1" fmla="*/ 0 w 2095"/>
                      <a:gd name="connsiteY1" fmla="*/ 953 h 2571"/>
                      <a:gd name="connsiteX2" fmla="*/ 2096 w 2095"/>
                      <a:gd name="connsiteY2" fmla="*/ 2572 h 2571"/>
                      <a:gd name="connsiteX3" fmla="*/ 286 w 2095"/>
                      <a:gd name="connsiteY3" fmla="*/ 0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2571">
                        <a:moveTo>
                          <a:pt x="286" y="0"/>
                        </a:moveTo>
                        <a:lnTo>
                          <a:pt x="0" y="953"/>
                        </a:lnTo>
                        <a:cubicBezTo>
                          <a:pt x="571" y="1429"/>
                          <a:pt x="1333" y="2000"/>
                          <a:pt x="2096" y="2572"/>
                        </a:cubicBezTo>
                        <a:lnTo>
                          <a:pt x="286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0F2207A7-2282-2469-0488-FF38880CB72B}"/>
                      </a:ext>
                    </a:extLst>
                  </p:cNvPr>
                  <p:cNvSpPr/>
                  <p:nvPr/>
                </p:nvSpPr>
                <p:spPr>
                  <a:xfrm>
                    <a:off x="6458997" y="4050124"/>
                    <a:ext cx="6522" cy="4000"/>
                  </a:xfrm>
                  <a:custGeom>
                    <a:avLst/>
                    <a:gdLst>
                      <a:gd name="connsiteX0" fmla="*/ 6477 w 6522"/>
                      <a:gd name="connsiteY0" fmla="*/ 4000 h 4000"/>
                      <a:gd name="connsiteX1" fmla="*/ 0 w 6522"/>
                      <a:gd name="connsiteY1" fmla="*/ 0 h 4000"/>
                      <a:gd name="connsiteX2" fmla="*/ 2762 w 6522"/>
                      <a:gd name="connsiteY2" fmla="*/ 3143 h 4000"/>
                      <a:gd name="connsiteX3" fmla="*/ 6477 w 6522"/>
                      <a:gd name="connsiteY3" fmla="*/ 4000 h 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22" h="4000">
                        <a:moveTo>
                          <a:pt x="6477" y="4000"/>
                        </a:moveTo>
                        <a:cubicBezTo>
                          <a:pt x="7049" y="3143"/>
                          <a:pt x="2096" y="1048"/>
                          <a:pt x="0" y="0"/>
                        </a:cubicBezTo>
                        <a:cubicBezTo>
                          <a:pt x="1905" y="1238"/>
                          <a:pt x="2667" y="2286"/>
                          <a:pt x="2762" y="3143"/>
                        </a:cubicBezTo>
                        <a:cubicBezTo>
                          <a:pt x="3715" y="3524"/>
                          <a:pt x="4953" y="3810"/>
                          <a:pt x="6477" y="400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5859DA9E-25E4-EE8B-BE6D-F2E0182E1DB8}"/>
                      </a:ext>
                    </a:extLst>
                  </p:cNvPr>
                  <p:cNvSpPr/>
                  <p:nvPr/>
                </p:nvSpPr>
                <p:spPr>
                  <a:xfrm>
                    <a:off x="6434422" y="4114894"/>
                    <a:ext cx="285" cy="1333"/>
                  </a:xfrm>
                  <a:custGeom>
                    <a:avLst/>
                    <a:gdLst>
                      <a:gd name="connsiteX0" fmla="*/ 0 w 285"/>
                      <a:gd name="connsiteY0" fmla="*/ 0 h 1333"/>
                      <a:gd name="connsiteX1" fmla="*/ 286 w 285"/>
                      <a:gd name="connsiteY1" fmla="*/ 1333 h 1333"/>
                      <a:gd name="connsiteX2" fmla="*/ 0 w 285"/>
                      <a:gd name="connsiteY2" fmla="*/ 0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85" h="1333">
                        <a:moveTo>
                          <a:pt x="0" y="0"/>
                        </a:moveTo>
                        <a:lnTo>
                          <a:pt x="286" y="1333"/>
                        </a:lnTo>
                        <a:cubicBezTo>
                          <a:pt x="286" y="1333"/>
                          <a:pt x="95" y="38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89E423A5-1CAA-3633-15D2-76E2C448B4AA}"/>
                      </a:ext>
                    </a:extLst>
                  </p:cNvPr>
                  <p:cNvSpPr/>
                  <p:nvPr/>
                </p:nvSpPr>
                <p:spPr>
                  <a:xfrm>
                    <a:off x="6489572" y="3984973"/>
                    <a:ext cx="1904" cy="285"/>
                  </a:xfrm>
                  <a:custGeom>
                    <a:avLst/>
                    <a:gdLst>
                      <a:gd name="connsiteX0" fmla="*/ 0 w 1904"/>
                      <a:gd name="connsiteY0" fmla="*/ 0 h 285"/>
                      <a:gd name="connsiteX1" fmla="*/ 1905 w 1904"/>
                      <a:gd name="connsiteY1" fmla="*/ 286 h 285"/>
                      <a:gd name="connsiteX2" fmla="*/ 0 w 1904"/>
                      <a:gd name="connsiteY2" fmla="*/ 0 h 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04" h="285">
                        <a:moveTo>
                          <a:pt x="0" y="0"/>
                        </a:moveTo>
                        <a:cubicBezTo>
                          <a:pt x="762" y="191"/>
                          <a:pt x="1524" y="286"/>
                          <a:pt x="1905" y="286"/>
                        </a:cubicBezTo>
                        <a:cubicBezTo>
                          <a:pt x="1238" y="95"/>
                          <a:pt x="57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23846F2F-DD56-748D-F744-5A4887D4711E}"/>
                      </a:ext>
                    </a:extLst>
                  </p:cNvPr>
                  <p:cNvSpPr/>
                  <p:nvPr/>
                </p:nvSpPr>
                <p:spPr>
                  <a:xfrm>
                    <a:off x="5938466" y="3599687"/>
                    <a:ext cx="180" cy="952"/>
                  </a:xfrm>
                  <a:custGeom>
                    <a:avLst/>
                    <a:gdLst>
                      <a:gd name="connsiteX0" fmla="*/ 180 w 180"/>
                      <a:gd name="connsiteY0" fmla="*/ 952 h 952"/>
                      <a:gd name="connsiteX1" fmla="*/ 180 w 180"/>
                      <a:gd name="connsiteY1" fmla="*/ 0 h 952"/>
                      <a:gd name="connsiteX2" fmla="*/ 180 w 180"/>
                      <a:gd name="connsiteY2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0" h="952">
                        <a:moveTo>
                          <a:pt x="180" y="952"/>
                        </a:moveTo>
                        <a:cubicBezTo>
                          <a:pt x="180" y="952"/>
                          <a:pt x="180" y="381"/>
                          <a:pt x="180" y="0"/>
                        </a:cubicBezTo>
                        <a:cubicBezTo>
                          <a:pt x="-10" y="572"/>
                          <a:pt x="-105" y="952"/>
                          <a:pt x="180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9C38C35A-4A73-8EDD-17A6-09CDBFA65D34}"/>
                      </a:ext>
                    </a:extLst>
                  </p:cNvPr>
                  <p:cNvSpPr/>
                  <p:nvPr/>
                </p:nvSpPr>
                <p:spPr>
                  <a:xfrm>
                    <a:off x="5887116" y="3575017"/>
                    <a:ext cx="666" cy="3429"/>
                  </a:xfrm>
                  <a:custGeom>
                    <a:avLst/>
                    <a:gdLst>
                      <a:gd name="connsiteX0" fmla="*/ 0 w 666"/>
                      <a:gd name="connsiteY0" fmla="*/ 3429 h 3429"/>
                      <a:gd name="connsiteX1" fmla="*/ 667 w 666"/>
                      <a:gd name="connsiteY1" fmla="*/ 3048 h 3429"/>
                      <a:gd name="connsiteX2" fmla="*/ 571 w 666"/>
                      <a:gd name="connsiteY2" fmla="*/ 0 h 3429"/>
                      <a:gd name="connsiteX3" fmla="*/ 0 w 666"/>
                      <a:gd name="connsiteY3" fmla="*/ 3334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6" h="3429">
                        <a:moveTo>
                          <a:pt x="0" y="3429"/>
                        </a:moveTo>
                        <a:lnTo>
                          <a:pt x="667" y="3048"/>
                        </a:lnTo>
                        <a:cubicBezTo>
                          <a:pt x="667" y="2000"/>
                          <a:pt x="667" y="1048"/>
                          <a:pt x="571" y="0"/>
                        </a:cubicBezTo>
                        <a:lnTo>
                          <a:pt x="0" y="3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08E65962-F818-123B-CE12-20E5936B827E}"/>
                      </a:ext>
                    </a:extLst>
                  </p:cNvPr>
                  <p:cNvSpPr/>
                  <p:nvPr/>
                </p:nvSpPr>
                <p:spPr>
                  <a:xfrm>
                    <a:off x="6569201" y="3788187"/>
                    <a:ext cx="227" cy="748"/>
                  </a:xfrm>
                  <a:custGeom>
                    <a:avLst/>
                    <a:gdLst>
                      <a:gd name="connsiteX0" fmla="*/ 191 w 227"/>
                      <a:gd name="connsiteY0" fmla="*/ 0 h 748"/>
                      <a:gd name="connsiteX1" fmla="*/ 0 w 227"/>
                      <a:gd name="connsiteY1" fmla="*/ 95 h 748"/>
                      <a:gd name="connsiteX2" fmla="*/ 191 w 227"/>
                      <a:gd name="connsiteY2" fmla="*/ 0 h 7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7" h="748">
                        <a:moveTo>
                          <a:pt x="191" y="0"/>
                        </a:moveTo>
                        <a:cubicBezTo>
                          <a:pt x="191" y="0"/>
                          <a:pt x="191" y="0"/>
                          <a:pt x="0" y="95"/>
                        </a:cubicBezTo>
                        <a:cubicBezTo>
                          <a:pt x="191" y="1238"/>
                          <a:pt x="286" y="667"/>
                          <a:pt x="19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6" name="자유형: 도형 205">
                    <a:extLst>
                      <a:ext uri="{FF2B5EF4-FFF2-40B4-BE49-F238E27FC236}">
                        <a16:creationId xmlns:a16="http://schemas.microsoft.com/office/drawing/2014/main" id="{38C52D8B-2727-A2DE-52C6-E0356F244914}"/>
                      </a:ext>
                    </a:extLst>
                  </p:cNvPr>
                  <p:cNvSpPr/>
                  <p:nvPr/>
                </p:nvSpPr>
                <p:spPr>
                  <a:xfrm>
                    <a:off x="6550124" y="3500913"/>
                    <a:ext cx="4066" cy="11429"/>
                  </a:xfrm>
                  <a:custGeom>
                    <a:avLst/>
                    <a:gdLst>
                      <a:gd name="connsiteX0" fmla="*/ 1741 w 4066"/>
                      <a:gd name="connsiteY0" fmla="*/ 0 h 11429"/>
                      <a:gd name="connsiteX1" fmla="*/ 2218 w 4066"/>
                      <a:gd name="connsiteY1" fmla="*/ 11430 h 11429"/>
                      <a:gd name="connsiteX2" fmla="*/ 1741 w 4066"/>
                      <a:gd name="connsiteY2" fmla="*/ 0 h 11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066" h="11429">
                        <a:moveTo>
                          <a:pt x="1741" y="0"/>
                        </a:moveTo>
                        <a:cubicBezTo>
                          <a:pt x="6218" y="4381"/>
                          <a:pt x="-4355" y="6667"/>
                          <a:pt x="2218" y="11430"/>
                        </a:cubicBezTo>
                        <a:cubicBezTo>
                          <a:pt x="1455" y="9430"/>
                          <a:pt x="7075" y="2667"/>
                          <a:pt x="174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FAF499F4-B31B-0852-CA1F-5A3D852F0671}"/>
                      </a:ext>
                    </a:extLst>
                  </p:cNvPr>
                  <p:cNvSpPr/>
                  <p:nvPr/>
                </p:nvSpPr>
                <p:spPr>
                  <a:xfrm>
                    <a:off x="6411728" y="4114323"/>
                    <a:ext cx="500" cy="1714"/>
                  </a:xfrm>
                  <a:custGeom>
                    <a:avLst/>
                    <a:gdLst>
                      <a:gd name="connsiteX0" fmla="*/ 24 w 500"/>
                      <a:gd name="connsiteY0" fmla="*/ 1715 h 1714"/>
                      <a:gd name="connsiteX1" fmla="*/ 501 w 500"/>
                      <a:gd name="connsiteY1" fmla="*/ 0 h 1714"/>
                      <a:gd name="connsiteX2" fmla="*/ 24 w 500"/>
                      <a:gd name="connsiteY2" fmla="*/ 1715 h 1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00" h="1714">
                        <a:moveTo>
                          <a:pt x="24" y="1715"/>
                        </a:moveTo>
                        <a:cubicBezTo>
                          <a:pt x="120" y="1143"/>
                          <a:pt x="310" y="571"/>
                          <a:pt x="501" y="0"/>
                        </a:cubicBezTo>
                        <a:cubicBezTo>
                          <a:pt x="120" y="667"/>
                          <a:pt x="-71" y="1238"/>
                          <a:pt x="24" y="1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07DDBDF9-8C00-7819-CC37-5443BA90D6EE}"/>
                      </a:ext>
                    </a:extLst>
                  </p:cNvPr>
                  <p:cNvSpPr/>
                  <p:nvPr/>
                </p:nvSpPr>
                <p:spPr>
                  <a:xfrm>
                    <a:off x="6552342" y="3512343"/>
                    <a:ext cx="666" cy="476"/>
                  </a:xfrm>
                  <a:custGeom>
                    <a:avLst/>
                    <a:gdLst>
                      <a:gd name="connsiteX0" fmla="*/ 0 w 666"/>
                      <a:gd name="connsiteY0" fmla="*/ 0 h 476"/>
                      <a:gd name="connsiteX1" fmla="*/ 0 w 666"/>
                      <a:gd name="connsiteY1" fmla="*/ 0 h 476"/>
                      <a:gd name="connsiteX2" fmla="*/ 667 w 666"/>
                      <a:gd name="connsiteY2" fmla="*/ 476 h 476"/>
                      <a:gd name="connsiteX3" fmla="*/ 0 w 666"/>
                      <a:gd name="connsiteY3" fmla="*/ 0 h 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6" h="47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667" y="476"/>
                          <a:pt x="667" y="476"/>
                        </a:cubicBezTo>
                        <a:cubicBezTo>
                          <a:pt x="381" y="286"/>
                          <a:pt x="190" y="19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18D9C650-BE5B-9C96-593E-F9A5773FE3D5}"/>
                      </a:ext>
                    </a:extLst>
                  </p:cNvPr>
                  <p:cNvSpPr/>
                  <p:nvPr/>
                </p:nvSpPr>
                <p:spPr>
                  <a:xfrm>
                    <a:off x="6593680" y="3701279"/>
                    <a:ext cx="2476" cy="267"/>
                  </a:xfrm>
                  <a:custGeom>
                    <a:avLst/>
                    <a:gdLst>
                      <a:gd name="connsiteX0" fmla="*/ 2477 w 2476"/>
                      <a:gd name="connsiteY0" fmla="*/ 39 h 267"/>
                      <a:gd name="connsiteX1" fmla="*/ 0 w 2476"/>
                      <a:gd name="connsiteY1" fmla="*/ 135 h 267"/>
                      <a:gd name="connsiteX2" fmla="*/ 2477 w 2476"/>
                      <a:gd name="connsiteY2" fmla="*/ 39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76" h="267">
                        <a:moveTo>
                          <a:pt x="2477" y="39"/>
                        </a:moveTo>
                        <a:cubicBezTo>
                          <a:pt x="1524" y="-56"/>
                          <a:pt x="762" y="39"/>
                          <a:pt x="0" y="135"/>
                        </a:cubicBezTo>
                        <a:cubicBezTo>
                          <a:pt x="571" y="325"/>
                          <a:pt x="1238" y="325"/>
                          <a:pt x="2477" y="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0" name="자유형: 도형 209">
                    <a:extLst>
                      <a:ext uri="{FF2B5EF4-FFF2-40B4-BE49-F238E27FC236}">
                        <a16:creationId xmlns:a16="http://schemas.microsoft.com/office/drawing/2014/main" id="{B93F7CE9-A604-CEC9-DF2A-115E821D61F1}"/>
                      </a:ext>
                    </a:extLst>
                  </p:cNvPr>
                  <p:cNvSpPr/>
                  <p:nvPr/>
                </p:nvSpPr>
                <p:spPr>
                  <a:xfrm>
                    <a:off x="6566820" y="3761422"/>
                    <a:ext cx="1238" cy="1333"/>
                  </a:xfrm>
                  <a:custGeom>
                    <a:avLst/>
                    <a:gdLst>
                      <a:gd name="connsiteX0" fmla="*/ 0 w 1238"/>
                      <a:gd name="connsiteY0" fmla="*/ 1333 h 1333"/>
                      <a:gd name="connsiteX1" fmla="*/ 1238 w 1238"/>
                      <a:gd name="connsiteY1" fmla="*/ 0 h 1333"/>
                      <a:gd name="connsiteX2" fmla="*/ 0 w 1238"/>
                      <a:gd name="connsiteY2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8" h="1333">
                        <a:moveTo>
                          <a:pt x="0" y="1333"/>
                        </a:moveTo>
                        <a:lnTo>
                          <a:pt x="1238" y="0"/>
                        </a:lnTo>
                        <a:cubicBezTo>
                          <a:pt x="571" y="476"/>
                          <a:pt x="191" y="952"/>
                          <a:pt x="0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1" name="자유형: 도형 210">
                    <a:extLst>
                      <a:ext uri="{FF2B5EF4-FFF2-40B4-BE49-F238E27FC236}">
                        <a16:creationId xmlns:a16="http://schemas.microsoft.com/office/drawing/2014/main" id="{ABD5ED9C-6561-472D-D1F0-262A9020BB46}"/>
                      </a:ext>
                    </a:extLst>
                  </p:cNvPr>
                  <p:cNvSpPr/>
                  <p:nvPr/>
                </p:nvSpPr>
                <p:spPr>
                  <a:xfrm>
                    <a:off x="6600443" y="3663505"/>
                    <a:ext cx="1294" cy="2190"/>
                  </a:xfrm>
                  <a:custGeom>
                    <a:avLst/>
                    <a:gdLst>
                      <a:gd name="connsiteX0" fmla="*/ 0 w 1294"/>
                      <a:gd name="connsiteY0" fmla="*/ 2191 h 2190"/>
                      <a:gd name="connsiteX1" fmla="*/ 1238 w 1294"/>
                      <a:gd name="connsiteY1" fmla="*/ 0 h 2190"/>
                      <a:gd name="connsiteX2" fmla="*/ 476 w 1294"/>
                      <a:gd name="connsiteY2" fmla="*/ 190 h 2190"/>
                      <a:gd name="connsiteX3" fmla="*/ 0 w 1294"/>
                      <a:gd name="connsiteY3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94" h="2190">
                        <a:moveTo>
                          <a:pt x="0" y="2191"/>
                        </a:moveTo>
                        <a:cubicBezTo>
                          <a:pt x="667" y="1429"/>
                          <a:pt x="1524" y="1429"/>
                          <a:pt x="1238" y="0"/>
                        </a:cubicBezTo>
                        <a:cubicBezTo>
                          <a:pt x="953" y="0"/>
                          <a:pt x="762" y="0"/>
                          <a:pt x="476" y="190"/>
                        </a:cubicBezTo>
                        <a:cubicBezTo>
                          <a:pt x="1048" y="857"/>
                          <a:pt x="1143" y="1524"/>
                          <a:pt x="0" y="219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2" name="자유형: 도형 211">
                    <a:extLst>
                      <a:ext uri="{FF2B5EF4-FFF2-40B4-BE49-F238E27FC236}">
                        <a16:creationId xmlns:a16="http://schemas.microsoft.com/office/drawing/2014/main" id="{57E26203-6747-E6E9-333E-4AC0EEF80133}"/>
                      </a:ext>
                    </a:extLst>
                  </p:cNvPr>
                  <p:cNvSpPr/>
                  <p:nvPr/>
                </p:nvSpPr>
                <p:spPr>
                  <a:xfrm>
                    <a:off x="6611111" y="3631120"/>
                    <a:ext cx="1333" cy="1428"/>
                  </a:xfrm>
                  <a:custGeom>
                    <a:avLst/>
                    <a:gdLst>
                      <a:gd name="connsiteX0" fmla="*/ 1334 w 1333"/>
                      <a:gd name="connsiteY0" fmla="*/ 0 h 1428"/>
                      <a:gd name="connsiteX1" fmla="*/ 95 w 1333"/>
                      <a:gd name="connsiteY1" fmla="*/ 286 h 1428"/>
                      <a:gd name="connsiteX2" fmla="*/ 0 w 1333"/>
                      <a:gd name="connsiteY2" fmla="*/ 1429 h 1428"/>
                      <a:gd name="connsiteX3" fmla="*/ 1334 w 1333"/>
                      <a:gd name="connsiteY3" fmla="*/ 0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1428">
                        <a:moveTo>
                          <a:pt x="1334" y="0"/>
                        </a:moveTo>
                        <a:cubicBezTo>
                          <a:pt x="1334" y="0"/>
                          <a:pt x="476" y="190"/>
                          <a:pt x="95" y="286"/>
                        </a:cubicBezTo>
                        <a:cubicBezTo>
                          <a:pt x="95" y="667"/>
                          <a:pt x="95" y="1048"/>
                          <a:pt x="0" y="1429"/>
                        </a:cubicBezTo>
                        <a:lnTo>
                          <a:pt x="1334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3" name="자유형: 도형 212">
                    <a:extLst>
                      <a:ext uri="{FF2B5EF4-FFF2-40B4-BE49-F238E27FC236}">
                        <a16:creationId xmlns:a16="http://schemas.microsoft.com/office/drawing/2014/main" id="{F96F2AAC-6855-7AE8-0876-A0A75D34FB5C}"/>
                      </a:ext>
                    </a:extLst>
                  </p:cNvPr>
                  <p:cNvSpPr/>
                  <p:nvPr/>
                </p:nvSpPr>
                <p:spPr>
                  <a:xfrm>
                    <a:off x="6045847" y="3583971"/>
                    <a:ext cx="3289" cy="4877"/>
                  </a:xfrm>
                  <a:custGeom>
                    <a:avLst/>
                    <a:gdLst>
                      <a:gd name="connsiteX0" fmla="*/ 3289 w 3289"/>
                      <a:gd name="connsiteY0" fmla="*/ 4667 h 4877"/>
                      <a:gd name="connsiteX1" fmla="*/ 1194 w 3289"/>
                      <a:gd name="connsiteY1" fmla="*/ 0 h 4877"/>
                      <a:gd name="connsiteX2" fmla="*/ 3289 w 3289"/>
                      <a:gd name="connsiteY2" fmla="*/ 4667 h 4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89" h="4877">
                        <a:moveTo>
                          <a:pt x="3289" y="4667"/>
                        </a:moveTo>
                        <a:cubicBezTo>
                          <a:pt x="2337" y="3239"/>
                          <a:pt x="1765" y="1619"/>
                          <a:pt x="1194" y="0"/>
                        </a:cubicBezTo>
                        <a:cubicBezTo>
                          <a:pt x="2051" y="3715"/>
                          <a:pt x="-3188" y="5525"/>
                          <a:pt x="3289" y="466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B4F03DDF-EC55-F84F-713E-C1452A8872B4}"/>
                      </a:ext>
                    </a:extLst>
                  </p:cNvPr>
                  <p:cNvSpPr/>
                  <p:nvPr/>
                </p:nvSpPr>
                <p:spPr>
                  <a:xfrm>
                    <a:off x="6411753" y="4116037"/>
                    <a:ext cx="1905" cy="1828"/>
                  </a:xfrm>
                  <a:custGeom>
                    <a:avLst/>
                    <a:gdLst>
                      <a:gd name="connsiteX0" fmla="*/ 1905 w 1905"/>
                      <a:gd name="connsiteY0" fmla="*/ 1810 h 1828"/>
                      <a:gd name="connsiteX1" fmla="*/ 95 w 1905"/>
                      <a:gd name="connsiteY1" fmla="*/ 0 h 1828"/>
                      <a:gd name="connsiteX2" fmla="*/ 0 w 1905"/>
                      <a:gd name="connsiteY2" fmla="*/ 1238 h 1828"/>
                      <a:gd name="connsiteX3" fmla="*/ 1905 w 1905"/>
                      <a:gd name="connsiteY3" fmla="*/ 1810 h 1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" h="1828">
                        <a:moveTo>
                          <a:pt x="1905" y="1810"/>
                        </a:moveTo>
                        <a:cubicBezTo>
                          <a:pt x="667" y="1143"/>
                          <a:pt x="191" y="667"/>
                          <a:pt x="95" y="0"/>
                        </a:cubicBezTo>
                        <a:cubicBezTo>
                          <a:pt x="95" y="381"/>
                          <a:pt x="0" y="857"/>
                          <a:pt x="0" y="1238"/>
                        </a:cubicBezTo>
                        <a:cubicBezTo>
                          <a:pt x="762" y="1619"/>
                          <a:pt x="1429" y="1905"/>
                          <a:pt x="1905" y="18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5" name="자유형: 도형 214">
                    <a:extLst>
                      <a:ext uri="{FF2B5EF4-FFF2-40B4-BE49-F238E27FC236}">
                        <a16:creationId xmlns:a16="http://schemas.microsoft.com/office/drawing/2014/main" id="{7F0DA8ED-6A1E-0DBC-CF0D-6EE1C259ACEB}"/>
                      </a:ext>
                    </a:extLst>
                  </p:cNvPr>
                  <p:cNvSpPr/>
                  <p:nvPr/>
                </p:nvSpPr>
                <p:spPr>
                  <a:xfrm>
                    <a:off x="6561010" y="3645216"/>
                    <a:ext cx="2666" cy="5238"/>
                  </a:xfrm>
                  <a:custGeom>
                    <a:avLst/>
                    <a:gdLst>
                      <a:gd name="connsiteX0" fmla="*/ 0 w 2666"/>
                      <a:gd name="connsiteY0" fmla="*/ 5239 h 5238"/>
                      <a:gd name="connsiteX1" fmla="*/ 2667 w 2666"/>
                      <a:gd name="connsiteY1" fmla="*/ 0 h 5238"/>
                      <a:gd name="connsiteX2" fmla="*/ 0 w 2666"/>
                      <a:gd name="connsiteY2" fmla="*/ 5239 h 5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66" h="5238">
                        <a:moveTo>
                          <a:pt x="0" y="5239"/>
                        </a:moveTo>
                        <a:lnTo>
                          <a:pt x="2667" y="0"/>
                        </a:lnTo>
                        <a:cubicBezTo>
                          <a:pt x="1619" y="1333"/>
                          <a:pt x="667" y="3239"/>
                          <a:pt x="0" y="52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자유형: 도형 215">
                    <a:extLst>
                      <a:ext uri="{FF2B5EF4-FFF2-40B4-BE49-F238E27FC236}">
                        <a16:creationId xmlns:a16="http://schemas.microsoft.com/office/drawing/2014/main" id="{5696EF1A-B277-5F24-581D-79B2328776A4}"/>
                      </a:ext>
                    </a:extLst>
                  </p:cNvPr>
                  <p:cNvSpPr/>
                  <p:nvPr/>
                </p:nvSpPr>
                <p:spPr>
                  <a:xfrm>
                    <a:off x="6309073" y="3565587"/>
                    <a:ext cx="1238" cy="762"/>
                  </a:xfrm>
                  <a:custGeom>
                    <a:avLst/>
                    <a:gdLst>
                      <a:gd name="connsiteX0" fmla="*/ 1238 w 1238"/>
                      <a:gd name="connsiteY0" fmla="*/ 0 h 762"/>
                      <a:gd name="connsiteX1" fmla="*/ 0 w 1238"/>
                      <a:gd name="connsiteY1" fmla="*/ 762 h 762"/>
                      <a:gd name="connsiteX2" fmla="*/ 1238 w 1238"/>
                      <a:gd name="connsiteY2" fmla="*/ 0 h 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8" h="762">
                        <a:moveTo>
                          <a:pt x="1238" y="0"/>
                        </a:moveTo>
                        <a:lnTo>
                          <a:pt x="0" y="762"/>
                        </a:lnTo>
                        <a:cubicBezTo>
                          <a:pt x="476" y="762"/>
                          <a:pt x="953" y="667"/>
                          <a:pt x="1238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A0638A65-A5F8-FEC1-1B0F-0283EE30E95C}"/>
                      </a:ext>
                    </a:extLst>
                  </p:cNvPr>
                  <p:cNvSpPr/>
                  <p:nvPr/>
                </p:nvSpPr>
                <p:spPr>
                  <a:xfrm>
                    <a:off x="6568629" y="3625690"/>
                    <a:ext cx="4572" cy="2952"/>
                  </a:xfrm>
                  <a:custGeom>
                    <a:avLst/>
                    <a:gdLst>
                      <a:gd name="connsiteX0" fmla="*/ 0 w 4572"/>
                      <a:gd name="connsiteY0" fmla="*/ 2953 h 2952"/>
                      <a:gd name="connsiteX1" fmla="*/ 4572 w 4572"/>
                      <a:gd name="connsiteY1" fmla="*/ 1048 h 2952"/>
                      <a:gd name="connsiteX2" fmla="*/ 3524 w 4572"/>
                      <a:gd name="connsiteY2" fmla="*/ 0 h 2952"/>
                      <a:gd name="connsiteX3" fmla="*/ 0 w 4572"/>
                      <a:gd name="connsiteY3" fmla="*/ 2953 h 2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72" h="2952">
                        <a:moveTo>
                          <a:pt x="0" y="2953"/>
                        </a:moveTo>
                        <a:cubicBezTo>
                          <a:pt x="2096" y="2572"/>
                          <a:pt x="3524" y="1905"/>
                          <a:pt x="4572" y="1048"/>
                        </a:cubicBezTo>
                        <a:cubicBezTo>
                          <a:pt x="4286" y="667"/>
                          <a:pt x="4001" y="286"/>
                          <a:pt x="3524" y="0"/>
                        </a:cubicBezTo>
                        <a:lnTo>
                          <a:pt x="0" y="2953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8" name="자유형: 도형 217">
                    <a:extLst>
                      <a:ext uri="{FF2B5EF4-FFF2-40B4-BE49-F238E27FC236}">
                        <a16:creationId xmlns:a16="http://schemas.microsoft.com/office/drawing/2014/main" id="{6727FB5B-800F-0779-C24C-9D43ECDCE114}"/>
                      </a:ext>
                    </a:extLst>
                  </p:cNvPr>
                  <p:cNvSpPr/>
                  <p:nvPr/>
                </p:nvSpPr>
                <p:spPr>
                  <a:xfrm>
                    <a:off x="6046945" y="3583971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자유형: 도형 218">
                    <a:extLst>
                      <a:ext uri="{FF2B5EF4-FFF2-40B4-BE49-F238E27FC236}">
                        <a16:creationId xmlns:a16="http://schemas.microsoft.com/office/drawing/2014/main" id="{43970320-D9D3-7E8F-7A97-280F9543039D}"/>
                      </a:ext>
                    </a:extLst>
                  </p:cNvPr>
                  <p:cNvSpPr/>
                  <p:nvPr/>
                </p:nvSpPr>
                <p:spPr>
                  <a:xfrm>
                    <a:off x="5887072" y="3493483"/>
                    <a:ext cx="774997" cy="646461"/>
                  </a:xfrm>
                  <a:custGeom>
                    <a:avLst/>
                    <a:gdLst>
                      <a:gd name="connsiteX0" fmla="*/ 122916 w 774997"/>
                      <a:gd name="connsiteY0" fmla="*/ 106394 h 646461"/>
                      <a:gd name="connsiteX1" fmla="*/ 125773 w 774997"/>
                      <a:gd name="connsiteY1" fmla="*/ 95155 h 646461"/>
                      <a:gd name="connsiteX2" fmla="*/ 131774 w 774997"/>
                      <a:gd name="connsiteY2" fmla="*/ 103442 h 646461"/>
                      <a:gd name="connsiteX3" fmla="*/ 141394 w 774997"/>
                      <a:gd name="connsiteY3" fmla="*/ 94583 h 646461"/>
                      <a:gd name="connsiteX4" fmla="*/ 141776 w 774997"/>
                      <a:gd name="connsiteY4" fmla="*/ 97631 h 646461"/>
                      <a:gd name="connsiteX5" fmla="*/ 159111 w 774997"/>
                      <a:gd name="connsiteY5" fmla="*/ 88868 h 646461"/>
                      <a:gd name="connsiteX6" fmla="*/ 159968 w 774997"/>
                      <a:gd name="connsiteY6" fmla="*/ 90583 h 646461"/>
                      <a:gd name="connsiteX7" fmla="*/ 158349 w 774997"/>
                      <a:gd name="connsiteY7" fmla="*/ 81058 h 646461"/>
                      <a:gd name="connsiteX8" fmla="*/ 163873 w 774997"/>
                      <a:gd name="connsiteY8" fmla="*/ 80772 h 646461"/>
                      <a:gd name="connsiteX9" fmla="*/ 161778 w 774997"/>
                      <a:gd name="connsiteY9" fmla="*/ 84106 h 646461"/>
                      <a:gd name="connsiteX10" fmla="*/ 164159 w 774997"/>
                      <a:gd name="connsiteY10" fmla="*/ 81915 h 646461"/>
                      <a:gd name="connsiteX11" fmla="*/ 161206 w 774997"/>
                      <a:gd name="connsiteY11" fmla="*/ 89345 h 646461"/>
                      <a:gd name="connsiteX12" fmla="*/ 175494 w 774997"/>
                      <a:gd name="connsiteY12" fmla="*/ 82391 h 646461"/>
                      <a:gd name="connsiteX13" fmla="*/ 172255 w 774997"/>
                      <a:gd name="connsiteY13" fmla="*/ 90583 h 646461"/>
                      <a:gd name="connsiteX14" fmla="*/ 166064 w 774997"/>
                      <a:gd name="connsiteY14" fmla="*/ 88678 h 646461"/>
                      <a:gd name="connsiteX15" fmla="*/ 167493 w 774997"/>
                      <a:gd name="connsiteY15" fmla="*/ 98774 h 646461"/>
                      <a:gd name="connsiteX16" fmla="*/ 184067 w 774997"/>
                      <a:gd name="connsiteY16" fmla="*/ 95917 h 646461"/>
                      <a:gd name="connsiteX17" fmla="*/ 184447 w 774997"/>
                      <a:gd name="connsiteY17" fmla="*/ 86963 h 646461"/>
                      <a:gd name="connsiteX18" fmla="*/ 202069 w 774997"/>
                      <a:gd name="connsiteY18" fmla="*/ 93155 h 646461"/>
                      <a:gd name="connsiteX19" fmla="*/ 210165 w 774997"/>
                      <a:gd name="connsiteY19" fmla="*/ 84296 h 646461"/>
                      <a:gd name="connsiteX20" fmla="*/ 208831 w 774997"/>
                      <a:gd name="connsiteY20" fmla="*/ 91726 h 646461"/>
                      <a:gd name="connsiteX21" fmla="*/ 220738 w 774997"/>
                      <a:gd name="connsiteY21" fmla="*/ 85058 h 646461"/>
                      <a:gd name="connsiteX22" fmla="*/ 216166 w 774997"/>
                      <a:gd name="connsiteY22" fmla="*/ 88773 h 646461"/>
                      <a:gd name="connsiteX23" fmla="*/ 223500 w 774997"/>
                      <a:gd name="connsiteY23" fmla="*/ 84011 h 646461"/>
                      <a:gd name="connsiteX24" fmla="*/ 224834 w 774997"/>
                      <a:gd name="connsiteY24" fmla="*/ 90392 h 646461"/>
                      <a:gd name="connsiteX25" fmla="*/ 250360 w 774997"/>
                      <a:gd name="connsiteY25" fmla="*/ 81344 h 646461"/>
                      <a:gd name="connsiteX26" fmla="*/ 250932 w 774997"/>
                      <a:gd name="connsiteY26" fmla="*/ 87249 h 646461"/>
                      <a:gd name="connsiteX27" fmla="*/ 286460 w 774997"/>
                      <a:gd name="connsiteY27" fmla="*/ 88868 h 646461"/>
                      <a:gd name="connsiteX28" fmla="*/ 290175 w 774997"/>
                      <a:gd name="connsiteY28" fmla="*/ 82963 h 646461"/>
                      <a:gd name="connsiteX29" fmla="*/ 291223 w 774997"/>
                      <a:gd name="connsiteY29" fmla="*/ 86487 h 646461"/>
                      <a:gd name="connsiteX30" fmla="*/ 293032 w 774997"/>
                      <a:gd name="connsiteY30" fmla="*/ 80582 h 646461"/>
                      <a:gd name="connsiteX31" fmla="*/ 295128 w 774997"/>
                      <a:gd name="connsiteY31" fmla="*/ 85344 h 646461"/>
                      <a:gd name="connsiteX32" fmla="*/ 324179 w 774997"/>
                      <a:gd name="connsiteY32" fmla="*/ 78677 h 646461"/>
                      <a:gd name="connsiteX33" fmla="*/ 322751 w 774997"/>
                      <a:gd name="connsiteY33" fmla="*/ 80486 h 646461"/>
                      <a:gd name="connsiteX34" fmla="*/ 334943 w 774997"/>
                      <a:gd name="connsiteY34" fmla="*/ 73152 h 646461"/>
                      <a:gd name="connsiteX35" fmla="*/ 333895 w 774997"/>
                      <a:gd name="connsiteY35" fmla="*/ 74200 h 646461"/>
                      <a:gd name="connsiteX36" fmla="*/ 372852 w 774997"/>
                      <a:gd name="connsiteY36" fmla="*/ 76676 h 646461"/>
                      <a:gd name="connsiteX37" fmla="*/ 386282 w 774997"/>
                      <a:gd name="connsiteY37" fmla="*/ 67818 h 646461"/>
                      <a:gd name="connsiteX38" fmla="*/ 403522 w 774997"/>
                      <a:gd name="connsiteY38" fmla="*/ 77724 h 646461"/>
                      <a:gd name="connsiteX39" fmla="*/ 410666 w 774997"/>
                      <a:gd name="connsiteY39" fmla="*/ 68866 h 646461"/>
                      <a:gd name="connsiteX40" fmla="*/ 411238 w 774997"/>
                      <a:gd name="connsiteY40" fmla="*/ 74676 h 646461"/>
                      <a:gd name="connsiteX41" fmla="*/ 415524 w 774997"/>
                      <a:gd name="connsiteY41" fmla="*/ 68104 h 646461"/>
                      <a:gd name="connsiteX42" fmla="*/ 418667 w 774997"/>
                      <a:gd name="connsiteY42" fmla="*/ 74867 h 646461"/>
                      <a:gd name="connsiteX43" fmla="*/ 421906 w 774997"/>
                      <a:gd name="connsiteY43" fmla="*/ 73057 h 646461"/>
                      <a:gd name="connsiteX44" fmla="*/ 418953 w 774997"/>
                      <a:gd name="connsiteY44" fmla="*/ 68961 h 646461"/>
                      <a:gd name="connsiteX45" fmla="*/ 432383 w 774997"/>
                      <a:gd name="connsiteY45" fmla="*/ 74962 h 646461"/>
                      <a:gd name="connsiteX46" fmla="*/ 444289 w 774997"/>
                      <a:gd name="connsiteY46" fmla="*/ 68961 h 646461"/>
                      <a:gd name="connsiteX47" fmla="*/ 440670 w 774997"/>
                      <a:gd name="connsiteY47" fmla="*/ 74009 h 646461"/>
                      <a:gd name="connsiteX48" fmla="*/ 448004 w 774997"/>
                      <a:gd name="connsiteY48" fmla="*/ 74009 h 646461"/>
                      <a:gd name="connsiteX49" fmla="*/ 448195 w 774997"/>
                      <a:gd name="connsiteY49" fmla="*/ 69247 h 646461"/>
                      <a:gd name="connsiteX50" fmla="*/ 463339 w 774997"/>
                      <a:gd name="connsiteY50" fmla="*/ 70009 h 646461"/>
                      <a:gd name="connsiteX51" fmla="*/ 462673 w 774997"/>
                      <a:gd name="connsiteY51" fmla="*/ 74105 h 646461"/>
                      <a:gd name="connsiteX52" fmla="*/ 492105 w 774997"/>
                      <a:gd name="connsiteY52" fmla="*/ 69723 h 646461"/>
                      <a:gd name="connsiteX53" fmla="*/ 491438 w 774997"/>
                      <a:gd name="connsiteY53" fmla="*/ 60198 h 646461"/>
                      <a:gd name="connsiteX54" fmla="*/ 493153 w 774997"/>
                      <a:gd name="connsiteY54" fmla="*/ 66294 h 646461"/>
                      <a:gd name="connsiteX55" fmla="*/ 493438 w 774997"/>
                      <a:gd name="connsiteY55" fmla="*/ 59246 h 646461"/>
                      <a:gd name="connsiteX56" fmla="*/ 494581 w 774997"/>
                      <a:gd name="connsiteY56" fmla="*/ 68294 h 646461"/>
                      <a:gd name="connsiteX57" fmla="*/ 499058 w 774997"/>
                      <a:gd name="connsiteY57" fmla="*/ 65723 h 646461"/>
                      <a:gd name="connsiteX58" fmla="*/ 498392 w 774997"/>
                      <a:gd name="connsiteY58" fmla="*/ 70961 h 646461"/>
                      <a:gd name="connsiteX59" fmla="*/ 509155 w 774997"/>
                      <a:gd name="connsiteY59" fmla="*/ 69533 h 646461"/>
                      <a:gd name="connsiteX60" fmla="*/ 509536 w 774997"/>
                      <a:gd name="connsiteY60" fmla="*/ 71342 h 646461"/>
                      <a:gd name="connsiteX61" fmla="*/ 532586 w 774997"/>
                      <a:gd name="connsiteY61" fmla="*/ 66961 h 646461"/>
                      <a:gd name="connsiteX62" fmla="*/ 537825 w 774997"/>
                      <a:gd name="connsiteY62" fmla="*/ 58007 h 646461"/>
                      <a:gd name="connsiteX63" fmla="*/ 558685 w 774997"/>
                      <a:gd name="connsiteY63" fmla="*/ 61722 h 646461"/>
                      <a:gd name="connsiteX64" fmla="*/ 561923 w 774997"/>
                      <a:gd name="connsiteY64" fmla="*/ 53721 h 646461"/>
                      <a:gd name="connsiteX65" fmla="*/ 566495 w 774997"/>
                      <a:gd name="connsiteY65" fmla="*/ 61246 h 646461"/>
                      <a:gd name="connsiteX66" fmla="*/ 588688 w 774997"/>
                      <a:gd name="connsiteY66" fmla="*/ 54388 h 646461"/>
                      <a:gd name="connsiteX67" fmla="*/ 586402 w 774997"/>
                      <a:gd name="connsiteY67" fmla="*/ 50006 h 646461"/>
                      <a:gd name="connsiteX68" fmla="*/ 591165 w 774997"/>
                      <a:gd name="connsiteY68" fmla="*/ 54007 h 646461"/>
                      <a:gd name="connsiteX69" fmla="*/ 590689 w 774997"/>
                      <a:gd name="connsiteY69" fmla="*/ 54578 h 646461"/>
                      <a:gd name="connsiteX70" fmla="*/ 630218 w 774997"/>
                      <a:gd name="connsiteY70" fmla="*/ 55245 h 646461"/>
                      <a:gd name="connsiteX71" fmla="*/ 629741 w 774997"/>
                      <a:gd name="connsiteY71" fmla="*/ 55817 h 646461"/>
                      <a:gd name="connsiteX72" fmla="*/ 639743 w 774997"/>
                      <a:gd name="connsiteY72" fmla="*/ 49625 h 646461"/>
                      <a:gd name="connsiteX73" fmla="*/ 640981 w 774997"/>
                      <a:gd name="connsiteY73" fmla="*/ 56198 h 646461"/>
                      <a:gd name="connsiteX74" fmla="*/ 667651 w 774997"/>
                      <a:gd name="connsiteY74" fmla="*/ 49625 h 646461"/>
                      <a:gd name="connsiteX75" fmla="*/ 703465 w 774997"/>
                      <a:gd name="connsiteY75" fmla="*/ 54769 h 646461"/>
                      <a:gd name="connsiteX76" fmla="*/ 702607 w 774997"/>
                      <a:gd name="connsiteY76" fmla="*/ 51435 h 646461"/>
                      <a:gd name="connsiteX77" fmla="*/ 704036 w 774997"/>
                      <a:gd name="connsiteY77" fmla="*/ 50197 h 646461"/>
                      <a:gd name="connsiteX78" fmla="*/ 704322 w 774997"/>
                      <a:gd name="connsiteY78" fmla="*/ 51054 h 646461"/>
                      <a:gd name="connsiteX79" fmla="*/ 704703 w 774997"/>
                      <a:gd name="connsiteY79" fmla="*/ 53912 h 646461"/>
                      <a:gd name="connsiteX80" fmla="*/ 704512 w 774997"/>
                      <a:gd name="connsiteY80" fmla="*/ 49054 h 646461"/>
                      <a:gd name="connsiteX81" fmla="*/ 710513 w 774997"/>
                      <a:gd name="connsiteY81" fmla="*/ 48197 h 646461"/>
                      <a:gd name="connsiteX82" fmla="*/ 710418 w 774997"/>
                      <a:gd name="connsiteY82" fmla="*/ 52578 h 646461"/>
                      <a:gd name="connsiteX83" fmla="*/ 704608 w 774997"/>
                      <a:gd name="connsiteY83" fmla="*/ 57055 h 646461"/>
                      <a:gd name="connsiteX84" fmla="*/ 713276 w 774997"/>
                      <a:gd name="connsiteY84" fmla="*/ 54864 h 646461"/>
                      <a:gd name="connsiteX85" fmla="*/ 714799 w 774997"/>
                      <a:gd name="connsiteY85" fmla="*/ 56579 h 646461"/>
                      <a:gd name="connsiteX86" fmla="*/ 708132 w 774997"/>
                      <a:gd name="connsiteY86" fmla="*/ 56579 h 646461"/>
                      <a:gd name="connsiteX87" fmla="*/ 710894 w 774997"/>
                      <a:gd name="connsiteY87" fmla="*/ 58484 h 646461"/>
                      <a:gd name="connsiteX88" fmla="*/ 710894 w 774997"/>
                      <a:gd name="connsiteY88" fmla="*/ 59150 h 646461"/>
                      <a:gd name="connsiteX89" fmla="*/ 710037 w 774997"/>
                      <a:gd name="connsiteY89" fmla="*/ 62008 h 646461"/>
                      <a:gd name="connsiteX90" fmla="*/ 707942 w 774997"/>
                      <a:gd name="connsiteY90" fmla="*/ 67818 h 646461"/>
                      <a:gd name="connsiteX91" fmla="*/ 702512 w 774997"/>
                      <a:gd name="connsiteY91" fmla="*/ 91535 h 646461"/>
                      <a:gd name="connsiteX92" fmla="*/ 700226 w 774997"/>
                      <a:gd name="connsiteY92" fmla="*/ 88106 h 646461"/>
                      <a:gd name="connsiteX93" fmla="*/ 699464 w 774997"/>
                      <a:gd name="connsiteY93" fmla="*/ 100965 h 646461"/>
                      <a:gd name="connsiteX94" fmla="*/ 693844 w 774997"/>
                      <a:gd name="connsiteY94" fmla="*/ 101156 h 646461"/>
                      <a:gd name="connsiteX95" fmla="*/ 691749 w 774997"/>
                      <a:gd name="connsiteY95" fmla="*/ 111157 h 646461"/>
                      <a:gd name="connsiteX96" fmla="*/ 690511 w 774997"/>
                      <a:gd name="connsiteY96" fmla="*/ 109061 h 646461"/>
                      <a:gd name="connsiteX97" fmla="*/ 692320 w 774997"/>
                      <a:gd name="connsiteY97" fmla="*/ 118205 h 646461"/>
                      <a:gd name="connsiteX98" fmla="*/ 686320 w 774997"/>
                      <a:gd name="connsiteY98" fmla="*/ 133064 h 646461"/>
                      <a:gd name="connsiteX99" fmla="*/ 687844 w 774997"/>
                      <a:gd name="connsiteY99" fmla="*/ 145352 h 646461"/>
                      <a:gd name="connsiteX100" fmla="*/ 680510 w 774997"/>
                      <a:gd name="connsiteY100" fmla="*/ 157734 h 646461"/>
                      <a:gd name="connsiteX101" fmla="*/ 673937 w 774997"/>
                      <a:gd name="connsiteY101" fmla="*/ 157353 h 646461"/>
                      <a:gd name="connsiteX102" fmla="*/ 677271 w 774997"/>
                      <a:gd name="connsiteY102" fmla="*/ 166402 h 646461"/>
                      <a:gd name="connsiteX103" fmla="*/ 666031 w 774997"/>
                      <a:gd name="connsiteY103" fmla="*/ 183928 h 646461"/>
                      <a:gd name="connsiteX104" fmla="*/ 663555 w 774997"/>
                      <a:gd name="connsiteY104" fmla="*/ 220885 h 646461"/>
                      <a:gd name="connsiteX105" fmla="*/ 658221 w 774997"/>
                      <a:gd name="connsiteY105" fmla="*/ 206216 h 646461"/>
                      <a:gd name="connsiteX106" fmla="*/ 657459 w 774997"/>
                      <a:gd name="connsiteY106" fmla="*/ 235363 h 646461"/>
                      <a:gd name="connsiteX107" fmla="*/ 653363 w 774997"/>
                      <a:gd name="connsiteY107" fmla="*/ 231267 h 646461"/>
                      <a:gd name="connsiteX108" fmla="*/ 647077 w 774997"/>
                      <a:gd name="connsiteY108" fmla="*/ 261366 h 646461"/>
                      <a:gd name="connsiteX109" fmla="*/ 645553 w 774997"/>
                      <a:gd name="connsiteY109" fmla="*/ 258699 h 646461"/>
                      <a:gd name="connsiteX110" fmla="*/ 646696 w 774997"/>
                      <a:gd name="connsiteY110" fmla="*/ 263557 h 646461"/>
                      <a:gd name="connsiteX111" fmla="*/ 646315 w 774997"/>
                      <a:gd name="connsiteY111" fmla="*/ 261461 h 646461"/>
                      <a:gd name="connsiteX112" fmla="*/ 657745 w 774997"/>
                      <a:gd name="connsiteY112" fmla="*/ 273749 h 646461"/>
                      <a:gd name="connsiteX113" fmla="*/ 640314 w 774997"/>
                      <a:gd name="connsiteY113" fmla="*/ 272320 h 646461"/>
                      <a:gd name="connsiteX114" fmla="*/ 644410 w 774997"/>
                      <a:gd name="connsiteY114" fmla="*/ 276416 h 646461"/>
                      <a:gd name="connsiteX115" fmla="*/ 639266 w 774997"/>
                      <a:gd name="connsiteY115" fmla="*/ 275177 h 646461"/>
                      <a:gd name="connsiteX116" fmla="*/ 641647 w 774997"/>
                      <a:gd name="connsiteY116" fmla="*/ 287179 h 646461"/>
                      <a:gd name="connsiteX117" fmla="*/ 637647 w 774997"/>
                      <a:gd name="connsiteY117" fmla="*/ 283845 h 646461"/>
                      <a:gd name="connsiteX118" fmla="*/ 639361 w 774997"/>
                      <a:gd name="connsiteY118" fmla="*/ 296513 h 646461"/>
                      <a:gd name="connsiteX119" fmla="*/ 637361 w 774997"/>
                      <a:gd name="connsiteY119" fmla="*/ 294513 h 646461"/>
                      <a:gd name="connsiteX120" fmla="*/ 635075 w 774997"/>
                      <a:gd name="connsiteY120" fmla="*/ 320135 h 646461"/>
                      <a:gd name="connsiteX121" fmla="*/ 624502 w 774997"/>
                      <a:gd name="connsiteY121" fmla="*/ 320516 h 646461"/>
                      <a:gd name="connsiteX122" fmla="*/ 624788 w 774997"/>
                      <a:gd name="connsiteY122" fmla="*/ 326136 h 646461"/>
                      <a:gd name="connsiteX123" fmla="*/ 628694 w 774997"/>
                      <a:gd name="connsiteY123" fmla="*/ 325279 h 646461"/>
                      <a:gd name="connsiteX124" fmla="*/ 627169 w 774997"/>
                      <a:gd name="connsiteY124" fmla="*/ 338138 h 646461"/>
                      <a:gd name="connsiteX125" fmla="*/ 625550 w 774997"/>
                      <a:gd name="connsiteY125" fmla="*/ 333947 h 646461"/>
                      <a:gd name="connsiteX126" fmla="*/ 624026 w 774997"/>
                      <a:gd name="connsiteY126" fmla="*/ 342519 h 646461"/>
                      <a:gd name="connsiteX127" fmla="*/ 628217 w 774997"/>
                      <a:gd name="connsiteY127" fmla="*/ 338804 h 646461"/>
                      <a:gd name="connsiteX128" fmla="*/ 632980 w 774997"/>
                      <a:gd name="connsiteY128" fmla="*/ 346424 h 646461"/>
                      <a:gd name="connsiteX129" fmla="*/ 626598 w 774997"/>
                      <a:gd name="connsiteY129" fmla="*/ 351663 h 646461"/>
                      <a:gd name="connsiteX130" fmla="*/ 626598 w 774997"/>
                      <a:gd name="connsiteY130" fmla="*/ 351663 h 646461"/>
                      <a:gd name="connsiteX131" fmla="*/ 626693 w 774997"/>
                      <a:gd name="connsiteY131" fmla="*/ 360140 h 646461"/>
                      <a:gd name="connsiteX132" fmla="*/ 617835 w 774997"/>
                      <a:gd name="connsiteY132" fmla="*/ 356902 h 646461"/>
                      <a:gd name="connsiteX133" fmla="*/ 620883 w 774997"/>
                      <a:gd name="connsiteY133" fmla="*/ 372428 h 646461"/>
                      <a:gd name="connsiteX134" fmla="*/ 615454 w 774997"/>
                      <a:gd name="connsiteY134" fmla="*/ 369856 h 646461"/>
                      <a:gd name="connsiteX135" fmla="*/ 619359 w 774997"/>
                      <a:gd name="connsiteY135" fmla="*/ 373190 h 646461"/>
                      <a:gd name="connsiteX136" fmla="*/ 613739 w 774997"/>
                      <a:gd name="connsiteY136" fmla="*/ 373475 h 646461"/>
                      <a:gd name="connsiteX137" fmla="*/ 616787 w 774997"/>
                      <a:gd name="connsiteY137" fmla="*/ 380429 h 646461"/>
                      <a:gd name="connsiteX138" fmla="*/ 615549 w 774997"/>
                      <a:gd name="connsiteY138" fmla="*/ 378333 h 646461"/>
                      <a:gd name="connsiteX139" fmla="*/ 609072 w 774997"/>
                      <a:gd name="connsiteY139" fmla="*/ 399193 h 646461"/>
                      <a:gd name="connsiteX140" fmla="*/ 602976 w 774997"/>
                      <a:gd name="connsiteY140" fmla="*/ 393097 h 646461"/>
                      <a:gd name="connsiteX141" fmla="*/ 599356 w 774997"/>
                      <a:gd name="connsiteY141" fmla="*/ 424434 h 646461"/>
                      <a:gd name="connsiteX142" fmla="*/ 600690 w 774997"/>
                      <a:gd name="connsiteY142" fmla="*/ 423005 h 646461"/>
                      <a:gd name="connsiteX143" fmla="*/ 596499 w 774997"/>
                      <a:gd name="connsiteY143" fmla="*/ 434531 h 646461"/>
                      <a:gd name="connsiteX144" fmla="*/ 592689 w 774997"/>
                      <a:gd name="connsiteY144" fmla="*/ 431864 h 646461"/>
                      <a:gd name="connsiteX145" fmla="*/ 590212 w 774997"/>
                      <a:gd name="connsiteY145" fmla="*/ 456343 h 646461"/>
                      <a:gd name="connsiteX146" fmla="*/ 588212 w 774997"/>
                      <a:gd name="connsiteY146" fmla="*/ 454343 h 646461"/>
                      <a:gd name="connsiteX147" fmla="*/ 580973 w 774997"/>
                      <a:gd name="connsiteY147" fmla="*/ 467392 h 646461"/>
                      <a:gd name="connsiteX148" fmla="*/ 585831 w 774997"/>
                      <a:gd name="connsiteY148" fmla="*/ 471488 h 646461"/>
                      <a:gd name="connsiteX149" fmla="*/ 569638 w 774997"/>
                      <a:gd name="connsiteY149" fmla="*/ 504920 h 646461"/>
                      <a:gd name="connsiteX150" fmla="*/ 568210 w 774997"/>
                      <a:gd name="connsiteY150" fmla="*/ 502063 h 646461"/>
                      <a:gd name="connsiteX151" fmla="*/ 567257 w 774997"/>
                      <a:gd name="connsiteY151" fmla="*/ 512255 h 646461"/>
                      <a:gd name="connsiteX152" fmla="*/ 574115 w 774997"/>
                      <a:gd name="connsiteY152" fmla="*/ 511016 h 646461"/>
                      <a:gd name="connsiteX153" fmla="*/ 576306 w 774997"/>
                      <a:gd name="connsiteY153" fmla="*/ 518732 h 646461"/>
                      <a:gd name="connsiteX154" fmla="*/ 566686 w 774997"/>
                      <a:gd name="connsiteY154" fmla="*/ 517493 h 646461"/>
                      <a:gd name="connsiteX155" fmla="*/ 570591 w 774997"/>
                      <a:gd name="connsiteY155" fmla="*/ 519017 h 646461"/>
                      <a:gd name="connsiteX156" fmla="*/ 571353 w 774997"/>
                      <a:gd name="connsiteY156" fmla="*/ 527685 h 646461"/>
                      <a:gd name="connsiteX157" fmla="*/ 569257 w 774997"/>
                      <a:gd name="connsiteY157" fmla="*/ 526542 h 646461"/>
                      <a:gd name="connsiteX158" fmla="*/ 570019 w 774997"/>
                      <a:gd name="connsiteY158" fmla="*/ 535210 h 646461"/>
                      <a:gd name="connsiteX159" fmla="*/ 564781 w 774997"/>
                      <a:gd name="connsiteY159" fmla="*/ 530257 h 646461"/>
                      <a:gd name="connsiteX160" fmla="*/ 565257 w 774997"/>
                      <a:gd name="connsiteY160" fmla="*/ 542735 h 646461"/>
                      <a:gd name="connsiteX161" fmla="*/ 564495 w 774997"/>
                      <a:gd name="connsiteY161" fmla="*/ 536258 h 646461"/>
                      <a:gd name="connsiteX162" fmla="*/ 556970 w 774997"/>
                      <a:gd name="connsiteY162" fmla="*/ 541496 h 646461"/>
                      <a:gd name="connsiteX163" fmla="*/ 557161 w 774997"/>
                      <a:gd name="connsiteY163" fmla="*/ 541306 h 646461"/>
                      <a:gd name="connsiteX164" fmla="*/ 552398 w 774997"/>
                      <a:gd name="connsiteY164" fmla="*/ 546830 h 646461"/>
                      <a:gd name="connsiteX165" fmla="*/ 554494 w 774997"/>
                      <a:gd name="connsiteY165" fmla="*/ 545687 h 646461"/>
                      <a:gd name="connsiteX166" fmla="*/ 559447 w 774997"/>
                      <a:gd name="connsiteY166" fmla="*/ 565404 h 646461"/>
                      <a:gd name="connsiteX167" fmla="*/ 550017 w 774997"/>
                      <a:gd name="connsiteY167" fmla="*/ 560451 h 646461"/>
                      <a:gd name="connsiteX168" fmla="*/ 544111 w 774997"/>
                      <a:gd name="connsiteY168" fmla="*/ 562261 h 646461"/>
                      <a:gd name="connsiteX169" fmla="*/ 543826 w 774997"/>
                      <a:gd name="connsiteY169" fmla="*/ 572643 h 646461"/>
                      <a:gd name="connsiteX170" fmla="*/ 538396 w 774997"/>
                      <a:gd name="connsiteY170" fmla="*/ 573596 h 646461"/>
                      <a:gd name="connsiteX171" fmla="*/ 543826 w 774997"/>
                      <a:gd name="connsiteY171" fmla="*/ 574834 h 646461"/>
                      <a:gd name="connsiteX172" fmla="*/ 536777 w 774997"/>
                      <a:gd name="connsiteY172" fmla="*/ 598170 h 646461"/>
                      <a:gd name="connsiteX173" fmla="*/ 543540 w 774997"/>
                      <a:gd name="connsiteY173" fmla="*/ 618363 h 646461"/>
                      <a:gd name="connsiteX174" fmla="*/ 537825 w 774997"/>
                      <a:gd name="connsiteY174" fmla="*/ 614172 h 646461"/>
                      <a:gd name="connsiteX175" fmla="*/ 534205 w 774997"/>
                      <a:gd name="connsiteY175" fmla="*/ 624364 h 646461"/>
                      <a:gd name="connsiteX176" fmla="*/ 529062 w 774997"/>
                      <a:gd name="connsiteY176" fmla="*/ 623792 h 646461"/>
                      <a:gd name="connsiteX177" fmla="*/ 530872 w 774997"/>
                      <a:gd name="connsiteY177" fmla="*/ 630841 h 646461"/>
                      <a:gd name="connsiteX178" fmla="*/ 524776 w 774997"/>
                      <a:gd name="connsiteY178" fmla="*/ 625507 h 646461"/>
                      <a:gd name="connsiteX179" fmla="*/ 527728 w 774997"/>
                      <a:gd name="connsiteY179" fmla="*/ 637985 h 646461"/>
                      <a:gd name="connsiteX180" fmla="*/ 522299 w 774997"/>
                      <a:gd name="connsiteY180" fmla="*/ 632365 h 646461"/>
                      <a:gd name="connsiteX181" fmla="*/ 525919 w 774997"/>
                      <a:gd name="connsiteY181" fmla="*/ 646462 h 646461"/>
                      <a:gd name="connsiteX182" fmla="*/ 528490 w 774997"/>
                      <a:gd name="connsiteY182" fmla="*/ 644557 h 646461"/>
                      <a:gd name="connsiteX183" fmla="*/ 523537 w 774997"/>
                      <a:gd name="connsiteY183" fmla="*/ 642461 h 646461"/>
                      <a:gd name="connsiteX184" fmla="*/ 528776 w 774997"/>
                      <a:gd name="connsiteY184" fmla="*/ 638556 h 646461"/>
                      <a:gd name="connsiteX185" fmla="*/ 529062 w 774997"/>
                      <a:gd name="connsiteY185" fmla="*/ 641414 h 646461"/>
                      <a:gd name="connsiteX186" fmla="*/ 533253 w 774997"/>
                      <a:gd name="connsiteY186" fmla="*/ 625983 h 646461"/>
                      <a:gd name="connsiteX187" fmla="*/ 540016 w 774997"/>
                      <a:gd name="connsiteY187" fmla="*/ 630650 h 646461"/>
                      <a:gd name="connsiteX188" fmla="*/ 535634 w 774997"/>
                      <a:gd name="connsiteY188" fmla="*/ 623316 h 646461"/>
                      <a:gd name="connsiteX189" fmla="*/ 542683 w 774997"/>
                      <a:gd name="connsiteY189" fmla="*/ 626459 h 646461"/>
                      <a:gd name="connsiteX190" fmla="*/ 546302 w 774997"/>
                      <a:gd name="connsiteY190" fmla="*/ 620649 h 646461"/>
                      <a:gd name="connsiteX191" fmla="*/ 547540 w 774997"/>
                      <a:gd name="connsiteY191" fmla="*/ 621221 h 646461"/>
                      <a:gd name="connsiteX192" fmla="*/ 546493 w 774997"/>
                      <a:gd name="connsiteY192" fmla="*/ 616934 h 646461"/>
                      <a:gd name="connsiteX193" fmla="*/ 550112 w 774997"/>
                      <a:gd name="connsiteY193" fmla="*/ 619982 h 646461"/>
                      <a:gd name="connsiteX194" fmla="*/ 554494 w 774997"/>
                      <a:gd name="connsiteY194" fmla="*/ 607409 h 646461"/>
                      <a:gd name="connsiteX195" fmla="*/ 554779 w 774997"/>
                      <a:gd name="connsiteY195" fmla="*/ 608076 h 646461"/>
                      <a:gd name="connsiteX196" fmla="*/ 545445 w 774997"/>
                      <a:gd name="connsiteY196" fmla="*/ 596456 h 646461"/>
                      <a:gd name="connsiteX197" fmla="*/ 560590 w 774997"/>
                      <a:gd name="connsiteY197" fmla="*/ 596741 h 646461"/>
                      <a:gd name="connsiteX198" fmla="*/ 555351 w 774997"/>
                      <a:gd name="connsiteY198" fmla="*/ 593979 h 646461"/>
                      <a:gd name="connsiteX199" fmla="*/ 558970 w 774997"/>
                      <a:gd name="connsiteY199" fmla="*/ 592550 h 646461"/>
                      <a:gd name="connsiteX200" fmla="*/ 553541 w 774997"/>
                      <a:gd name="connsiteY200" fmla="*/ 589121 h 646461"/>
                      <a:gd name="connsiteX201" fmla="*/ 564495 w 774997"/>
                      <a:gd name="connsiteY201" fmla="*/ 578358 h 646461"/>
                      <a:gd name="connsiteX202" fmla="*/ 558494 w 774997"/>
                      <a:gd name="connsiteY202" fmla="*/ 575786 h 646461"/>
                      <a:gd name="connsiteX203" fmla="*/ 564495 w 774997"/>
                      <a:gd name="connsiteY203" fmla="*/ 567309 h 646461"/>
                      <a:gd name="connsiteX204" fmla="*/ 570781 w 774997"/>
                      <a:gd name="connsiteY204" fmla="*/ 570643 h 646461"/>
                      <a:gd name="connsiteX205" fmla="*/ 574877 w 774997"/>
                      <a:gd name="connsiteY205" fmla="*/ 559594 h 646461"/>
                      <a:gd name="connsiteX206" fmla="*/ 574496 w 774997"/>
                      <a:gd name="connsiteY206" fmla="*/ 544925 h 646461"/>
                      <a:gd name="connsiteX207" fmla="*/ 585926 w 774997"/>
                      <a:gd name="connsiteY207" fmla="*/ 531114 h 646461"/>
                      <a:gd name="connsiteX208" fmla="*/ 586974 w 774997"/>
                      <a:gd name="connsiteY208" fmla="*/ 531686 h 646461"/>
                      <a:gd name="connsiteX209" fmla="*/ 583831 w 774997"/>
                      <a:gd name="connsiteY209" fmla="*/ 519017 h 646461"/>
                      <a:gd name="connsiteX210" fmla="*/ 590117 w 774997"/>
                      <a:gd name="connsiteY210" fmla="*/ 524542 h 646461"/>
                      <a:gd name="connsiteX211" fmla="*/ 591355 w 774997"/>
                      <a:gd name="connsiteY211" fmla="*/ 520827 h 646461"/>
                      <a:gd name="connsiteX212" fmla="*/ 588879 w 774997"/>
                      <a:gd name="connsiteY212" fmla="*/ 515017 h 646461"/>
                      <a:gd name="connsiteX213" fmla="*/ 593451 w 774997"/>
                      <a:gd name="connsiteY213" fmla="*/ 517684 h 646461"/>
                      <a:gd name="connsiteX214" fmla="*/ 596594 w 774997"/>
                      <a:gd name="connsiteY214" fmla="*/ 500539 h 646461"/>
                      <a:gd name="connsiteX215" fmla="*/ 581259 w 774997"/>
                      <a:gd name="connsiteY215" fmla="*/ 493395 h 646461"/>
                      <a:gd name="connsiteX216" fmla="*/ 588593 w 774997"/>
                      <a:gd name="connsiteY216" fmla="*/ 497396 h 646461"/>
                      <a:gd name="connsiteX217" fmla="*/ 588688 w 774997"/>
                      <a:gd name="connsiteY217" fmla="*/ 493871 h 646461"/>
                      <a:gd name="connsiteX218" fmla="*/ 591927 w 774997"/>
                      <a:gd name="connsiteY218" fmla="*/ 497967 h 646461"/>
                      <a:gd name="connsiteX219" fmla="*/ 590117 w 774997"/>
                      <a:gd name="connsiteY219" fmla="*/ 493109 h 646461"/>
                      <a:gd name="connsiteX220" fmla="*/ 595927 w 774997"/>
                      <a:gd name="connsiteY220" fmla="*/ 493586 h 646461"/>
                      <a:gd name="connsiteX221" fmla="*/ 594880 w 774997"/>
                      <a:gd name="connsiteY221" fmla="*/ 496443 h 646461"/>
                      <a:gd name="connsiteX222" fmla="*/ 602690 w 774997"/>
                      <a:gd name="connsiteY222" fmla="*/ 491490 h 646461"/>
                      <a:gd name="connsiteX223" fmla="*/ 598118 w 774997"/>
                      <a:gd name="connsiteY223" fmla="*/ 487775 h 646461"/>
                      <a:gd name="connsiteX224" fmla="*/ 605834 w 774997"/>
                      <a:gd name="connsiteY224" fmla="*/ 485299 h 646461"/>
                      <a:gd name="connsiteX225" fmla="*/ 602119 w 774997"/>
                      <a:gd name="connsiteY225" fmla="*/ 479108 h 646461"/>
                      <a:gd name="connsiteX226" fmla="*/ 606881 w 774997"/>
                      <a:gd name="connsiteY226" fmla="*/ 478250 h 646461"/>
                      <a:gd name="connsiteX227" fmla="*/ 603738 w 774997"/>
                      <a:gd name="connsiteY227" fmla="*/ 467011 h 646461"/>
                      <a:gd name="connsiteX228" fmla="*/ 603167 w 774997"/>
                      <a:gd name="connsiteY228" fmla="*/ 467582 h 646461"/>
                      <a:gd name="connsiteX229" fmla="*/ 603167 w 774997"/>
                      <a:gd name="connsiteY229" fmla="*/ 467106 h 646461"/>
                      <a:gd name="connsiteX230" fmla="*/ 603167 w 774997"/>
                      <a:gd name="connsiteY230" fmla="*/ 467106 h 646461"/>
                      <a:gd name="connsiteX231" fmla="*/ 603167 w 774997"/>
                      <a:gd name="connsiteY231" fmla="*/ 467106 h 646461"/>
                      <a:gd name="connsiteX232" fmla="*/ 612787 w 774997"/>
                      <a:gd name="connsiteY232" fmla="*/ 441674 h 646461"/>
                      <a:gd name="connsiteX233" fmla="*/ 614596 w 774997"/>
                      <a:gd name="connsiteY233" fmla="*/ 442341 h 646461"/>
                      <a:gd name="connsiteX234" fmla="*/ 614596 w 774997"/>
                      <a:gd name="connsiteY234" fmla="*/ 426053 h 646461"/>
                      <a:gd name="connsiteX235" fmla="*/ 620978 w 774997"/>
                      <a:gd name="connsiteY235" fmla="*/ 425101 h 646461"/>
                      <a:gd name="connsiteX236" fmla="*/ 623931 w 774997"/>
                      <a:gd name="connsiteY236" fmla="*/ 415290 h 646461"/>
                      <a:gd name="connsiteX237" fmla="*/ 624884 w 774997"/>
                      <a:gd name="connsiteY237" fmla="*/ 419957 h 646461"/>
                      <a:gd name="connsiteX238" fmla="*/ 628312 w 774997"/>
                      <a:gd name="connsiteY238" fmla="*/ 408432 h 646461"/>
                      <a:gd name="connsiteX239" fmla="*/ 634789 w 774997"/>
                      <a:gd name="connsiteY239" fmla="*/ 403860 h 646461"/>
                      <a:gd name="connsiteX240" fmla="*/ 630313 w 774997"/>
                      <a:gd name="connsiteY240" fmla="*/ 406146 h 646461"/>
                      <a:gd name="connsiteX241" fmla="*/ 632980 w 774997"/>
                      <a:gd name="connsiteY241" fmla="*/ 398907 h 646461"/>
                      <a:gd name="connsiteX242" fmla="*/ 638504 w 774997"/>
                      <a:gd name="connsiteY242" fmla="*/ 402241 h 646461"/>
                      <a:gd name="connsiteX243" fmla="*/ 647267 w 774997"/>
                      <a:gd name="connsiteY243" fmla="*/ 376333 h 646461"/>
                      <a:gd name="connsiteX244" fmla="*/ 638314 w 774997"/>
                      <a:gd name="connsiteY244" fmla="*/ 376714 h 646461"/>
                      <a:gd name="connsiteX245" fmla="*/ 651553 w 774997"/>
                      <a:gd name="connsiteY245" fmla="*/ 369094 h 646461"/>
                      <a:gd name="connsiteX246" fmla="*/ 649458 w 774997"/>
                      <a:gd name="connsiteY246" fmla="*/ 354235 h 646461"/>
                      <a:gd name="connsiteX247" fmla="*/ 640790 w 774997"/>
                      <a:gd name="connsiteY247" fmla="*/ 347472 h 646461"/>
                      <a:gd name="connsiteX248" fmla="*/ 652411 w 774997"/>
                      <a:gd name="connsiteY248" fmla="*/ 348425 h 646461"/>
                      <a:gd name="connsiteX249" fmla="*/ 650601 w 774997"/>
                      <a:gd name="connsiteY249" fmla="*/ 349568 h 646461"/>
                      <a:gd name="connsiteX250" fmla="*/ 654030 w 774997"/>
                      <a:gd name="connsiteY250" fmla="*/ 352616 h 646461"/>
                      <a:gd name="connsiteX251" fmla="*/ 652125 w 774997"/>
                      <a:gd name="connsiteY251" fmla="*/ 351282 h 646461"/>
                      <a:gd name="connsiteX252" fmla="*/ 660031 w 774997"/>
                      <a:gd name="connsiteY252" fmla="*/ 345948 h 646461"/>
                      <a:gd name="connsiteX253" fmla="*/ 655078 w 774997"/>
                      <a:gd name="connsiteY253" fmla="*/ 345472 h 646461"/>
                      <a:gd name="connsiteX254" fmla="*/ 662602 w 774997"/>
                      <a:gd name="connsiteY254" fmla="*/ 330803 h 646461"/>
                      <a:gd name="connsiteX255" fmla="*/ 658602 w 774997"/>
                      <a:gd name="connsiteY255" fmla="*/ 330422 h 646461"/>
                      <a:gd name="connsiteX256" fmla="*/ 657078 w 774997"/>
                      <a:gd name="connsiteY256" fmla="*/ 318611 h 646461"/>
                      <a:gd name="connsiteX257" fmla="*/ 663841 w 774997"/>
                      <a:gd name="connsiteY257" fmla="*/ 315468 h 646461"/>
                      <a:gd name="connsiteX258" fmla="*/ 670985 w 774997"/>
                      <a:gd name="connsiteY258" fmla="*/ 318707 h 646461"/>
                      <a:gd name="connsiteX259" fmla="*/ 679176 w 774997"/>
                      <a:gd name="connsiteY259" fmla="*/ 306324 h 646461"/>
                      <a:gd name="connsiteX260" fmla="*/ 679843 w 774997"/>
                      <a:gd name="connsiteY260" fmla="*/ 309848 h 646461"/>
                      <a:gd name="connsiteX261" fmla="*/ 680510 w 774997"/>
                      <a:gd name="connsiteY261" fmla="*/ 304800 h 646461"/>
                      <a:gd name="connsiteX262" fmla="*/ 675652 w 774997"/>
                      <a:gd name="connsiteY262" fmla="*/ 304991 h 646461"/>
                      <a:gd name="connsiteX263" fmla="*/ 679271 w 774997"/>
                      <a:gd name="connsiteY263" fmla="*/ 302705 h 646461"/>
                      <a:gd name="connsiteX264" fmla="*/ 669079 w 774997"/>
                      <a:gd name="connsiteY264" fmla="*/ 296704 h 646461"/>
                      <a:gd name="connsiteX265" fmla="*/ 675080 w 774997"/>
                      <a:gd name="connsiteY265" fmla="*/ 290036 h 646461"/>
                      <a:gd name="connsiteX266" fmla="*/ 679843 w 774997"/>
                      <a:gd name="connsiteY266" fmla="*/ 297656 h 646461"/>
                      <a:gd name="connsiteX267" fmla="*/ 681462 w 774997"/>
                      <a:gd name="connsiteY267" fmla="*/ 293370 h 646461"/>
                      <a:gd name="connsiteX268" fmla="*/ 682700 w 774997"/>
                      <a:gd name="connsiteY268" fmla="*/ 294608 h 646461"/>
                      <a:gd name="connsiteX269" fmla="*/ 680033 w 774997"/>
                      <a:gd name="connsiteY269" fmla="*/ 282035 h 646461"/>
                      <a:gd name="connsiteX270" fmla="*/ 686415 w 774997"/>
                      <a:gd name="connsiteY270" fmla="*/ 281083 h 646461"/>
                      <a:gd name="connsiteX271" fmla="*/ 679081 w 774997"/>
                      <a:gd name="connsiteY271" fmla="*/ 277082 h 646461"/>
                      <a:gd name="connsiteX272" fmla="*/ 680128 w 774997"/>
                      <a:gd name="connsiteY272" fmla="*/ 269081 h 646461"/>
                      <a:gd name="connsiteX273" fmla="*/ 678033 w 774997"/>
                      <a:gd name="connsiteY273" fmla="*/ 271463 h 646461"/>
                      <a:gd name="connsiteX274" fmla="*/ 676509 w 774997"/>
                      <a:gd name="connsiteY274" fmla="*/ 263747 h 646461"/>
                      <a:gd name="connsiteX275" fmla="*/ 678700 w 774997"/>
                      <a:gd name="connsiteY275" fmla="*/ 266510 h 646461"/>
                      <a:gd name="connsiteX276" fmla="*/ 685272 w 774997"/>
                      <a:gd name="connsiteY276" fmla="*/ 254222 h 646461"/>
                      <a:gd name="connsiteX277" fmla="*/ 693559 w 774997"/>
                      <a:gd name="connsiteY277" fmla="*/ 254603 h 646461"/>
                      <a:gd name="connsiteX278" fmla="*/ 698607 w 774997"/>
                      <a:gd name="connsiteY278" fmla="*/ 243078 h 646461"/>
                      <a:gd name="connsiteX279" fmla="*/ 691939 w 774997"/>
                      <a:gd name="connsiteY279" fmla="*/ 238411 h 646461"/>
                      <a:gd name="connsiteX280" fmla="*/ 691654 w 774997"/>
                      <a:gd name="connsiteY280" fmla="*/ 249079 h 646461"/>
                      <a:gd name="connsiteX281" fmla="*/ 687558 w 774997"/>
                      <a:gd name="connsiteY281" fmla="*/ 240697 h 646461"/>
                      <a:gd name="connsiteX282" fmla="*/ 686796 w 774997"/>
                      <a:gd name="connsiteY282" fmla="*/ 249269 h 646461"/>
                      <a:gd name="connsiteX283" fmla="*/ 681271 w 774997"/>
                      <a:gd name="connsiteY283" fmla="*/ 245936 h 646461"/>
                      <a:gd name="connsiteX284" fmla="*/ 686224 w 774997"/>
                      <a:gd name="connsiteY284" fmla="*/ 233648 h 646461"/>
                      <a:gd name="connsiteX285" fmla="*/ 696797 w 774997"/>
                      <a:gd name="connsiteY285" fmla="*/ 237458 h 646461"/>
                      <a:gd name="connsiteX286" fmla="*/ 701369 w 774997"/>
                      <a:gd name="connsiteY286" fmla="*/ 215265 h 646461"/>
                      <a:gd name="connsiteX287" fmla="*/ 698512 w 774997"/>
                      <a:gd name="connsiteY287" fmla="*/ 217551 h 646461"/>
                      <a:gd name="connsiteX288" fmla="*/ 699178 w 774997"/>
                      <a:gd name="connsiteY288" fmla="*/ 208312 h 646461"/>
                      <a:gd name="connsiteX289" fmla="*/ 707179 w 774997"/>
                      <a:gd name="connsiteY289" fmla="*/ 207931 h 646461"/>
                      <a:gd name="connsiteX290" fmla="*/ 702893 w 774997"/>
                      <a:gd name="connsiteY290" fmla="*/ 198215 h 646461"/>
                      <a:gd name="connsiteX291" fmla="*/ 708989 w 774997"/>
                      <a:gd name="connsiteY291" fmla="*/ 195834 h 646461"/>
                      <a:gd name="connsiteX292" fmla="*/ 705370 w 774997"/>
                      <a:gd name="connsiteY292" fmla="*/ 177546 h 646461"/>
                      <a:gd name="connsiteX293" fmla="*/ 713276 w 774997"/>
                      <a:gd name="connsiteY293" fmla="*/ 184309 h 646461"/>
                      <a:gd name="connsiteX294" fmla="*/ 713085 w 774997"/>
                      <a:gd name="connsiteY294" fmla="*/ 179261 h 646461"/>
                      <a:gd name="connsiteX295" fmla="*/ 714609 w 774997"/>
                      <a:gd name="connsiteY295" fmla="*/ 170212 h 646461"/>
                      <a:gd name="connsiteX296" fmla="*/ 710989 w 774997"/>
                      <a:gd name="connsiteY296" fmla="*/ 164592 h 646461"/>
                      <a:gd name="connsiteX297" fmla="*/ 712704 w 774997"/>
                      <a:gd name="connsiteY297" fmla="*/ 165259 h 646461"/>
                      <a:gd name="connsiteX298" fmla="*/ 706989 w 774997"/>
                      <a:gd name="connsiteY298" fmla="*/ 161258 h 646461"/>
                      <a:gd name="connsiteX299" fmla="*/ 724801 w 774997"/>
                      <a:gd name="connsiteY299" fmla="*/ 138017 h 646461"/>
                      <a:gd name="connsiteX300" fmla="*/ 727658 w 774997"/>
                      <a:gd name="connsiteY300" fmla="*/ 121349 h 646461"/>
                      <a:gd name="connsiteX301" fmla="*/ 728706 w 774997"/>
                      <a:gd name="connsiteY301" fmla="*/ 122682 h 646461"/>
                      <a:gd name="connsiteX302" fmla="*/ 726039 w 774997"/>
                      <a:gd name="connsiteY302" fmla="*/ 109252 h 646461"/>
                      <a:gd name="connsiteX303" fmla="*/ 730802 w 774997"/>
                      <a:gd name="connsiteY303" fmla="*/ 112586 h 646461"/>
                      <a:gd name="connsiteX304" fmla="*/ 740707 w 774997"/>
                      <a:gd name="connsiteY304" fmla="*/ 100775 h 646461"/>
                      <a:gd name="connsiteX305" fmla="*/ 740993 w 774997"/>
                      <a:gd name="connsiteY305" fmla="*/ 102203 h 646461"/>
                      <a:gd name="connsiteX306" fmla="*/ 742612 w 774997"/>
                      <a:gd name="connsiteY306" fmla="*/ 85820 h 646461"/>
                      <a:gd name="connsiteX307" fmla="*/ 744327 w 774997"/>
                      <a:gd name="connsiteY307" fmla="*/ 86487 h 646461"/>
                      <a:gd name="connsiteX308" fmla="*/ 740803 w 774997"/>
                      <a:gd name="connsiteY308" fmla="*/ 76010 h 646461"/>
                      <a:gd name="connsiteX309" fmla="*/ 740707 w 774997"/>
                      <a:gd name="connsiteY309" fmla="*/ 70485 h 646461"/>
                      <a:gd name="connsiteX310" fmla="*/ 741184 w 774997"/>
                      <a:gd name="connsiteY310" fmla="*/ 64580 h 646461"/>
                      <a:gd name="connsiteX311" fmla="*/ 747851 w 774997"/>
                      <a:gd name="connsiteY311" fmla="*/ 68294 h 646461"/>
                      <a:gd name="connsiteX312" fmla="*/ 740612 w 774997"/>
                      <a:gd name="connsiteY312" fmla="*/ 60960 h 646461"/>
                      <a:gd name="connsiteX313" fmla="*/ 754043 w 774997"/>
                      <a:gd name="connsiteY313" fmla="*/ 53340 h 646461"/>
                      <a:gd name="connsiteX314" fmla="*/ 751852 w 774997"/>
                      <a:gd name="connsiteY314" fmla="*/ 60579 h 646461"/>
                      <a:gd name="connsiteX315" fmla="*/ 756900 w 774997"/>
                      <a:gd name="connsiteY315" fmla="*/ 53816 h 646461"/>
                      <a:gd name="connsiteX316" fmla="*/ 757471 w 774997"/>
                      <a:gd name="connsiteY316" fmla="*/ 47149 h 646461"/>
                      <a:gd name="connsiteX317" fmla="*/ 760615 w 774997"/>
                      <a:gd name="connsiteY317" fmla="*/ 47149 h 646461"/>
                      <a:gd name="connsiteX318" fmla="*/ 758995 w 774997"/>
                      <a:gd name="connsiteY318" fmla="*/ 27527 h 646461"/>
                      <a:gd name="connsiteX319" fmla="*/ 755662 w 774997"/>
                      <a:gd name="connsiteY319" fmla="*/ 30194 h 646461"/>
                      <a:gd name="connsiteX320" fmla="*/ 755662 w 774997"/>
                      <a:gd name="connsiteY320" fmla="*/ 26194 h 646461"/>
                      <a:gd name="connsiteX321" fmla="*/ 757471 w 774997"/>
                      <a:gd name="connsiteY321" fmla="*/ 21146 h 646461"/>
                      <a:gd name="connsiteX322" fmla="*/ 768616 w 774997"/>
                      <a:gd name="connsiteY322" fmla="*/ 12002 h 646461"/>
                      <a:gd name="connsiteX323" fmla="*/ 767377 w 774997"/>
                      <a:gd name="connsiteY323" fmla="*/ 8763 h 646461"/>
                      <a:gd name="connsiteX324" fmla="*/ 743565 w 774997"/>
                      <a:gd name="connsiteY324" fmla="*/ 17240 h 646461"/>
                      <a:gd name="connsiteX325" fmla="*/ 773569 w 774997"/>
                      <a:gd name="connsiteY325" fmla="*/ 3905 h 646461"/>
                      <a:gd name="connsiteX326" fmla="*/ 774331 w 774997"/>
                      <a:gd name="connsiteY326" fmla="*/ 4858 h 646461"/>
                      <a:gd name="connsiteX327" fmla="*/ 774997 w 774997"/>
                      <a:gd name="connsiteY327" fmla="*/ 2762 h 646461"/>
                      <a:gd name="connsiteX328" fmla="*/ 753661 w 774997"/>
                      <a:gd name="connsiteY328" fmla="*/ 8858 h 646461"/>
                      <a:gd name="connsiteX329" fmla="*/ 761091 w 774997"/>
                      <a:gd name="connsiteY329" fmla="*/ 6763 h 646461"/>
                      <a:gd name="connsiteX330" fmla="*/ 732706 w 774997"/>
                      <a:gd name="connsiteY330" fmla="*/ 17907 h 646461"/>
                      <a:gd name="connsiteX331" fmla="*/ 727372 w 774997"/>
                      <a:gd name="connsiteY331" fmla="*/ 9620 h 646461"/>
                      <a:gd name="connsiteX332" fmla="*/ 709942 w 774997"/>
                      <a:gd name="connsiteY332" fmla="*/ 4763 h 646461"/>
                      <a:gd name="connsiteX333" fmla="*/ 689939 w 774997"/>
                      <a:gd name="connsiteY333" fmla="*/ 7430 h 646461"/>
                      <a:gd name="connsiteX334" fmla="*/ 672032 w 774997"/>
                      <a:gd name="connsiteY334" fmla="*/ 6572 h 646461"/>
                      <a:gd name="connsiteX335" fmla="*/ 670127 w 774997"/>
                      <a:gd name="connsiteY335" fmla="*/ 18764 h 646461"/>
                      <a:gd name="connsiteX336" fmla="*/ 665841 w 774997"/>
                      <a:gd name="connsiteY336" fmla="*/ 18955 h 646461"/>
                      <a:gd name="connsiteX337" fmla="*/ 656411 w 774997"/>
                      <a:gd name="connsiteY337" fmla="*/ 12764 h 646461"/>
                      <a:gd name="connsiteX338" fmla="*/ 658507 w 774997"/>
                      <a:gd name="connsiteY338" fmla="*/ 7430 h 646461"/>
                      <a:gd name="connsiteX339" fmla="*/ 650887 w 774997"/>
                      <a:gd name="connsiteY339" fmla="*/ 0 h 646461"/>
                      <a:gd name="connsiteX340" fmla="*/ 645362 w 774997"/>
                      <a:gd name="connsiteY340" fmla="*/ 4858 h 646461"/>
                      <a:gd name="connsiteX341" fmla="*/ 650982 w 774997"/>
                      <a:gd name="connsiteY341" fmla="*/ 9811 h 646461"/>
                      <a:gd name="connsiteX342" fmla="*/ 633932 w 774997"/>
                      <a:gd name="connsiteY342" fmla="*/ 7620 h 646461"/>
                      <a:gd name="connsiteX343" fmla="*/ 636504 w 774997"/>
                      <a:gd name="connsiteY343" fmla="*/ 3715 h 646461"/>
                      <a:gd name="connsiteX344" fmla="*/ 615644 w 774997"/>
                      <a:gd name="connsiteY344" fmla="*/ 14764 h 646461"/>
                      <a:gd name="connsiteX345" fmla="*/ 615359 w 774997"/>
                      <a:gd name="connsiteY345" fmla="*/ 9430 h 646461"/>
                      <a:gd name="connsiteX346" fmla="*/ 582497 w 774997"/>
                      <a:gd name="connsiteY346" fmla="*/ 16478 h 646461"/>
                      <a:gd name="connsiteX347" fmla="*/ 583069 w 774997"/>
                      <a:gd name="connsiteY347" fmla="*/ 13526 h 646461"/>
                      <a:gd name="connsiteX348" fmla="*/ 577068 w 774997"/>
                      <a:gd name="connsiteY348" fmla="*/ 16574 h 646461"/>
                      <a:gd name="connsiteX349" fmla="*/ 576687 w 774997"/>
                      <a:gd name="connsiteY349" fmla="*/ 13621 h 646461"/>
                      <a:gd name="connsiteX350" fmla="*/ 568781 w 774997"/>
                      <a:gd name="connsiteY350" fmla="*/ 17621 h 646461"/>
                      <a:gd name="connsiteX351" fmla="*/ 570877 w 774997"/>
                      <a:gd name="connsiteY351" fmla="*/ 14192 h 646461"/>
                      <a:gd name="connsiteX352" fmla="*/ 546112 w 774997"/>
                      <a:gd name="connsiteY352" fmla="*/ 26099 h 646461"/>
                      <a:gd name="connsiteX353" fmla="*/ 532301 w 774997"/>
                      <a:gd name="connsiteY353" fmla="*/ 14764 h 646461"/>
                      <a:gd name="connsiteX354" fmla="*/ 532301 w 774997"/>
                      <a:gd name="connsiteY354" fmla="*/ 13526 h 646461"/>
                      <a:gd name="connsiteX355" fmla="*/ 500201 w 774997"/>
                      <a:gd name="connsiteY355" fmla="*/ 26575 h 646461"/>
                      <a:gd name="connsiteX356" fmla="*/ 463339 w 774997"/>
                      <a:gd name="connsiteY356" fmla="*/ 20765 h 646461"/>
                      <a:gd name="connsiteX357" fmla="*/ 461625 w 774997"/>
                      <a:gd name="connsiteY357" fmla="*/ 28289 h 646461"/>
                      <a:gd name="connsiteX358" fmla="*/ 454386 w 774997"/>
                      <a:gd name="connsiteY358" fmla="*/ 27051 h 646461"/>
                      <a:gd name="connsiteX359" fmla="*/ 455338 w 774997"/>
                      <a:gd name="connsiteY359" fmla="*/ 27051 h 646461"/>
                      <a:gd name="connsiteX360" fmla="*/ 442861 w 774997"/>
                      <a:gd name="connsiteY360" fmla="*/ 22384 h 646461"/>
                      <a:gd name="connsiteX361" fmla="*/ 442861 w 774997"/>
                      <a:gd name="connsiteY361" fmla="*/ 32480 h 646461"/>
                      <a:gd name="connsiteX362" fmla="*/ 406094 w 774997"/>
                      <a:gd name="connsiteY362" fmla="*/ 27908 h 646461"/>
                      <a:gd name="connsiteX363" fmla="*/ 397617 w 774997"/>
                      <a:gd name="connsiteY363" fmla="*/ 33623 h 646461"/>
                      <a:gd name="connsiteX364" fmla="*/ 397331 w 774997"/>
                      <a:gd name="connsiteY364" fmla="*/ 28194 h 646461"/>
                      <a:gd name="connsiteX365" fmla="*/ 376376 w 774997"/>
                      <a:gd name="connsiteY365" fmla="*/ 29242 h 646461"/>
                      <a:gd name="connsiteX366" fmla="*/ 377995 w 774997"/>
                      <a:gd name="connsiteY366" fmla="*/ 25241 h 646461"/>
                      <a:gd name="connsiteX367" fmla="*/ 367709 w 774997"/>
                      <a:gd name="connsiteY367" fmla="*/ 42005 h 646461"/>
                      <a:gd name="connsiteX368" fmla="*/ 365518 w 774997"/>
                      <a:gd name="connsiteY368" fmla="*/ 34100 h 646461"/>
                      <a:gd name="connsiteX369" fmla="*/ 337610 w 774997"/>
                      <a:gd name="connsiteY369" fmla="*/ 36862 h 646461"/>
                      <a:gd name="connsiteX370" fmla="*/ 339229 w 774997"/>
                      <a:gd name="connsiteY370" fmla="*/ 32861 h 646461"/>
                      <a:gd name="connsiteX371" fmla="*/ 324370 w 774997"/>
                      <a:gd name="connsiteY371" fmla="*/ 39719 h 646461"/>
                      <a:gd name="connsiteX372" fmla="*/ 309987 w 774997"/>
                      <a:gd name="connsiteY372" fmla="*/ 43434 h 646461"/>
                      <a:gd name="connsiteX373" fmla="*/ 310273 w 774997"/>
                      <a:gd name="connsiteY373" fmla="*/ 38100 h 646461"/>
                      <a:gd name="connsiteX374" fmla="*/ 300843 w 774997"/>
                      <a:gd name="connsiteY374" fmla="*/ 49435 h 646461"/>
                      <a:gd name="connsiteX375" fmla="*/ 301224 w 774997"/>
                      <a:gd name="connsiteY375" fmla="*/ 46482 h 646461"/>
                      <a:gd name="connsiteX376" fmla="*/ 292080 w 774997"/>
                      <a:gd name="connsiteY376" fmla="*/ 49435 h 646461"/>
                      <a:gd name="connsiteX377" fmla="*/ 293890 w 774997"/>
                      <a:gd name="connsiteY377" fmla="*/ 45910 h 646461"/>
                      <a:gd name="connsiteX378" fmla="*/ 287222 w 774997"/>
                      <a:gd name="connsiteY378" fmla="*/ 51816 h 646461"/>
                      <a:gd name="connsiteX379" fmla="*/ 276840 w 774997"/>
                      <a:gd name="connsiteY379" fmla="*/ 46577 h 646461"/>
                      <a:gd name="connsiteX380" fmla="*/ 271220 w 774997"/>
                      <a:gd name="connsiteY380" fmla="*/ 52578 h 646461"/>
                      <a:gd name="connsiteX381" fmla="*/ 272077 w 774997"/>
                      <a:gd name="connsiteY381" fmla="*/ 48959 h 646461"/>
                      <a:gd name="connsiteX382" fmla="*/ 254647 w 774997"/>
                      <a:gd name="connsiteY382" fmla="*/ 51435 h 646461"/>
                      <a:gd name="connsiteX383" fmla="*/ 253409 w 774997"/>
                      <a:gd name="connsiteY383" fmla="*/ 48387 h 646461"/>
                      <a:gd name="connsiteX384" fmla="*/ 264553 w 774997"/>
                      <a:gd name="connsiteY384" fmla="*/ 48292 h 646461"/>
                      <a:gd name="connsiteX385" fmla="*/ 262457 w 774997"/>
                      <a:gd name="connsiteY385" fmla="*/ 35909 h 646461"/>
                      <a:gd name="connsiteX386" fmla="*/ 247027 w 774997"/>
                      <a:gd name="connsiteY386" fmla="*/ 46673 h 646461"/>
                      <a:gd name="connsiteX387" fmla="*/ 246169 w 774997"/>
                      <a:gd name="connsiteY387" fmla="*/ 45053 h 646461"/>
                      <a:gd name="connsiteX388" fmla="*/ 246646 w 774997"/>
                      <a:gd name="connsiteY388" fmla="*/ 44482 h 646461"/>
                      <a:gd name="connsiteX389" fmla="*/ 243502 w 774997"/>
                      <a:gd name="connsiteY389" fmla="*/ 45530 h 646461"/>
                      <a:gd name="connsiteX390" fmla="*/ 239216 w 774997"/>
                      <a:gd name="connsiteY390" fmla="*/ 44387 h 646461"/>
                      <a:gd name="connsiteX391" fmla="*/ 230548 w 774997"/>
                      <a:gd name="connsiteY391" fmla="*/ 42767 h 646461"/>
                      <a:gd name="connsiteX392" fmla="*/ 231310 w 774997"/>
                      <a:gd name="connsiteY392" fmla="*/ 51626 h 646461"/>
                      <a:gd name="connsiteX393" fmla="*/ 233406 w 774997"/>
                      <a:gd name="connsiteY393" fmla="*/ 50578 h 646461"/>
                      <a:gd name="connsiteX394" fmla="*/ 234454 w 774997"/>
                      <a:gd name="connsiteY394" fmla="*/ 49911 h 646461"/>
                      <a:gd name="connsiteX395" fmla="*/ 234454 w 774997"/>
                      <a:gd name="connsiteY395" fmla="*/ 50387 h 646461"/>
                      <a:gd name="connsiteX396" fmla="*/ 240645 w 774997"/>
                      <a:gd name="connsiteY396" fmla="*/ 49530 h 646461"/>
                      <a:gd name="connsiteX397" fmla="*/ 233787 w 774997"/>
                      <a:gd name="connsiteY397" fmla="*/ 52197 h 646461"/>
                      <a:gd name="connsiteX398" fmla="*/ 230929 w 774997"/>
                      <a:gd name="connsiteY398" fmla="*/ 61151 h 646461"/>
                      <a:gd name="connsiteX399" fmla="*/ 218261 w 774997"/>
                      <a:gd name="connsiteY399" fmla="*/ 46101 h 646461"/>
                      <a:gd name="connsiteX400" fmla="*/ 195782 w 774997"/>
                      <a:gd name="connsiteY400" fmla="*/ 60103 h 646461"/>
                      <a:gd name="connsiteX401" fmla="*/ 191972 w 774997"/>
                      <a:gd name="connsiteY401" fmla="*/ 55912 h 646461"/>
                      <a:gd name="connsiteX402" fmla="*/ 195306 w 774997"/>
                      <a:gd name="connsiteY402" fmla="*/ 53340 h 646461"/>
                      <a:gd name="connsiteX403" fmla="*/ 181685 w 774997"/>
                      <a:gd name="connsiteY403" fmla="*/ 62579 h 646461"/>
                      <a:gd name="connsiteX404" fmla="*/ 176637 w 774997"/>
                      <a:gd name="connsiteY404" fmla="*/ 57626 h 646461"/>
                      <a:gd name="connsiteX405" fmla="*/ 177494 w 774997"/>
                      <a:gd name="connsiteY405" fmla="*/ 55435 h 646461"/>
                      <a:gd name="connsiteX406" fmla="*/ 136156 w 774997"/>
                      <a:gd name="connsiteY406" fmla="*/ 62484 h 646461"/>
                      <a:gd name="connsiteX407" fmla="*/ 138346 w 774997"/>
                      <a:gd name="connsiteY407" fmla="*/ 64770 h 646461"/>
                      <a:gd name="connsiteX408" fmla="*/ 79292 w 774997"/>
                      <a:gd name="connsiteY408" fmla="*/ 65627 h 646461"/>
                      <a:gd name="connsiteX409" fmla="*/ 70528 w 774997"/>
                      <a:gd name="connsiteY409" fmla="*/ 72295 h 646461"/>
                      <a:gd name="connsiteX410" fmla="*/ 68909 w 774997"/>
                      <a:gd name="connsiteY410" fmla="*/ 66675 h 646461"/>
                      <a:gd name="connsiteX411" fmla="*/ 63861 w 774997"/>
                      <a:gd name="connsiteY411" fmla="*/ 73724 h 646461"/>
                      <a:gd name="connsiteX412" fmla="*/ 39477 w 774997"/>
                      <a:gd name="connsiteY412" fmla="*/ 70866 h 646461"/>
                      <a:gd name="connsiteX413" fmla="*/ 41096 w 774997"/>
                      <a:gd name="connsiteY413" fmla="*/ 74581 h 646461"/>
                      <a:gd name="connsiteX414" fmla="*/ 30047 w 774997"/>
                      <a:gd name="connsiteY414" fmla="*/ 73343 h 646461"/>
                      <a:gd name="connsiteX415" fmla="*/ 27571 w 774997"/>
                      <a:gd name="connsiteY415" fmla="*/ 75533 h 646461"/>
                      <a:gd name="connsiteX416" fmla="*/ 27190 w 774997"/>
                      <a:gd name="connsiteY416" fmla="*/ 72581 h 646461"/>
                      <a:gd name="connsiteX417" fmla="*/ 18712 w 774997"/>
                      <a:gd name="connsiteY417" fmla="*/ 78486 h 646461"/>
                      <a:gd name="connsiteX418" fmla="*/ 8616 w 774997"/>
                      <a:gd name="connsiteY418" fmla="*/ 66770 h 646461"/>
                      <a:gd name="connsiteX419" fmla="*/ 234 w 774997"/>
                      <a:gd name="connsiteY419" fmla="*/ 78296 h 646461"/>
                      <a:gd name="connsiteX420" fmla="*/ 4615 w 774997"/>
                      <a:gd name="connsiteY420" fmla="*/ 82868 h 646461"/>
                      <a:gd name="connsiteX421" fmla="*/ 1282 w 774997"/>
                      <a:gd name="connsiteY421" fmla="*/ 84677 h 646461"/>
                      <a:gd name="connsiteX422" fmla="*/ 8521 w 774997"/>
                      <a:gd name="connsiteY422" fmla="*/ 108299 h 646461"/>
                      <a:gd name="connsiteX423" fmla="*/ 13950 w 774997"/>
                      <a:gd name="connsiteY423" fmla="*/ 102394 h 646461"/>
                      <a:gd name="connsiteX424" fmla="*/ 16236 w 774997"/>
                      <a:gd name="connsiteY424" fmla="*/ 106490 h 646461"/>
                      <a:gd name="connsiteX425" fmla="*/ 11283 w 774997"/>
                      <a:gd name="connsiteY425" fmla="*/ 107156 h 646461"/>
                      <a:gd name="connsiteX426" fmla="*/ 17665 w 774997"/>
                      <a:gd name="connsiteY426" fmla="*/ 104585 h 646461"/>
                      <a:gd name="connsiteX427" fmla="*/ 20522 w 774997"/>
                      <a:gd name="connsiteY427" fmla="*/ 109061 h 646461"/>
                      <a:gd name="connsiteX428" fmla="*/ 25570 w 774997"/>
                      <a:gd name="connsiteY428" fmla="*/ 100108 h 646461"/>
                      <a:gd name="connsiteX429" fmla="*/ 27571 w 774997"/>
                      <a:gd name="connsiteY429" fmla="*/ 108776 h 646461"/>
                      <a:gd name="connsiteX430" fmla="*/ 28618 w 774997"/>
                      <a:gd name="connsiteY430" fmla="*/ 98298 h 646461"/>
                      <a:gd name="connsiteX431" fmla="*/ 34238 w 774997"/>
                      <a:gd name="connsiteY431" fmla="*/ 101727 h 646461"/>
                      <a:gd name="connsiteX432" fmla="*/ 33095 w 774997"/>
                      <a:gd name="connsiteY432" fmla="*/ 106585 h 646461"/>
                      <a:gd name="connsiteX433" fmla="*/ 41858 w 774997"/>
                      <a:gd name="connsiteY433" fmla="*/ 99917 h 646461"/>
                      <a:gd name="connsiteX434" fmla="*/ 52050 w 774997"/>
                      <a:gd name="connsiteY434" fmla="*/ 106204 h 646461"/>
                      <a:gd name="connsiteX435" fmla="*/ 59289 w 774997"/>
                      <a:gd name="connsiteY435" fmla="*/ 98584 h 646461"/>
                      <a:gd name="connsiteX436" fmla="*/ 69004 w 774997"/>
                      <a:gd name="connsiteY436" fmla="*/ 109157 h 646461"/>
                      <a:gd name="connsiteX437" fmla="*/ 87864 w 774997"/>
                      <a:gd name="connsiteY437" fmla="*/ 98489 h 646461"/>
                      <a:gd name="connsiteX438" fmla="*/ 86340 w 774997"/>
                      <a:gd name="connsiteY438" fmla="*/ 100298 h 646461"/>
                      <a:gd name="connsiteX439" fmla="*/ 93769 w 774997"/>
                      <a:gd name="connsiteY439" fmla="*/ 104870 h 646461"/>
                      <a:gd name="connsiteX440" fmla="*/ 101770 w 774997"/>
                      <a:gd name="connsiteY440" fmla="*/ 90392 h 646461"/>
                      <a:gd name="connsiteX441" fmla="*/ 101770 w 774997"/>
                      <a:gd name="connsiteY441" fmla="*/ 106109 h 646461"/>
                      <a:gd name="connsiteX442" fmla="*/ 107009 w 774997"/>
                      <a:gd name="connsiteY442" fmla="*/ 94583 h 646461"/>
                      <a:gd name="connsiteX443" fmla="*/ 112438 w 774997"/>
                      <a:gd name="connsiteY443" fmla="*/ 102489 h 646461"/>
                      <a:gd name="connsiteX444" fmla="*/ 117772 w 774997"/>
                      <a:gd name="connsiteY444" fmla="*/ 94679 h 646461"/>
                      <a:gd name="connsiteX445" fmla="*/ 124916 w 774997"/>
                      <a:gd name="connsiteY445" fmla="*/ 100013 h 646461"/>
                      <a:gd name="connsiteX446" fmla="*/ 123202 w 774997"/>
                      <a:gd name="connsiteY446" fmla="*/ 106394 h 646461"/>
                      <a:gd name="connsiteX447" fmla="*/ 250360 w 774997"/>
                      <a:gd name="connsiteY447" fmla="*/ 79343 h 646461"/>
                      <a:gd name="connsiteX448" fmla="*/ 250360 w 774997"/>
                      <a:gd name="connsiteY448" fmla="*/ 79439 h 646461"/>
                      <a:gd name="connsiteX449" fmla="*/ 247693 w 774997"/>
                      <a:gd name="connsiteY449" fmla="*/ 80010 h 646461"/>
                      <a:gd name="connsiteX450" fmla="*/ 250360 w 774997"/>
                      <a:gd name="connsiteY450" fmla="*/ 79343 h 646461"/>
                      <a:gd name="connsiteX451" fmla="*/ 261219 w 774997"/>
                      <a:gd name="connsiteY451" fmla="*/ 78296 h 646461"/>
                      <a:gd name="connsiteX452" fmla="*/ 256552 w 774997"/>
                      <a:gd name="connsiteY452" fmla="*/ 78486 h 646461"/>
                      <a:gd name="connsiteX453" fmla="*/ 257409 w 774997"/>
                      <a:gd name="connsiteY453" fmla="*/ 74771 h 646461"/>
                      <a:gd name="connsiteX454" fmla="*/ 261314 w 774997"/>
                      <a:gd name="connsiteY454" fmla="*/ 78296 h 646461"/>
                      <a:gd name="connsiteX455" fmla="*/ 235216 w 774997"/>
                      <a:gd name="connsiteY455" fmla="*/ 43244 h 646461"/>
                      <a:gd name="connsiteX456" fmla="*/ 237883 w 774997"/>
                      <a:gd name="connsiteY456" fmla="*/ 44387 h 646461"/>
                      <a:gd name="connsiteX457" fmla="*/ 234930 w 774997"/>
                      <a:gd name="connsiteY457" fmla="*/ 45244 h 646461"/>
                      <a:gd name="connsiteX458" fmla="*/ 234739 w 774997"/>
                      <a:gd name="connsiteY458" fmla="*/ 45910 h 646461"/>
                      <a:gd name="connsiteX459" fmla="*/ 235216 w 774997"/>
                      <a:gd name="connsiteY459" fmla="*/ 43148 h 646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</a:cxnLst>
                    <a:rect l="l" t="t" r="r" b="b"/>
                    <a:pathLst>
                      <a:path w="774997" h="646461">
                        <a:moveTo>
                          <a:pt x="122916" y="106394"/>
                        </a:moveTo>
                        <a:cubicBezTo>
                          <a:pt x="128440" y="106109"/>
                          <a:pt x="124916" y="99346"/>
                          <a:pt x="125773" y="95155"/>
                        </a:cubicBezTo>
                        <a:cubicBezTo>
                          <a:pt x="132155" y="92583"/>
                          <a:pt x="129298" y="100108"/>
                          <a:pt x="131774" y="103442"/>
                        </a:cubicBezTo>
                        <a:cubicBezTo>
                          <a:pt x="135679" y="101251"/>
                          <a:pt x="138346" y="94488"/>
                          <a:pt x="141394" y="94583"/>
                        </a:cubicBezTo>
                        <a:cubicBezTo>
                          <a:pt x="141680" y="95726"/>
                          <a:pt x="142347" y="96107"/>
                          <a:pt x="141776" y="97631"/>
                        </a:cubicBezTo>
                        <a:cubicBezTo>
                          <a:pt x="145681" y="91726"/>
                          <a:pt x="154634" y="96298"/>
                          <a:pt x="159111" y="88868"/>
                        </a:cubicBezTo>
                        <a:cubicBezTo>
                          <a:pt x="159587" y="89440"/>
                          <a:pt x="159778" y="90011"/>
                          <a:pt x="159968" y="90583"/>
                        </a:cubicBezTo>
                        <a:cubicBezTo>
                          <a:pt x="158825" y="87154"/>
                          <a:pt x="158444" y="83630"/>
                          <a:pt x="158349" y="81058"/>
                        </a:cubicBezTo>
                        <a:cubicBezTo>
                          <a:pt x="160826" y="80772"/>
                          <a:pt x="162540" y="76200"/>
                          <a:pt x="163873" y="80772"/>
                        </a:cubicBezTo>
                        <a:cubicBezTo>
                          <a:pt x="162349" y="80772"/>
                          <a:pt x="162349" y="82582"/>
                          <a:pt x="161778" y="84106"/>
                        </a:cubicBezTo>
                        <a:lnTo>
                          <a:pt x="164159" y="81915"/>
                        </a:lnTo>
                        <a:cubicBezTo>
                          <a:pt x="167017" y="88297"/>
                          <a:pt x="160826" y="84487"/>
                          <a:pt x="161206" y="89345"/>
                        </a:cubicBezTo>
                        <a:cubicBezTo>
                          <a:pt x="166064" y="86773"/>
                          <a:pt x="171493" y="80772"/>
                          <a:pt x="175494" y="82391"/>
                        </a:cubicBezTo>
                        <a:cubicBezTo>
                          <a:pt x="176827" y="88773"/>
                          <a:pt x="166636" y="85344"/>
                          <a:pt x="172255" y="90583"/>
                        </a:cubicBezTo>
                        <a:lnTo>
                          <a:pt x="166064" y="88678"/>
                        </a:lnTo>
                        <a:cubicBezTo>
                          <a:pt x="171493" y="98489"/>
                          <a:pt x="162349" y="88297"/>
                          <a:pt x="167493" y="98774"/>
                        </a:cubicBezTo>
                        <a:cubicBezTo>
                          <a:pt x="175494" y="100013"/>
                          <a:pt x="176065" y="94774"/>
                          <a:pt x="184067" y="95917"/>
                        </a:cubicBezTo>
                        <a:cubicBezTo>
                          <a:pt x="185495" y="92202"/>
                          <a:pt x="183019" y="90678"/>
                          <a:pt x="184447" y="86963"/>
                        </a:cubicBezTo>
                        <a:cubicBezTo>
                          <a:pt x="195115" y="79534"/>
                          <a:pt x="194639" y="102394"/>
                          <a:pt x="202069" y="93155"/>
                        </a:cubicBezTo>
                        <a:cubicBezTo>
                          <a:pt x="203783" y="88678"/>
                          <a:pt x="203974" y="80486"/>
                          <a:pt x="210165" y="84296"/>
                        </a:cubicBezTo>
                        <a:lnTo>
                          <a:pt x="208831" y="91726"/>
                        </a:lnTo>
                        <a:cubicBezTo>
                          <a:pt x="216547" y="91726"/>
                          <a:pt x="212260" y="80867"/>
                          <a:pt x="220738" y="85058"/>
                        </a:cubicBezTo>
                        <a:cubicBezTo>
                          <a:pt x="219595" y="88011"/>
                          <a:pt x="214927" y="88011"/>
                          <a:pt x="216166" y="88773"/>
                        </a:cubicBezTo>
                        <a:cubicBezTo>
                          <a:pt x="221881" y="94107"/>
                          <a:pt x="219499" y="84296"/>
                          <a:pt x="223500" y="84011"/>
                        </a:cubicBezTo>
                        <a:lnTo>
                          <a:pt x="224834" y="90392"/>
                        </a:lnTo>
                        <a:cubicBezTo>
                          <a:pt x="232835" y="88678"/>
                          <a:pt x="241407" y="83249"/>
                          <a:pt x="250360" y="81344"/>
                        </a:cubicBezTo>
                        <a:cubicBezTo>
                          <a:pt x="249979" y="83344"/>
                          <a:pt x="248646" y="85439"/>
                          <a:pt x="250932" y="87249"/>
                        </a:cubicBezTo>
                        <a:cubicBezTo>
                          <a:pt x="261981" y="83058"/>
                          <a:pt x="275221" y="86011"/>
                          <a:pt x="286460" y="88868"/>
                        </a:cubicBezTo>
                        <a:lnTo>
                          <a:pt x="290175" y="82963"/>
                        </a:lnTo>
                        <a:cubicBezTo>
                          <a:pt x="291127" y="82963"/>
                          <a:pt x="292175" y="85344"/>
                          <a:pt x="291223" y="86487"/>
                        </a:cubicBezTo>
                        <a:cubicBezTo>
                          <a:pt x="295699" y="88202"/>
                          <a:pt x="291223" y="82963"/>
                          <a:pt x="293032" y="80582"/>
                        </a:cubicBezTo>
                        <a:cubicBezTo>
                          <a:pt x="295414" y="80010"/>
                          <a:pt x="296557" y="83534"/>
                          <a:pt x="295128" y="85344"/>
                        </a:cubicBezTo>
                        <a:cubicBezTo>
                          <a:pt x="302272" y="80010"/>
                          <a:pt x="315702" y="73343"/>
                          <a:pt x="324179" y="78677"/>
                        </a:cubicBezTo>
                        <a:lnTo>
                          <a:pt x="322751" y="80486"/>
                        </a:lnTo>
                        <a:cubicBezTo>
                          <a:pt x="329132" y="82201"/>
                          <a:pt x="328751" y="68485"/>
                          <a:pt x="334943" y="73152"/>
                        </a:cubicBezTo>
                        <a:lnTo>
                          <a:pt x="333895" y="74200"/>
                        </a:lnTo>
                        <a:cubicBezTo>
                          <a:pt x="347515" y="75438"/>
                          <a:pt x="361898" y="69152"/>
                          <a:pt x="372852" y="76676"/>
                        </a:cubicBezTo>
                        <a:cubicBezTo>
                          <a:pt x="374090" y="68485"/>
                          <a:pt x="386377" y="79153"/>
                          <a:pt x="386282" y="67818"/>
                        </a:cubicBezTo>
                        <a:cubicBezTo>
                          <a:pt x="394378" y="72676"/>
                          <a:pt x="392378" y="74867"/>
                          <a:pt x="403522" y="77724"/>
                        </a:cubicBezTo>
                        <a:cubicBezTo>
                          <a:pt x="406475" y="78010"/>
                          <a:pt x="407237" y="70390"/>
                          <a:pt x="410666" y="68866"/>
                        </a:cubicBezTo>
                        <a:lnTo>
                          <a:pt x="411238" y="74676"/>
                        </a:lnTo>
                        <a:lnTo>
                          <a:pt x="415524" y="68104"/>
                        </a:lnTo>
                        <a:lnTo>
                          <a:pt x="418667" y="74867"/>
                        </a:lnTo>
                        <a:lnTo>
                          <a:pt x="421906" y="73057"/>
                        </a:lnTo>
                        <a:cubicBezTo>
                          <a:pt x="420572" y="72866"/>
                          <a:pt x="418858" y="70676"/>
                          <a:pt x="418953" y="68961"/>
                        </a:cubicBezTo>
                        <a:cubicBezTo>
                          <a:pt x="423906" y="65913"/>
                          <a:pt x="432002" y="71914"/>
                          <a:pt x="432383" y="74962"/>
                        </a:cubicBezTo>
                        <a:lnTo>
                          <a:pt x="444289" y="68961"/>
                        </a:lnTo>
                        <a:cubicBezTo>
                          <a:pt x="444289" y="71342"/>
                          <a:pt x="442194" y="72295"/>
                          <a:pt x="440670" y="74009"/>
                        </a:cubicBezTo>
                        <a:cubicBezTo>
                          <a:pt x="446766" y="67437"/>
                          <a:pt x="442385" y="80105"/>
                          <a:pt x="448004" y="74009"/>
                        </a:cubicBezTo>
                        <a:cubicBezTo>
                          <a:pt x="447052" y="72771"/>
                          <a:pt x="448099" y="70485"/>
                          <a:pt x="448195" y="69247"/>
                        </a:cubicBezTo>
                        <a:cubicBezTo>
                          <a:pt x="451528" y="72485"/>
                          <a:pt x="458386" y="72009"/>
                          <a:pt x="463339" y="70009"/>
                        </a:cubicBezTo>
                        <a:lnTo>
                          <a:pt x="462673" y="74105"/>
                        </a:lnTo>
                        <a:cubicBezTo>
                          <a:pt x="471912" y="74390"/>
                          <a:pt x="481818" y="70485"/>
                          <a:pt x="492105" y="69723"/>
                        </a:cubicBezTo>
                        <a:cubicBezTo>
                          <a:pt x="488295" y="68199"/>
                          <a:pt x="488485" y="61055"/>
                          <a:pt x="491438" y="60198"/>
                        </a:cubicBezTo>
                        <a:lnTo>
                          <a:pt x="493153" y="66294"/>
                        </a:lnTo>
                        <a:cubicBezTo>
                          <a:pt x="494772" y="62294"/>
                          <a:pt x="489819" y="64199"/>
                          <a:pt x="493438" y="59246"/>
                        </a:cubicBezTo>
                        <a:cubicBezTo>
                          <a:pt x="497344" y="59627"/>
                          <a:pt x="496582" y="66104"/>
                          <a:pt x="494581" y="68294"/>
                        </a:cubicBezTo>
                        <a:lnTo>
                          <a:pt x="499058" y="65723"/>
                        </a:lnTo>
                        <a:cubicBezTo>
                          <a:pt x="499535" y="67532"/>
                          <a:pt x="498487" y="68580"/>
                          <a:pt x="498392" y="70961"/>
                        </a:cubicBezTo>
                        <a:cubicBezTo>
                          <a:pt x="500011" y="66961"/>
                          <a:pt x="506964" y="76486"/>
                          <a:pt x="509155" y="69533"/>
                        </a:cubicBezTo>
                        <a:lnTo>
                          <a:pt x="509536" y="71342"/>
                        </a:lnTo>
                        <a:cubicBezTo>
                          <a:pt x="519823" y="70485"/>
                          <a:pt x="524299" y="68009"/>
                          <a:pt x="532586" y="66961"/>
                        </a:cubicBezTo>
                        <a:cubicBezTo>
                          <a:pt x="532301" y="61627"/>
                          <a:pt x="535634" y="62484"/>
                          <a:pt x="537825" y="58007"/>
                        </a:cubicBezTo>
                        <a:cubicBezTo>
                          <a:pt x="544111" y="59150"/>
                          <a:pt x="551255" y="62770"/>
                          <a:pt x="558685" y="61722"/>
                        </a:cubicBezTo>
                        <a:cubicBezTo>
                          <a:pt x="563638" y="58579"/>
                          <a:pt x="559828" y="57055"/>
                          <a:pt x="561923" y="53721"/>
                        </a:cubicBezTo>
                        <a:cubicBezTo>
                          <a:pt x="562685" y="58579"/>
                          <a:pt x="570115" y="57436"/>
                          <a:pt x="566495" y="61246"/>
                        </a:cubicBezTo>
                        <a:cubicBezTo>
                          <a:pt x="575353" y="59722"/>
                          <a:pt x="577735" y="59341"/>
                          <a:pt x="588688" y="54388"/>
                        </a:cubicBezTo>
                        <a:cubicBezTo>
                          <a:pt x="587260" y="52483"/>
                          <a:pt x="585831" y="51721"/>
                          <a:pt x="586402" y="50006"/>
                        </a:cubicBezTo>
                        <a:cubicBezTo>
                          <a:pt x="588403" y="49054"/>
                          <a:pt x="591260" y="51626"/>
                          <a:pt x="591165" y="54007"/>
                        </a:cubicBezTo>
                        <a:lnTo>
                          <a:pt x="590689" y="54578"/>
                        </a:lnTo>
                        <a:cubicBezTo>
                          <a:pt x="602690" y="46196"/>
                          <a:pt x="620978" y="66294"/>
                          <a:pt x="630218" y="55245"/>
                        </a:cubicBezTo>
                        <a:lnTo>
                          <a:pt x="629741" y="55817"/>
                        </a:lnTo>
                        <a:lnTo>
                          <a:pt x="639743" y="49625"/>
                        </a:lnTo>
                        <a:cubicBezTo>
                          <a:pt x="644600" y="50102"/>
                          <a:pt x="637171" y="53531"/>
                          <a:pt x="640981" y="56198"/>
                        </a:cubicBezTo>
                        <a:cubicBezTo>
                          <a:pt x="651553" y="47149"/>
                          <a:pt x="658793" y="55817"/>
                          <a:pt x="667651" y="49625"/>
                        </a:cubicBezTo>
                        <a:cubicBezTo>
                          <a:pt x="676033" y="63341"/>
                          <a:pt x="692987" y="46482"/>
                          <a:pt x="703465" y="54769"/>
                        </a:cubicBezTo>
                        <a:lnTo>
                          <a:pt x="702607" y="51435"/>
                        </a:lnTo>
                        <a:cubicBezTo>
                          <a:pt x="703084" y="50578"/>
                          <a:pt x="703751" y="50197"/>
                          <a:pt x="704036" y="50197"/>
                        </a:cubicBezTo>
                        <a:cubicBezTo>
                          <a:pt x="704131" y="50197"/>
                          <a:pt x="704227" y="50578"/>
                          <a:pt x="704322" y="51054"/>
                        </a:cubicBezTo>
                        <a:cubicBezTo>
                          <a:pt x="704417" y="52007"/>
                          <a:pt x="704512" y="52864"/>
                          <a:pt x="704703" y="53912"/>
                        </a:cubicBezTo>
                        <a:cubicBezTo>
                          <a:pt x="704703" y="51245"/>
                          <a:pt x="704227" y="50864"/>
                          <a:pt x="704512" y="49054"/>
                        </a:cubicBezTo>
                        <a:cubicBezTo>
                          <a:pt x="706418" y="47435"/>
                          <a:pt x="709180" y="47435"/>
                          <a:pt x="710513" y="48197"/>
                        </a:cubicBezTo>
                        <a:cubicBezTo>
                          <a:pt x="711942" y="49054"/>
                          <a:pt x="711942" y="50768"/>
                          <a:pt x="710418" y="52578"/>
                        </a:cubicBezTo>
                        <a:cubicBezTo>
                          <a:pt x="707942" y="55150"/>
                          <a:pt x="705751" y="56674"/>
                          <a:pt x="704608" y="57055"/>
                        </a:cubicBezTo>
                        <a:cubicBezTo>
                          <a:pt x="704131" y="57150"/>
                          <a:pt x="709275" y="55531"/>
                          <a:pt x="713276" y="54864"/>
                        </a:cubicBezTo>
                        <a:cubicBezTo>
                          <a:pt x="717276" y="54007"/>
                          <a:pt x="719752" y="54578"/>
                          <a:pt x="714799" y="56579"/>
                        </a:cubicBezTo>
                        <a:cubicBezTo>
                          <a:pt x="712609" y="56388"/>
                          <a:pt x="710418" y="56483"/>
                          <a:pt x="708132" y="56579"/>
                        </a:cubicBezTo>
                        <a:cubicBezTo>
                          <a:pt x="710037" y="56674"/>
                          <a:pt x="710704" y="57626"/>
                          <a:pt x="710894" y="58484"/>
                        </a:cubicBezTo>
                        <a:cubicBezTo>
                          <a:pt x="710894" y="58674"/>
                          <a:pt x="710894" y="58960"/>
                          <a:pt x="710894" y="59150"/>
                        </a:cubicBezTo>
                        <a:lnTo>
                          <a:pt x="710037" y="62008"/>
                        </a:lnTo>
                        <a:lnTo>
                          <a:pt x="707942" y="67818"/>
                        </a:lnTo>
                        <a:cubicBezTo>
                          <a:pt x="705084" y="75438"/>
                          <a:pt x="702036" y="83058"/>
                          <a:pt x="702512" y="91535"/>
                        </a:cubicBezTo>
                        <a:cubicBezTo>
                          <a:pt x="701464" y="90202"/>
                          <a:pt x="699655" y="89535"/>
                          <a:pt x="700226" y="88106"/>
                        </a:cubicBezTo>
                        <a:cubicBezTo>
                          <a:pt x="694797" y="89726"/>
                          <a:pt x="696035" y="99632"/>
                          <a:pt x="699464" y="100965"/>
                        </a:cubicBezTo>
                        <a:cubicBezTo>
                          <a:pt x="698226" y="103156"/>
                          <a:pt x="696130" y="100394"/>
                          <a:pt x="693844" y="101156"/>
                        </a:cubicBezTo>
                        <a:cubicBezTo>
                          <a:pt x="690225" y="103442"/>
                          <a:pt x="696607" y="110966"/>
                          <a:pt x="691749" y="111157"/>
                        </a:cubicBezTo>
                        <a:cubicBezTo>
                          <a:pt x="690987" y="111157"/>
                          <a:pt x="690701" y="109823"/>
                          <a:pt x="690511" y="109061"/>
                        </a:cubicBezTo>
                        <a:cubicBezTo>
                          <a:pt x="691844" y="111824"/>
                          <a:pt x="686701" y="118396"/>
                          <a:pt x="692320" y="118205"/>
                        </a:cubicBezTo>
                        <a:cubicBezTo>
                          <a:pt x="688034" y="122968"/>
                          <a:pt x="690796" y="129635"/>
                          <a:pt x="686320" y="133064"/>
                        </a:cubicBezTo>
                        <a:cubicBezTo>
                          <a:pt x="690892" y="137922"/>
                          <a:pt x="680319" y="141732"/>
                          <a:pt x="687844" y="145352"/>
                        </a:cubicBezTo>
                        <a:cubicBezTo>
                          <a:pt x="679843" y="142113"/>
                          <a:pt x="677843" y="152876"/>
                          <a:pt x="680510" y="157734"/>
                        </a:cubicBezTo>
                        <a:cubicBezTo>
                          <a:pt x="678414" y="155734"/>
                          <a:pt x="676890" y="159925"/>
                          <a:pt x="673937" y="157353"/>
                        </a:cubicBezTo>
                        <a:cubicBezTo>
                          <a:pt x="672699" y="161449"/>
                          <a:pt x="672889" y="165640"/>
                          <a:pt x="677271" y="166402"/>
                        </a:cubicBezTo>
                        <a:cubicBezTo>
                          <a:pt x="664984" y="170402"/>
                          <a:pt x="679938" y="184023"/>
                          <a:pt x="666031" y="183928"/>
                        </a:cubicBezTo>
                        <a:cubicBezTo>
                          <a:pt x="666222" y="197453"/>
                          <a:pt x="665365" y="209550"/>
                          <a:pt x="663555" y="220885"/>
                        </a:cubicBezTo>
                        <a:cubicBezTo>
                          <a:pt x="655554" y="217646"/>
                          <a:pt x="666889" y="208693"/>
                          <a:pt x="658221" y="206216"/>
                        </a:cubicBezTo>
                        <a:cubicBezTo>
                          <a:pt x="658030" y="217551"/>
                          <a:pt x="662984" y="225933"/>
                          <a:pt x="657459" y="235363"/>
                        </a:cubicBezTo>
                        <a:cubicBezTo>
                          <a:pt x="655459" y="237554"/>
                          <a:pt x="654411" y="232696"/>
                          <a:pt x="653363" y="231267"/>
                        </a:cubicBezTo>
                        <a:cubicBezTo>
                          <a:pt x="653173" y="242602"/>
                          <a:pt x="645838" y="250698"/>
                          <a:pt x="647077" y="261366"/>
                        </a:cubicBezTo>
                        <a:cubicBezTo>
                          <a:pt x="646315" y="261080"/>
                          <a:pt x="645838" y="259842"/>
                          <a:pt x="645553" y="258699"/>
                        </a:cubicBezTo>
                        <a:cubicBezTo>
                          <a:pt x="645172" y="260604"/>
                          <a:pt x="642886" y="262414"/>
                          <a:pt x="646696" y="263557"/>
                        </a:cubicBezTo>
                        <a:lnTo>
                          <a:pt x="646315" y="261461"/>
                        </a:lnTo>
                        <a:cubicBezTo>
                          <a:pt x="652696" y="260509"/>
                          <a:pt x="655078" y="272415"/>
                          <a:pt x="657745" y="273749"/>
                        </a:cubicBezTo>
                        <a:cubicBezTo>
                          <a:pt x="648220" y="267081"/>
                          <a:pt x="651935" y="281750"/>
                          <a:pt x="640314" y="272320"/>
                        </a:cubicBezTo>
                        <a:cubicBezTo>
                          <a:pt x="640600" y="273749"/>
                          <a:pt x="641838" y="275844"/>
                          <a:pt x="644410" y="276416"/>
                        </a:cubicBezTo>
                        <a:cubicBezTo>
                          <a:pt x="643076" y="277940"/>
                          <a:pt x="641457" y="277940"/>
                          <a:pt x="639266" y="275177"/>
                        </a:cubicBezTo>
                        <a:cubicBezTo>
                          <a:pt x="639076" y="282321"/>
                          <a:pt x="643743" y="281369"/>
                          <a:pt x="641647" y="287179"/>
                        </a:cubicBezTo>
                        <a:cubicBezTo>
                          <a:pt x="639838" y="286512"/>
                          <a:pt x="639552" y="285083"/>
                          <a:pt x="637647" y="283845"/>
                        </a:cubicBezTo>
                        <a:cubicBezTo>
                          <a:pt x="640123" y="288036"/>
                          <a:pt x="642600" y="292132"/>
                          <a:pt x="639361" y="296513"/>
                        </a:cubicBezTo>
                        <a:cubicBezTo>
                          <a:pt x="638409" y="295847"/>
                          <a:pt x="636790" y="295942"/>
                          <a:pt x="637361" y="294513"/>
                        </a:cubicBezTo>
                        <a:cubicBezTo>
                          <a:pt x="634980" y="303086"/>
                          <a:pt x="641647" y="312039"/>
                          <a:pt x="635075" y="320135"/>
                        </a:cubicBezTo>
                        <a:cubicBezTo>
                          <a:pt x="628217" y="314706"/>
                          <a:pt x="631456" y="322421"/>
                          <a:pt x="624502" y="320516"/>
                        </a:cubicBezTo>
                        <a:lnTo>
                          <a:pt x="624788" y="326136"/>
                        </a:lnTo>
                        <a:lnTo>
                          <a:pt x="628694" y="325279"/>
                        </a:lnTo>
                        <a:cubicBezTo>
                          <a:pt x="627074" y="329565"/>
                          <a:pt x="630598" y="335090"/>
                          <a:pt x="627169" y="338138"/>
                        </a:cubicBezTo>
                        <a:lnTo>
                          <a:pt x="625550" y="333947"/>
                        </a:lnTo>
                        <a:lnTo>
                          <a:pt x="624026" y="342519"/>
                        </a:lnTo>
                        <a:lnTo>
                          <a:pt x="628217" y="338804"/>
                        </a:lnTo>
                        <a:cubicBezTo>
                          <a:pt x="630122" y="344424"/>
                          <a:pt x="636885" y="341281"/>
                          <a:pt x="632980" y="346424"/>
                        </a:cubicBezTo>
                        <a:cubicBezTo>
                          <a:pt x="632694" y="344996"/>
                          <a:pt x="631360" y="350711"/>
                          <a:pt x="626598" y="351663"/>
                        </a:cubicBezTo>
                        <a:lnTo>
                          <a:pt x="626598" y="351663"/>
                        </a:lnTo>
                        <a:cubicBezTo>
                          <a:pt x="628027" y="354521"/>
                          <a:pt x="629455" y="357569"/>
                          <a:pt x="626693" y="360140"/>
                        </a:cubicBezTo>
                        <a:cubicBezTo>
                          <a:pt x="624217" y="360140"/>
                          <a:pt x="619454" y="356902"/>
                          <a:pt x="617835" y="356902"/>
                        </a:cubicBezTo>
                        <a:cubicBezTo>
                          <a:pt x="622693" y="360998"/>
                          <a:pt x="615835" y="367665"/>
                          <a:pt x="620883" y="372428"/>
                        </a:cubicBezTo>
                        <a:cubicBezTo>
                          <a:pt x="619740" y="370999"/>
                          <a:pt x="616311" y="369761"/>
                          <a:pt x="615454" y="369856"/>
                        </a:cubicBezTo>
                        <a:lnTo>
                          <a:pt x="619359" y="373190"/>
                        </a:lnTo>
                        <a:cubicBezTo>
                          <a:pt x="617168" y="374714"/>
                          <a:pt x="616406" y="374714"/>
                          <a:pt x="613739" y="373475"/>
                        </a:cubicBezTo>
                        <a:cubicBezTo>
                          <a:pt x="610786" y="379286"/>
                          <a:pt x="622883" y="374523"/>
                          <a:pt x="616787" y="380429"/>
                        </a:cubicBezTo>
                        <a:cubicBezTo>
                          <a:pt x="616597" y="379762"/>
                          <a:pt x="615835" y="379762"/>
                          <a:pt x="615549" y="378333"/>
                        </a:cubicBezTo>
                        <a:cubicBezTo>
                          <a:pt x="611168" y="384905"/>
                          <a:pt x="613644" y="393287"/>
                          <a:pt x="609072" y="399193"/>
                        </a:cubicBezTo>
                        <a:cubicBezTo>
                          <a:pt x="601643" y="398812"/>
                          <a:pt x="609453" y="392811"/>
                          <a:pt x="602976" y="393097"/>
                        </a:cubicBezTo>
                        <a:cubicBezTo>
                          <a:pt x="600880" y="403098"/>
                          <a:pt x="604214" y="415766"/>
                          <a:pt x="599356" y="424434"/>
                        </a:cubicBezTo>
                        <a:lnTo>
                          <a:pt x="600690" y="423005"/>
                        </a:lnTo>
                        <a:cubicBezTo>
                          <a:pt x="609834" y="427577"/>
                          <a:pt x="593546" y="428244"/>
                          <a:pt x="596499" y="434531"/>
                        </a:cubicBezTo>
                        <a:cubicBezTo>
                          <a:pt x="596213" y="433102"/>
                          <a:pt x="591736" y="431197"/>
                          <a:pt x="592689" y="431864"/>
                        </a:cubicBezTo>
                        <a:cubicBezTo>
                          <a:pt x="588974" y="437674"/>
                          <a:pt x="590498" y="445675"/>
                          <a:pt x="590212" y="456343"/>
                        </a:cubicBezTo>
                        <a:lnTo>
                          <a:pt x="588212" y="454343"/>
                        </a:lnTo>
                        <a:cubicBezTo>
                          <a:pt x="584688" y="457295"/>
                          <a:pt x="583545" y="463772"/>
                          <a:pt x="580973" y="467392"/>
                        </a:cubicBezTo>
                        <a:cubicBezTo>
                          <a:pt x="582973" y="469392"/>
                          <a:pt x="581830" y="471583"/>
                          <a:pt x="585831" y="471488"/>
                        </a:cubicBezTo>
                        <a:cubicBezTo>
                          <a:pt x="567543" y="479108"/>
                          <a:pt x="585069" y="497872"/>
                          <a:pt x="569638" y="504920"/>
                        </a:cubicBezTo>
                        <a:cubicBezTo>
                          <a:pt x="570115" y="503587"/>
                          <a:pt x="568591" y="501015"/>
                          <a:pt x="568210" y="502063"/>
                        </a:cubicBezTo>
                        <a:lnTo>
                          <a:pt x="567257" y="512255"/>
                        </a:lnTo>
                        <a:cubicBezTo>
                          <a:pt x="571639" y="512921"/>
                          <a:pt x="570210" y="511873"/>
                          <a:pt x="574115" y="511016"/>
                        </a:cubicBezTo>
                        <a:cubicBezTo>
                          <a:pt x="576211" y="513017"/>
                          <a:pt x="577163" y="516350"/>
                          <a:pt x="576306" y="518732"/>
                        </a:cubicBezTo>
                        <a:cubicBezTo>
                          <a:pt x="574972" y="513588"/>
                          <a:pt x="569638" y="516446"/>
                          <a:pt x="566686" y="517493"/>
                        </a:cubicBezTo>
                        <a:cubicBezTo>
                          <a:pt x="568114" y="517589"/>
                          <a:pt x="569257" y="518732"/>
                          <a:pt x="570591" y="519017"/>
                        </a:cubicBezTo>
                        <a:cubicBezTo>
                          <a:pt x="561447" y="521398"/>
                          <a:pt x="578687" y="522732"/>
                          <a:pt x="571353" y="527685"/>
                        </a:cubicBezTo>
                        <a:lnTo>
                          <a:pt x="569257" y="526542"/>
                        </a:lnTo>
                        <a:cubicBezTo>
                          <a:pt x="569543" y="529400"/>
                          <a:pt x="571544" y="532733"/>
                          <a:pt x="570019" y="535210"/>
                        </a:cubicBezTo>
                        <a:cubicBezTo>
                          <a:pt x="564781" y="534638"/>
                          <a:pt x="568686" y="531781"/>
                          <a:pt x="564781" y="530257"/>
                        </a:cubicBezTo>
                        <a:cubicBezTo>
                          <a:pt x="563733" y="534162"/>
                          <a:pt x="571258" y="540925"/>
                          <a:pt x="565257" y="542735"/>
                        </a:cubicBezTo>
                        <a:cubicBezTo>
                          <a:pt x="564495" y="540639"/>
                          <a:pt x="565257" y="538353"/>
                          <a:pt x="564495" y="536258"/>
                        </a:cubicBezTo>
                        <a:cubicBezTo>
                          <a:pt x="557542" y="538067"/>
                          <a:pt x="558875" y="539020"/>
                          <a:pt x="556970" y="541496"/>
                        </a:cubicBezTo>
                        <a:lnTo>
                          <a:pt x="557161" y="541306"/>
                        </a:lnTo>
                        <a:lnTo>
                          <a:pt x="552398" y="546830"/>
                        </a:lnTo>
                        <a:lnTo>
                          <a:pt x="554494" y="545687"/>
                        </a:lnTo>
                        <a:cubicBezTo>
                          <a:pt x="565352" y="554831"/>
                          <a:pt x="553446" y="556165"/>
                          <a:pt x="559447" y="565404"/>
                        </a:cubicBezTo>
                        <a:cubicBezTo>
                          <a:pt x="553827" y="556451"/>
                          <a:pt x="555351" y="562832"/>
                          <a:pt x="550017" y="560451"/>
                        </a:cubicBezTo>
                        <a:cubicBezTo>
                          <a:pt x="547921" y="561594"/>
                          <a:pt x="545350" y="563499"/>
                          <a:pt x="544111" y="562261"/>
                        </a:cubicBezTo>
                        <a:cubicBezTo>
                          <a:pt x="547445" y="566833"/>
                          <a:pt x="538873" y="566166"/>
                          <a:pt x="543826" y="572643"/>
                        </a:cubicBezTo>
                        <a:cubicBezTo>
                          <a:pt x="542016" y="572262"/>
                          <a:pt x="542492" y="575786"/>
                          <a:pt x="538396" y="573596"/>
                        </a:cubicBezTo>
                        <a:cubicBezTo>
                          <a:pt x="538396" y="577977"/>
                          <a:pt x="541730" y="573691"/>
                          <a:pt x="543826" y="574834"/>
                        </a:cubicBezTo>
                        <a:cubicBezTo>
                          <a:pt x="547731" y="583025"/>
                          <a:pt x="531634" y="586645"/>
                          <a:pt x="536777" y="598170"/>
                        </a:cubicBezTo>
                        <a:cubicBezTo>
                          <a:pt x="537539" y="606838"/>
                          <a:pt x="542969" y="610362"/>
                          <a:pt x="543540" y="618363"/>
                        </a:cubicBezTo>
                        <a:cubicBezTo>
                          <a:pt x="539920" y="619792"/>
                          <a:pt x="537825" y="614172"/>
                          <a:pt x="537825" y="614172"/>
                        </a:cubicBezTo>
                        <a:cubicBezTo>
                          <a:pt x="533920" y="617125"/>
                          <a:pt x="533444" y="620078"/>
                          <a:pt x="534205" y="624364"/>
                        </a:cubicBezTo>
                        <a:cubicBezTo>
                          <a:pt x="532967" y="623126"/>
                          <a:pt x="531348" y="623411"/>
                          <a:pt x="529062" y="623792"/>
                        </a:cubicBezTo>
                        <a:cubicBezTo>
                          <a:pt x="528490" y="626840"/>
                          <a:pt x="534777" y="627888"/>
                          <a:pt x="530872" y="630841"/>
                        </a:cubicBezTo>
                        <a:cubicBezTo>
                          <a:pt x="529157" y="629507"/>
                          <a:pt x="526300" y="627602"/>
                          <a:pt x="524776" y="625507"/>
                        </a:cubicBezTo>
                        <a:cubicBezTo>
                          <a:pt x="525252" y="629507"/>
                          <a:pt x="527347" y="633984"/>
                          <a:pt x="527728" y="637985"/>
                        </a:cubicBezTo>
                        <a:cubicBezTo>
                          <a:pt x="524395" y="637889"/>
                          <a:pt x="523823" y="634270"/>
                          <a:pt x="522299" y="632365"/>
                        </a:cubicBezTo>
                        <a:cubicBezTo>
                          <a:pt x="522299" y="636746"/>
                          <a:pt x="521537" y="643604"/>
                          <a:pt x="525919" y="646462"/>
                        </a:cubicBezTo>
                        <a:lnTo>
                          <a:pt x="528490" y="644557"/>
                        </a:lnTo>
                        <a:cubicBezTo>
                          <a:pt x="528205" y="646081"/>
                          <a:pt x="524109" y="643890"/>
                          <a:pt x="523537" y="642461"/>
                        </a:cubicBezTo>
                        <a:cubicBezTo>
                          <a:pt x="520870" y="637794"/>
                          <a:pt x="526871" y="638175"/>
                          <a:pt x="528776" y="638556"/>
                        </a:cubicBezTo>
                        <a:lnTo>
                          <a:pt x="529062" y="641414"/>
                        </a:lnTo>
                        <a:cubicBezTo>
                          <a:pt x="540206" y="642366"/>
                          <a:pt x="530872" y="630746"/>
                          <a:pt x="533253" y="625983"/>
                        </a:cubicBezTo>
                        <a:lnTo>
                          <a:pt x="540016" y="630650"/>
                        </a:lnTo>
                        <a:lnTo>
                          <a:pt x="535634" y="623316"/>
                        </a:lnTo>
                        <a:cubicBezTo>
                          <a:pt x="537920" y="622935"/>
                          <a:pt x="542397" y="623602"/>
                          <a:pt x="542683" y="626459"/>
                        </a:cubicBezTo>
                        <a:cubicBezTo>
                          <a:pt x="547636" y="624173"/>
                          <a:pt x="541159" y="622364"/>
                          <a:pt x="546302" y="620649"/>
                        </a:cubicBezTo>
                        <a:cubicBezTo>
                          <a:pt x="547064" y="620554"/>
                          <a:pt x="547350" y="620840"/>
                          <a:pt x="547540" y="621221"/>
                        </a:cubicBezTo>
                        <a:lnTo>
                          <a:pt x="546493" y="616934"/>
                        </a:lnTo>
                        <a:cubicBezTo>
                          <a:pt x="547826" y="618173"/>
                          <a:pt x="552017" y="618173"/>
                          <a:pt x="550112" y="619982"/>
                        </a:cubicBezTo>
                        <a:cubicBezTo>
                          <a:pt x="556589" y="615125"/>
                          <a:pt x="548017" y="607790"/>
                          <a:pt x="554494" y="607409"/>
                        </a:cubicBezTo>
                        <a:lnTo>
                          <a:pt x="554779" y="608076"/>
                        </a:lnTo>
                        <a:cubicBezTo>
                          <a:pt x="555256" y="598456"/>
                          <a:pt x="549541" y="605314"/>
                          <a:pt x="545445" y="596456"/>
                        </a:cubicBezTo>
                        <a:lnTo>
                          <a:pt x="560590" y="596741"/>
                        </a:lnTo>
                        <a:lnTo>
                          <a:pt x="555351" y="593979"/>
                        </a:lnTo>
                        <a:cubicBezTo>
                          <a:pt x="555827" y="593122"/>
                          <a:pt x="556875" y="591503"/>
                          <a:pt x="558970" y="592550"/>
                        </a:cubicBezTo>
                        <a:cubicBezTo>
                          <a:pt x="556399" y="587883"/>
                          <a:pt x="556399" y="592265"/>
                          <a:pt x="553541" y="589121"/>
                        </a:cubicBezTo>
                        <a:cubicBezTo>
                          <a:pt x="560018" y="586454"/>
                          <a:pt x="555351" y="576263"/>
                          <a:pt x="564495" y="578358"/>
                        </a:cubicBezTo>
                        <a:cubicBezTo>
                          <a:pt x="560876" y="575310"/>
                          <a:pt x="559828" y="581406"/>
                          <a:pt x="558494" y="575786"/>
                        </a:cubicBezTo>
                        <a:cubicBezTo>
                          <a:pt x="568400" y="577691"/>
                          <a:pt x="558780" y="569881"/>
                          <a:pt x="564495" y="567309"/>
                        </a:cubicBezTo>
                        <a:cubicBezTo>
                          <a:pt x="568972" y="570262"/>
                          <a:pt x="565067" y="573119"/>
                          <a:pt x="570781" y="570643"/>
                        </a:cubicBezTo>
                        <a:cubicBezTo>
                          <a:pt x="563352" y="565404"/>
                          <a:pt x="575258" y="563499"/>
                          <a:pt x="574877" y="559594"/>
                        </a:cubicBezTo>
                        <a:cubicBezTo>
                          <a:pt x="568400" y="557213"/>
                          <a:pt x="574687" y="551307"/>
                          <a:pt x="574496" y="544925"/>
                        </a:cubicBezTo>
                        <a:cubicBezTo>
                          <a:pt x="576592" y="546068"/>
                          <a:pt x="581735" y="535591"/>
                          <a:pt x="585926" y="531114"/>
                        </a:cubicBezTo>
                        <a:lnTo>
                          <a:pt x="586974" y="531686"/>
                        </a:lnTo>
                        <a:cubicBezTo>
                          <a:pt x="580687" y="528352"/>
                          <a:pt x="583831" y="523399"/>
                          <a:pt x="583831" y="519017"/>
                        </a:cubicBezTo>
                        <a:cubicBezTo>
                          <a:pt x="587736" y="520541"/>
                          <a:pt x="589069" y="521780"/>
                          <a:pt x="590117" y="524542"/>
                        </a:cubicBezTo>
                        <a:lnTo>
                          <a:pt x="591355" y="520827"/>
                        </a:lnTo>
                        <a:cubicBezTo>
                          <a:pt x="589546" y="519208"/>
                          <a:pt x="588784" y="517684"/>
                          <a:pt x="588879" y="515017"/>
                        </a:cubicBezTo>
                        <a:lnTo>
                          <a:pt x="593451" y="517684"/>
                        </a:lnTo>
                        <a:cubicBezTo>
                          <a:pt x="594880" y="512636"/>
                          <a:pt x="591070" y="505778"/>
                          <a:pt x="596594" y="500539"/>
                        </a:cubicBezTo>
                        <a:cubicBezTo>
                          <a:pt x="592118" y="498539"/>
                          <a:pt x="582021" y="501110"/>
                          <a:pt x="581259" y="493395"/>
                        </a:cubicBezTo>
                        <a:cubicBezTo>
                          <a:pt x="583831" y="493967"/>
                          <a:pt x="588212" y="495205"/>
                          <a:pt x="588593" y="497396"/>
                        </a:cubicBezTo>
                        <a:cubicBezTo>
                          <a:pt x="588498" y="496729"/>
                          <a:pt x="587260" y="494633"/>
                          <a:pt x="588688" y="493871"/>
                        </a:cubicBezTo>
                        <a:lnTo>
                          <a:pt x="591927" y="497967"/>
                        </a:lnTo>
                        <a:cubicBezTo>
                          <a:pt x="594785" y="495681"/>
                          <a:pt x="588974" y="495205"/>
                          <a:pt x="590117" y="493109"/>
                        </a:cubicBezTo>
                        <a:cubicBezTo>
                          <a:pt x="593642" y="494348"/>
                          <a:pt x="593260" y="492252"/>
                          <a:pt x="595927" y="493586"/>
                        </a:cubicBezTo>
                        <a:cubicBezTo>
                          <a:pt x="596023" y="494252"/>
                          <a:pt x="593737" y="495110"/>
                          <a:pt x="594880" y="496443"/>
                        </a:cubicBezTo>
                        <a:cubicBezTo>
                          <a:pt x="596404" y="494062"/>
                          <a:pt x="599642" y="491681"/>
                          <a:pt x="602690" y="491490"/>
                        </a:cubicBezTo>
                        <a:cubicBezTo>
                          <a:pt x="600595" y="491014"/>
                          <a:pt x="597928" y="489871"/>
                          <a:pt x="598118" y="487775"/>
                        </a:cubicBezTo>
                        <a:cubicBezTo>
                          <a:pt x="599547" y="482727"/>
                          <a:pt x="602976" y="487585"/>
                          <a:pt x="605834" y="485299"/>
                        </a:cubicBezTo>
                        <a:cubicBezTo>
                          <a:pt x="603738" y="483203"/>
                          <a:pt x="607453" y="481013"/>
                          <a:pt x="602119" y="479108"/>
                        </a:cubicBezTo>
                        <a:cubicBezTo>
                          <a:pt x="602690" y="477679"/>
                          <a:pt x="605262" y="478250"/>
                          <a:pt x="606881" y="478250"/>
                        </a:cubicBezTo>
                        <a:cubicBezTo>
                          <a:pt x="605452" y="474917"/>
                          <a:pt x="610310" y="466058"/>
                          <a:pt x="603738" y="467011"/>
                        </a:cubicBezTo>
                        <a:lnTo>
                          <a:pt x="603167" y="467582"/>
                        </a:lnTo>
                        <a:cubicBezTo>
                          <a:pt x="603167" y="467582"/>
                          <a:pt x="603167" y="467297"/>
                          <a:pt x="603167" y="467106"/>
                        </a:cubicBezTo>
                        <a:lnTo>
                          <a:pt x="603167" y="467106"/>
                        </a:lnTo>
                        <a:cubicBezTo>
                          <a:pt x="603167" y="467106"/>
                          <a:pt x="603167" y="467106"/>
                          <a:pt x="603167" y="467106"/>
                        </a:cubicBezTo>
                        <a:cubicBezTo>
                          <a:pt x="600785" y="456914"/>
                          <a:pt x="612215" y="450723"/>
                          <a:pt x="612787" y="441674"/>
                        </a:cubicBezTo>
                        <a:lnTo>
                          <a:pt x="614596" y="442341"/>
                        </a:lnTo>
                        <a:cubicBezTo>
                          <a:pt x="614311" y="436721"/>
                          <a:pt x="617263" y="430911"/>
                          <a:pt x="614596" y="426053"/>
                        </a:cubicBezTo>
                        <a:cubicBezTo>
                          <a:pt x="615073" y="424625"/>
                          <a:pt x="619073" y="423672"/>
                          <a:pt x="620978" y="425101"/>
                        </a:cubicBezTo>
                        <a:cubicBezTo>
                          <a:pt x="620978" y="420815"/>
                          <a:pt x="619073" y="419767"/>
                          <a:pt x="623931" y="415290"/>
                        </a:cubicBezTo>
                        <a:cubicBezTo>
                          <a:pt x="625741" y="420148"/>
                          <a:pt x="627169" y="414909"/>
                          <a:pt x="624884" y="419957"/>
                        </a:cubicBezTo>
                        <a:cubicBezTo>
                          <a:pt x="628122" y="415576"/>
                          <a:pt x="631360" y="415481"/>
                          <a:pt x="628312" y="408432"/>
                        </a:cubicBezTo>
                        <a:cubicBezTo>
                          <a:pt x="632218" y="411766"/>
                          <a:pt x="635361" y="406718"/>
                          <a:pt x="634789" y="403860"/>
                        </a:cubicBezTo>
                        <a:lnTo>
                          <a:pt x="630313" y="406146"/>
                        </a:lnTo>
                        <a:cubicBezTo>
                          <a:pt x="630598" y="403289"/>
                          <a:pt x="631742" y="401098"/>
                          <a:pt x="632980" y="398907"/>
                        </a:cubicBezTo>
                        <a:lnTo>
                          <a:pt x="638504" y="402241"/>
                        </a:lnTo>
                        <a:cubicBezTo>
                          <a:pt x="649268" y="394716"/>
                          <a:pt x="632408" y="379762"/>
                          <a:pt x="647267" y="376333"/>
                        </a:cubicBezTo>
                        <a:cubicBezTo>
                          <a:pt x="644029" y="372237"/>
                          <a:pt x="642410" y="380810"/>
                          <a:pt x="638314" y="376714"/>
                        </a:cubicBezTo>
                        <a:cubicBezTo>
                          <a:pt x="640695" y="372332"/>
                          <a:pt x="650982" y="370523"/>
                          <a:pt x="651553" y="369094"/>
                        </a:cubicBezTo>
                        <a:cubicBezTo>
                          <a:pt x="657078" y="363855"/>
                          <a:pt x="644886" y="360140"/>
                          <a:pt x="649458" y="354235"/>
                        </a:cubicBezTo>
                        <a:cubicBezTo>
                          <a:pt x="647077" y="354330"/>
                          <a:pt x="641076" y="353187"/>
                          <a:pt x="640790" y="347472"/>
                        </a:cubicBezTo>
                        <a:cubicBezTo>
                          <a:pt x="643171" y="343091"/>
                          <a:pt x="651744" y="344900"/>
                          <a:pt x="652411" y="348425"/>
                        </a:cubicBezTo>
                        <a:cubicBezTo>
                          <a:pt x="652220" y="349568"/>
                          <a:pt x="651363" y="349853"/>
                          <a:pt x="650601" y="349568"/>
                        </a:cubicBezTo>
                        <a:cubicBezTo>
                          <a:pt x="650887" y="351377"/>
                          <a:pt x="651077" y="353663"/>
                          <a:pt x="654030" y="352616"/>
                        </a:cubicBezTo>
                        <a:lnTo>
                          <a:pt x="652125" y="351282"/>
                        </a:lnTo>
                        <a:cubicBezTo>
                          <a:pt x="655078" y="349758"/>
                          <a:pt x="657078" y="343281"/>
                          <a:pt x="660031" y="345948"/>
                        </a:cubicBezTo>
                        <a:cubicBezTo>
                          <a:pt x="659173" y="341757"/>
                          <a:pt x="657078" y="343281"/>
                          <a:pt x="655078" y="345472"/>
                        </a:cubicBezTo>
                        <a:cubicBezTo>
                          <a:pt x="660221" y="340614"/>
                          <a:pt x="658411" y="336233"/>
                          <a:pt x="662602" y="330803"/>
                        </a:cubicBezTo>
                        <a:cubicBezTo>
                          <a:pt x="661078" y="331375"/>
                          <a:pt x="658316" y="331375"/>
                          <a:pt x="658602" y="330422"/>
                        </a:cubicBezTo>
                        <a:cubicBezTo>
                          <a:pt x="664317" y="322326"/>
                          <a:pt x="655935" y="325088"/>
                          <a:pt x="657078" y="318611"/>
                        </a:cubicBezTo>
                        <a:cubicBezTo>
                          <a:pt x="661555" y="316325"/>
                          <a:pt x="664412" y="322517"/>
                          <a:pt x="663841" y="315468"/>
                        </a:cubicBezTo>
                        <a:cubicBezTo>
                          <a:pt x="667365" y="312515"/>
                          <a:pt x="669746" y="316611"/>
                          <a:pt x="670985" y="318707"/>
                        </a:cubicBezTo>
                        <a:cubicBezTo>
                          <a:pt x="668794" y="311658"/>
                          <a:pt x="677271" y="309182"/>
                          <a:pt x="679176" y="306324"/>
                        </a:cubicBezTo>
                        <a:lnTo>
                          <a:pt x="679843" y="309848"/>
                        </a:lnTo>
                        <a:cubicBezTo>
                          <a:pt x="679462" y="307753"/>
                          <a:pt x="679938" y="306324"/>
                          <a:pt x="680510" y="304800"/>
                        </a:cubicBezTo>
                        <a:lnTo>
                          <a:pt x="675652" y="304991"/>
                        </a:lnTo>
                        <a:cubicBezTo>
                          <a:pt x="676985" y="303562"/>
                          <a:pt x="677557" y="302038"/>
                          <a:pt x="679271" y="302705"/>
                        </a:cubicBezTo>
                        <a:cubicBezTo>
                          <a:pt x="677080" y="299942"/>
                          <a:pt x="671651" y="301562"/>
                          <a:pt x="669079" y="296704"/>
                        </a:cubicBezTo>
                        <a:cubicBezTo>
                          <a:pt x="672032" y="295180"/>
                          <a:pt x="669175" y="288893"/>
                          <a:pt x="675080" y="290036"/>
                        </a:cubicBezTo>
                        <a:cubicBezTo>
                          <a:pt x="670603" y="296609"/>
                          <a:pt x="681081" y="291179"/>
                          <a:pt x="679843" y="297656"/>
                        </a:cubicBezTo>
                        <a:cubicBezTo>
                          <a:pt x="679557" y="296228"/>
                          <a:pt x="680128" y="294799"/>
                          <a:pt x="681462" y="293370"/>
                        </a:cubicBezTo>
                        <a:cubicBezTo>
                          <a:pt x="682224" y="293370"/>
                          <a:pt x="682510" y="294037"/>
                          <a:pt x="682700" y="294608"/>
                        </a:cubicBezTo>
                        <a:cubicBezTo>
                          <a:pt x="690130" y="289465"/>
                          <a:pt x="677366" y="289179"/>
                          <a:pt x="680033" y="282035"/>
                        </a:cubicBezTo>
                        <a:cubicBezTo>
                          <a:pt x="682891" y="284036"/>
                          <a:pt x="686701" y="282512"/>
                          <a:pt x="686415" y="281083"/>
                        </a:cubicBezTo>
                        <a:cubicBezTo>
                          <a:pt x="685367" y="283940"/>
                          <a:pt x="680605" y="280607"/>
                          <a:pt x="679081" y="277082"/>
                        </a:cubicBezTo>
                        <a:cubicBezTo>
                          <a:pt x="683177" y="273368"/>
                          <a:pt x="678985" y="271463"/>
                          <a:pt x="680128" y="269081"/>
                        </a:cubicBezTo>
                        <a:lnTo>
                          <a:pt x="678033" y="271463"/>
                        </a:lnTo>
                        <a:cubicBezTo>
                          <a:pt x="675176" y="269462"/>
                          <a:pt x="676414" y="267272"/>
                          <a:pt x="676509" y="263747"/>
                        </a:cubicBezTo>
                        <a:cubicBezTo>
                          <a:pt x="679081" y="264319"/>
                          <a:pt x="677176" y="267272"/>
                          <a:pt x="678700" y="266510"/>
                        </a:cubicBezTo>
                        <a:cubicBezTo>
                          <a:pt x="674318" y="260985"/>
                          <a:pt x="687272" y="260509"/>
                          <a:pt x="685272" y="254222"/>
                        </a:cubicBezTo>
                        <a:cubicBezTo>
                          <a:pt x="688225" y="252698"/>
                          <a:pt x="691368" y="256032"/>
                          <a:pt x="693559" y="254603"/>
                        </a:cubicBezTo>
                        <a:cubicBezTo>
                          <a:pt x="691368" y="247555"/>
                          <a:pt x="700036" y="250127"/>
                          <a:pt x="698607" y="243078"/>
                        </a:cubicBezTo>
                        <a:cubicBezTo>
                          <a:pt x="693749" y="243269"/>
                          <a:pt x="694702" y="243935"/>
                          <a:pt x="691939" y="238411"/>
                        </a:cubicBezTo>
                        <a:lnTo>
                          <a:pt x="691654" y="249079"/>
                        </a:lnTo>
                        <a:lnTo>
                          <a:pt x="687558" y="240697"/>
                        </a:lnTo>
                        <a:cubicBezTo>
                          <a:pt x="686510" y="243554"/>
                          <a:pt x="688129" y="247745"/>
                          <a:pt x="686796" y="249269"/>
                        </a:cubicBezTo>
                        <a:cubicBezTo>
                          <a:pt x="684319" y="245078"/>
                          <a:pt x="685272" y="245745"/>
                          <a:pt x="681271" y="245936"/>
                        </a:cubicBezTo>
                        <a:cubicBezTo>
                          <a:pt x="689082" y="244221"/>
                          <a:pt x="680224" y="236792"/>
                          <a:pt x="686224" y="233648"/>
                        </a:cubicBezTo>
                        <a:lnTo>
                          <a:pt x="696797" y="237458"/>
                        </a:lnTo>
                        <a:cubicBezTo>
                          <a:pt x="703941" y="232220"/>
                          <a:pt x="695559" y="223266"/>
                          <a:pt x="701369" y="215265"/>
                        </a:cubicBezTo>
                        <a:lnTo>
                          <a:pt x="698512" y="217551"/>
                        </a:lnTo>
                        <a:cubicBezTo>
                          <a:pt x="694702" y="214884"/>
                          <a:pt x="699845" y="211836"/>
                          <a:pt x="699178" y="208312"/>
                        </a:cubicBezTo>
                        <a:cubicBezTo>
                          <a:pt x="702607" y="209836"/>
                          <a:pt x="704512" y="208407"/>
                          <a:pt x="707179" y="207931"/>
                        </a:cubicBezTo>
                        <a:cubicBezTo>
                          <a:pt x="704512" y="207169"/>
                          <a:pt x="709656" y="201454"/>
                          <a:pt x="702893" y="198215"/>
                        </a:cubicBezTo>
                        <a:lnTo>
                          <a:pt x="708989" y="195834"/>
                        </a:lnTo>
                        <a:cubicBezTo>
                          <a:pt x="713371" y="189262"/>
                          <a:pt x="701750" y="184023"/>
                          <a:pt x="705370" y="177546"/>
                        </a:cubicBezTo>
                        <a:cubicBezTo>
                          <a:pt x="708513" y="180975"/>
                          <a:pt x="712132" y="178689"/>
                          <a:pt x="713276" y="184309"/>
                        </a:cubicBezTo>
                        <a:cubicBezTo>
                          <a:pt x="714133" y="182023"/>
                          <a:pt x="715466" y="180118"/>
                          <a:pt x="713085" y="179261"/>
                        </a:cubicBezTo>
                        <a:cubicBezTo>
                          <a:pt x="715752" y="178689"/>
                          <a:pt x="710513" y="171164"/>
                          <a:pt x="714609" y="170212"/>
                        </a:cubicBezTo>
                        <a:cubicBezTo>
                          <a:pt x="713371" y="168688"/>
                          <a:pt x="709751" y="167069"/>
                          <a:pt x="710989" y="164592"/>
                        </a:cubicBezTo>
                        <a:cubicBezTo>
                          <a:pt x="711847" y="164592"/>
                          <a:pt x="712704" y="165259"/>
                          <a:pt x="712704" y="165259"/>
                        </a:cubicBezTo>
                        <a:cubicBezTo>
                          <a:pt x="710989" y="164592"/>
                          <a:pt x="711752" y="160306"/>
                          <a:pt x="706989" y="161258"/>
                        </a:cubicBezTo>
                        <a:cubicBezTo>
                          <a:pt x="720514" y="157925"/>
                          <a:pt x="713085" y="140970"/>
                          <a:pt x="724801" y="138017"/>
                        </a:cubicBezTo>
                        <a:cubicBezTo>
                          <a:pt x="725372" y="132493"/>
                          <a:pt x="726325" y="126016"/>
                          <a:pt x="727658" y="121349"/>
                        </a:cubicBezTo>
                        <a:cubicBezTo>
                          <a:pt x="728611" y="122015"/>
                          <a:pt x="729468" y="122015"/>
                          <a:pt x="728706" y="122682"/>
                        </a:cubicBezTo>
                        <a:cubicBezTo>
                          <a:pt x="734230" y="117443"/>
                          <a:pt x="719848" y="115253"/>
                          <a:pt x="726039" y="109252"/>
                        </a:cubicBezTo>
                        <a:cubicBezTo>
                          <a:pt x="733087" y="107537"/>
                          <a:pt x="727849" y="114205"/>
                          <a:pt x="730802" y="112586"/>
                        </a:cubicBezTo>
                        <a:cubicBezTo>
                          <a:pt x="742803" y="115634"/>
                          <a:pt x="732230" y="103346"/>
                          <a:pt x="740707" y="100775"/>
                        </a:cubicBezTo>
                        <a:lnTo>
                          <a:pt x="740993" y="102203"/>
                        </a:lnTo>
                        <a:cubicBezTo>
                          <a:pt x="746232" y="99822"/>
                          <a:pt x="739660" y="91631"/>
                          <a:pt x="742612" y="85820"/>
                        </a:cubicBezTo>
                        <a:cubicBezTo>
                          <a:pt x="742612" y="85820"/>
                          <a:pt x="743565" y="86487"/>
                          <a:pt x="744327" y="86487"/>
                        </a:cubicBezTo>
                        <a:cubicBezTo>
                          <a:pt x="742041" y="83344"/>
                          <a:pt x="741088" y="79724"/>
                          <a:pt x="740803" y="76010"/>
                        </a:cubicBezTo>
                        <a:cubicBezTo>
                          <a:pt x="740612" y="74200"/>
                          <a:pt x="740612" y="72295"/>
                          <a:pt x="740707" y="70485"/>
                        </a:cubicBezTo>
                        <a:cubicBezTo>
                          <a:pt x="740707" y="68675"/>
                          <a:pt x="741088" y="66389"/>
                          <a:pt x="741184" y="64580"/>
                        </a:cubicBezTo>
                        <a:cubicBezTo>
                          <a:pt x="745184" y="67818"/>
                          <a:pt x="742517" y="68580"/>
                          <a:pt x="747851" y="68294"/>
                        </a:cubicBezTo>
                        <a:cubicBezTo>
                          <a:pt x="748423" y="64580"/>
                          <a:pt x="739850" y="67151"/>
                          <a:pt x="740612" y="60960"/>
                        </a:cubicBezTo>
                        <a:cubicBezTo>
                          <a:pt x="743946" y="59436"/>
                          <a:pt x="748042" y="54674"/>
                          <a:pt x="754043" y="53340"/>
                        </a:cubicBezTo>
                        <a:lnTo>
                          <a:pt x="751852" y="60579"/>
                        </a:lnTo>
                        <a:cubicBezTo>
                          <a:pt x="756043" y="58960"/>
                          <a:pt x="756900" y="56293"/>
                          <a:pt x="756900" y="53816"/>
                        </a:cubicBezTo>
                        <a:cubicBezTo>
                          <a:pt x="756900" y="51340"/>
                          <a:pt x="756138" y="49244"/>
                          <a:pt x="757471" y="47149"/>
                        </a:cubicBezTo>
                        <a:lnTo>
                          <a:pt x="760615" y="47149"/>
                        </a:lnTo>
                        <a:cubicBezTo>
                          <a:pt x="763758" y="34957"/>
                          <a:pt x="754614" y="38481"/>
                          <a:pt x="758995" y="27527"/>
                        </a:cubicBezTo>
                        <a:lnTo>
                          <a:pt x="755662" y="30194"/>
                        </a:lnTo>
                        <a:cubicBezTo>
                          <a:pt x="751756" y="30004"/>
                          <a:pt x="753471" y="28385"/>
                          <a:pt x="755662" y="26194"/>
                        </a:cubicBezTo>
                        <a:cubicBezTo>
                          <a:pt x="757757" y="24098"/>
                          <a:pt x="760329" y="21336"/>
                          <a:pt x="757471" y="21146"/>
                        </a:cubicBezTo>
                        <a:lnTo>
                          <a:pt x="768616" y="12002"/>
                        </a:lnTo>
                        <a:cubicBezTo>
                          <a:pt x="768330" y="11335"/>
                          <a:pt x="767759" y="10382"/>
                          <a:pt x="767377" y="8763"/>
                        </a:cubicBezTo>
                        <a:cubicBezTo>
                          <a:pt x="759377" y="11811"/>
                          <a:pt x="749185" y="15716"/>
                          <a:pt x="743565" y="17240"/>
                        </a:cubicBezTo>
                        <a:cubicBezTo>
                          <a:pt x="752042" y="11525"/>
                          <a:pt x="763377" y="7715"/>
                          <a:pt x="773569" y="3905"/>
                        </a:cubicBezTo>
                        <a:cubicBezTo>
                          <a:pt x="773759" y="4286"/>
                          <a:pt x="774045" y="4572"/>
                          <a:pt x="774331" y="4858"/>
                        </a:cubicBezTo>
                        <a:cubicBezTo>
                          <a:pt x="774521" y="4286"/>
                          <a:pt x="774807" y="3524"/>
                          <a:pt x="774997" y="2762"/>
                        </a:cubicBezTo>
                        <a:cubicBezTo>
                          <a:pt x="769282" y="3429"/>
                          <a:pt x="759186" y="5144"/>
                          <a:pt x="753661" y="8858"/>
                        </a:cubicBezTo>
                        <a:cubicBezTo>
                          <a:pt x="756233" y="7906"/>
                          <a:pt x="760710" y="5715"/>
                          <a:pt x="761091" y="6763"/>
                        </a:cubicBezTo>
                        <a:cubicBezTo>
                          <a:pt x="748137" y="13811"/>
                          <a:pt x="739755" y="17431"/>
                          <a:pt x="732706" y="17907"/>
                        </a:cubicBezTo>
                        <a:cubicBezTo>
                          <a:pt x="739088" y="10001"/>
                          <a:pt x="734040" y="9525"/>
                          <a:pt x="727372" y="9620"/>
                        </a:cubicBezTo>
                        <a:cubicBezTo>
                          <a:pt x="720610" y="9620"/>
                          <a:pt x="713085" y="10192"/>
                          <a:pt x="709942" y="4763"/>
                        </a:cubicBezTo>
                        <a:cubicBezTo>
                          <a:pt x="699369" y="8382"/>
                          <a:pt x="695940" y="8096"/>
                          <a:pt x="689939" y="7430"/>
                        </a:cubicBezTo>
                        <a:cubicBezTo>
                          <a:pt x="684224" y="6763"/>
                          <a:pt x="678319" y="5525"/>
                          <a:pt x="672032" y="6572"/>
                        </a:cubicBezTo>
                        <a:cubicBezTo>
                          <a:pt x="677461" y="17526"/>
                          <a:pt x="668413" y="7239"/>
                          <a:pt x="670127" y="18764"/>
                        </a:cubicBezTo>
                        <a:cubicBezTo>
                          <a:pt x="667270" y="19717"/>
                          <a:pt x="666127" y="19622"/>
                          <a:pt x="665841" y="18955"/>
                        </a:cubicBezTo>
                        <a:lnTo>
                          <a:pt x="656411" y="12764"/>
                        </a:lnTo>
                        <a:cubicBezTo>
                          <a:pt x="654030" y="9525"/>
                          <a:pt x="658983" y="10001"/>
                          <a:pt x="658507" y="7430"/>
                        </a:cubicBezTo>
                        <a:cubicBezTo>
                          <a:pt x="652030" y="7049"/>
                          <a:pt x="655363" y="2762"/>
                          <a:pt x="650887" y="0"/>
                        </a:cubicBezTo>
                        <a:cubicBezTo>
                          <a:pt x="652125" y="4096"/>
                          <a:pt x="649172" y="6096"/>
                          <a:pt x="645362" y="4858"/>
                        </a:cubicBezTo>
                        <a:lnTo>
                          <a:pt x="650982" y="9811"/>
                        </a:lnTo>
                        <a:cubicBezTo>
                          <a:pt x="642505" y="16764"/>
                          <a:pt x="642410" y="762"/>
                          <a:pt x="633932" y="7620"/>
                        </a:cubicBezTo>
                        <a:lnTo>
                          <a:pt x="636504" y="3715"/>
                        </a:lnTo>
                        <a:cubicBezTo>
                          <a:pt x="632027" y="6287"/>
                          <a:pt x="619359" y="5144"/>
                          <a:pt x="615644" y="14764"/>
                        </a:cubicBezTo>
                        <a:cubicBezTo>
                          <a:pt x="614692" y="13526"/>
                          <a:pt x="613358" y="10382"/>
                          <a:pt x="615359" y="9430"/>
                        </a:cubicBezTo>
                        <a:cubicBezTo>
                          <a:pt x="604119" y="8954"/>
                          <a:pt x="591546" y="21431"/>
                          <a:pt x="582497" y="16478"/>
                        </a:cubicBezTo>
                        <a:lnTo>
                          <a:pt x="583069" y="13526"/>
                        </a:lnTo>
                        <a:cubicBezTo>
                          <a:pt x="581069" y="14478"/>
                          <a:pt x="579926" y="19145"/>
                          <a:pt x="577068" y="16574"/>
                        </a:cubicBezTo>
                        <a:cubicBezTo>
                          <a:pt x="577068" y="15431"/>
                          <a:pt x="577639" y="13716"/>
                          <a:pt x="576687" y="13621"/>
                        </a:cubicBezTo>
                        <a:cubicBezTo>
                          <a:pt x="575639" y="14669"/>
                          <a:pt x="571639" y="19050"/>
                          <a:pt x="568781" y="17621"/>
                        </a:cubicBezTo>
                        <a:lnTo>
                          <a:pt x="570877" y="14192"/>
                        </a:lnTo>
                        <a:cubicBezTo>
                          <a:pt x="559732" y="11430"/>
                          <a:pt x="554970" y="23336"/>
                          <a:pt x="546112" y="26099"/>
                        </a:cubicBezTo>
                        <a:cubicBezTo>
                          <a:pt x="545445" y="17717"/>
                          <a:pt x="536682" y="15716"/>
                          <a:pt x="532301" y="14764"/>
                        </a:cubicBezTo>
                        <a:lnTo>
                          <a:pt x="532301" y="13526"/>
                        </a:lnTo>
                        <a:cubicBezTo>
                          <a:pt x="519727" y="13526"/>
                          <a:pt x="511536" y="22289"/>
                          <a:pt x="500201" y="26575"/>
                        </a:cubicBezTo>
                        <a:cubicBezTo>
                          <a:pt x="492200" y="18098"/>
                          <a:pt x="475341" y="24860"/>
                          <a:pt x="463339" y="20765"/>
                        </a:cubicBezTo>
                        <a:cubicBezTo>
                          <a:pt x="465244" y="22098"/>
                          <a:pt x="463625" y="27337"/>
                          <a:pt x="461625" y="28289"/>
                        </a:cubicBezTo>
                        <a:cubicBezTo>
                          <a:pt x="458768" y="26860"/>
                          <a:pt x="454576" y="34766"/>
                          <a:pt x="454386" y="27051"/>
                        </a:cubicBezTo>
                        <a:lnTo>
                          <a:pt x="455338" y="27051"/>
                        </a:lnTo>
                        <a:cubicBezTo>
                          <a:pt x="452671" y="19812"/>
                          <a:pt x="447242" y="22289"/>
                          <a:pt x="442861" y="22384"/>
                        </a:cubicBezTo>
                        <a:lnTo>
                          <a:pt x="442861" y="32480"/>
                        </a:lnTo>
                        <a:cubicBezTo>
                          <a:pt x="430288" y="18860"/>
                          <a:pt x="413428" y="40386"/>
                          <a:pt x="406094" y="27908"/>
                        </a:cubicBezTo>
                        <a:cubicBezTo>
                          <a:pt x="403522" y="30671"/>
                          <a:pt x="400093" y="30956"/>
                          <a:pt x="397617" y="33623"/>
                        </a:cubicBezTo>
                        <a:lnTo>
                          <a:pt x="397331" y="28194"/>
                        </a:lnTo>
                        <a:cubicBezTo>
                          <a:pt x="389521" y="27432"/>
                          <a:pt x="385711" y="27146"/>
                          <a:pt x="376376" y="29242"/>
                        </a:cubicBezTo>
                        <a:lnTo>
                          <a:pt x="377995" y="25241"/>
                        </a:lnTo>
                        <a:cubicBezTo>
                          <a:pt x="372661" y="25337"/>
                          <a:pt x="372566" y="41339"/>
                          <a:pt x="367709" y="42005"/>
                        </a:cubicBezTo>
                        <a:lnTo>
                          <a:pt x="365518" y="34100"/>
                        </a:lnTo>
                        <a:cubicBezTo>
                          <a:pt x="356183" y="35052"/>
                          <a:pt x="346182" y="28766"/>
                          <a:pt x="337610" y="36862"/>
                        </a:cubicBezTo>
                        <a:cubicBezTo>
                          <a:pt x="337610" y="35719"/>
                          <a:pt x="337705" y="33338"/>
                          <a:pt x="339229" y="32861"/>
                        </a:cubicBezTo>
                        <a:cubicBezTo>
                          <a:pt x="334847" y="33052"/>
                          <a:pt x="321798" y="28861"/>
                          <a:pt x="324370" y="39719"/>
                        </a:cubicBezTo>
                        <a:cubicBezTo>
                          <a:pt x="323608" y="32576"/>
                          <a:pt x="314749" y="39815"/>
                          <a:pt x="309987" y="43434"/>
                        </a:cubicBezTo>
                        <a:lnTo>
                          <a:pt x="310273" y="38100"/>
                        </a:lnTo>
                        <a:cubicBezTo>
                          <a:pt x="306653" y="45244"/>
                          <a:pt x="306653" y="47054"/>
                          <a:pt x="300843" y="49435"/>
                        </a:cubicBezTo>
                        <a:cubicBezTo>
                          <a:pt x="299414" y="48863"/>
                          <a:pt x="299224" y="45339"/>
                          <a:pt x="301224" y="46482"/>
                        </a:cubicBezTo>
                        <a:cubicBezTo>
                          <a:pt x="296271" y="44101"/>
                          <a:pt x="297985" y="51816"/>
                          <a:pt x="292080" y="49435"/>
                        </a:cubicBezTo>
                        <a:lnTo>
                          <a:pt x="293890" y="45910"/>
                        </a:lnTo>
                        <a:cubicBezTo>
                          <a:pt x="289032" y="45910"/>
                          <a:pt x="289603" y="47720"/>
                          <a:pt x="287222" y="51816"/>
                        </a:cubicBezTo>
                        <a:cubicBezTo>
                          <a:pt x="284365" y="54197"/>
                          <a:pt x="277983" y="51245"/>
                          <a:pt x="276840" y="46577"/>
                        </a:cubicBezTo>
                        <a:cubicBezTo>
                          <a:pt x="276459" y="49530"/>
                          <a:pt x="274173" y="53626"/>
                          <a:pt x="271220" y="52578"/>
                        </a:cubicBezTo>
                        <a:cubicBezTo>
                          <a:pt x="270649" y="50768"/>
                          <a:pt x="271601" y="49625"/>
                          <a:pt x="272077" y="48959"/>
                        </a:cubicBezTo>
                        <a:cubicBezTo>
                          <a:pt x="263695" y="46006"/>
                          <a:pt x="260647" y="56102"/>
                          <a:pt x="254647" y="51435"/>
                        </a:cubicBezTo>
                        <a:cubicBezTo>
                          <a:pt x="254361" y="49721"/>
                          <a:pt x="253980" y="48863"/>
                          <a:pt x="253409" y="48387"/>
                        </a:cubicBezTo>
                        <a:cubicBezTo>
                          <a:pt x="259790" y="48006"/>
                          <a:pt x="265029" y="47816"/>
                          <a:pt x="264553" y="48292"/>
                        </a:cubicBezTo>
                        <a:cubicBezTo>
                          <a:pt x="264172" y="43434"/>
                          <a:pt x="258933" y="42958"/>
                          <a:pt x="262457" y="35909"/>
                        </a:cubicBezTo>
                        <a:cubicBezTo>
                          <a:pt x="258647" y="39910"/>
                          <a:pt x="252170" y="48578"/>
                          <a:pt x="247027" y="46673"/>
                        </a:cubicBezTo>
                        <a:cubicBezTo>
                          <a:pt x="246741" y="46196"/>
                          <a:pt x="246455" y="45815"/>
                          <a:pt x="246169" y="45053"/>
                        </a:cubicBezTo>
                        <a:lnTo>
                          <a:pt x="246646" y="44482"/>
                        </a:lnTo>
                        <a:cubicBezTo>
                          <a:pt x="245407" y="44101"/>
                          <a:pt x="244455" y="44672"/>
                          <a:pt x="243502" y="45530"/>
                        </a:cubicBezTo>
                        <a:cubicBezTo>
                          <a:pt x="241788" y="44863"/>
                          <a:pt x="240740" y="44387"/>
                          <a:pt x="239216" y="44387"/>
                        </a:cubicBezTo>
                        <a:cubicBezTo>
                          <a:pt x="238264" y="40386"/>
                          <a:pt x="233120" y="42672"/>
                          <a:pt x="230548" y="42767"/>
                        </a:cubicBezTo>
                        <a:cubicBezTo>
                          <a:pt x="231215" y="48101"/>
                          <a:pt x="227786" y="47530"/>
                          <a:pt x="231310" y="51626"/>
                        </a:cubicBezTo>
                        <a:cubicBezTo>
                          <a:pt x="230834" y="51245"/>
                          <a:pt x="231787" y="50959"/>
                          <a:pt x="233406" y="50578"/>
                        </a:cubicBezTo>
                        <a:cubicBezTo>
                          <a:pt x="233787" y="50387"/>
                          <a:pt x="234263" y="50292"/>
                          <a:pt x="234454" y="49911"/>
                        </a:cubicBezTo>
                        <a:lnTo>
                          <a:pt x="234454" y="50387"/>
                        </a:lnTo>
                        <a:cubicBezTo>
                          <a:pt x="235978" y="50102"/>
                          <a:pt x="238168" y="49816"/>
                          <a:pt x="240645" y="49530"/>
                        </a:cubicBezTo>
                        <a:cubicBezTo>
                          <a:pt x="238835" y="52388"/>
                          <a:pt x="236930" y="54864"/>
                          <a:pt x="233787" y="52197"/>
                        </a:cubicBezTo>
                        <a:cubicBezTo>
                          <a:pt x="232739" y="55721"/>
                          <a:pt x="231596" y="59341"/>
                          <a:pt x="230929" y="61151"/>
                        </a:cubicBezTo>
                        <a:cubicBezTo>
                          <a:pt x="226738" y="54007"/>
                          <a:pt x="219595" y="50578"/>
                          <a:pt x="218261" y="46101"/>
                        </a:cubicBezTo>
                        <a:cubicBezTo>
                          <a:pt x="210641" y="49721"/>
                          <a:pt x="199878" y="49625"/>
                          <a:pt x="195782" y="60103"/>
                        </a:cubicBezTo>
                        <a:cubicBezTo>
                          <a:pt x="193687" y="61627"/>
                          <a:pt x="192925" y="57436"/>
                          <a:pt x="191972" y="55912"/>
                        </a:cubicBezTo>
                        <a:cubicBezTo>
                          <a:pt x="193210" y="54769"/>
                          <a:pt x="194735" y="54864"/>
                          <a:pt x="195306" y="53340"/>
                        </a:cubicBezTo>
                        <a:cubicBezTo>
                          <a:pt x="191020" y="56293"/>
                          <a:pt x="182161" y="55435"/>
                          <a:pt x="181685" y="62579"/>
                        </a:cubicBezTo>
                        <a:cubicBezTo>
                          <a:pt x="175780" y="59912"/>
                          <a:pt x="184257" y="55817"/>
                          <a:pt x="176637" y="57626"/>
                        </a:cubicBezTo>
                        <a:lnTo>
                          <a:pt x="177494" y="55435"/>
                        </a:lnTo>
                        <a:cubicBezTo>
                          <a:pt x="161302" y="45530"/>
                          <a:pt x="154253" y="75438"/>
                          <a:pt x="136156" y="62484"/>
                        </a:cubicBezTo>
                        <a:cubicBezTo>
                          <a:pt x="137394" y="63246"/>
                          <a:pt x="138061" y="63627"/>
                          <a:pt x="138346" y="64770"/>
                        </a:cubicBezTo>
                        <a:cubicBezTo>
                          <a:pt x="118534" y="60103"/>
                          <a:pt x="99199" y="74105"/>
                          <a:pt x="79292" y="65627"/>
                        </a:cubicBezTo>
                        <a:cubicBezTo>
                          <a:pt x="73672" y="64103"/>
                          <a:pt x="73481" y="68580"/>
                          <a:pt x="70528" y="72295"/>
                        </a:cubicBezTo>
                        <a:lnTo>
                          <a:pt x="68909" y="66675"/>
                        </a:lnTo>
                        <a:lnTo>
                          <a:pt x="63861" y="73724"/>
                        </a:lnTo>
                        <a:cubicBezTo>
                          <a:pt x="56241" y="79248"/>
                          <a:pt x="48811" y="60865"/>
                          <a:pt x="39477" y="70866"/>
                        </a:cubicBezTo>
                        <a:lnTo>
                          <a:pt x="41096" y="74581"/>
                        </a:lnTo>
                        <a:cubicBezTo>
                          <a:pt x="37381" y="74200"/>
                          <a:pt x="29761" y="77819"/>
                          <a:pt x="30047" y="73343"/>
                        </a:cubicBezTo>
                        <a:cubicBezTo>
                          <a:pt x="29761" y="74105"/>
                          <a:pt x="29190" y="77438"/>
                          <a:pt x="27571" y="75533"/>
                        </a:cubicBezTo>
                        <a:lnTo>
                          <a:pt x="27190" y="72581"/>
                        </a:lnTo>
                        <a:lnTo>
                          <a:pt x="18712" y="78486"/>
                        </a:lnTo>
                        <a:cubicBezTo>
                          <a:pt x="11569" y="76867"/>
                          <a:pt x="18712" y="66485"/>
                          <a:pt x="8616" y="66770"/>
                        </a:cubicBezTo>
                        <a:cubicBezTo>
                          <a:pt x="4996" y="68199"/>
                          <a:pt x="-1290" y="76391"/>
                          <a:pt x="234" y="78296"/>
                        </a:cubicBezTo>
                        <a:cubicBezTo>
                          <a:pt x="1758" y="78296"/>
                          <a:pt x="4234" y="79820"/>
                          <a:pt x="4615" y="82868"/>
                        </a:cubicBezTo>
                        <a:lnTo>
                          <a:pt x="1282" y="84677"/>
                        </a:lnTo>
                        <a:cubicBezTo>
                          <a:pt x="1377" y="93536"/>
                          <a:pt x="-433" y="102870"/>
                          <a:pt x="8521" y="108299"/>
                        </a:cubicBezTo>
                        <a:lnTo>
                          <a:pt x="13950" y="102394"/>
                        </a:lnTo>
                        <a:lnTo>
                          <a:pt x="16236" y="106490"/>
                        </a:lnTo>
                        <a:lnTo>
                          <a:pt x="11283" y="107156"/>
                        </a:lnTo>
                        <a:cubicBezTo>
                          <a:pt x="14426" y="110966"/>
                          <a:pt x="15950" y="107156"/>
                          <a:pt x="17665" y="104585"/>
                        </a:cubicBezTo>
                        <a:cubicBezTo>
                          <a:pt x="18331" y="106871"/>
                          <a:pt x="19284" y="108395"/>
                          <a:pt x="20522" y="109061"/>
                        </a:cubicBezTo>
                        <a:lnTo>
                          <a:pt x="25570" y="100108"/>
                        </a:lnTo>
                        <a:cubicBezTo>
                          <a:pt x="26523" y="103537"/>
                          <a:pt x="23570" y="107156"/>
                          <a:pt x="27571" y="108776"/>
                        </a:cubicBezTo>
                        <a:cubicBezTo>
                          <a:pt x="29952" y="104585"/>
                          <a:pt x="24332" y="101251"/>
                          <a:pt x="28618" y="98298"/>
                        </a:cubicBezTo>
                        <a:cubicBezTo>
                          <a:pt x="31762" y="102108"/>
                          <a:pt x="31190" y="105442"/>
                          <a:pt x="34238" y="101727"/>
                        </a:cubicBezTo>
                        <a:cubicBezTo>
                          <a:pt x="34905" y="103918"/>
                          <a:pt x="34238" y="105442"/>
                          <a:pt x="33095" y="106585"/>
                        </a:cubicBezTo>
                        <a:cubicBezTo>
                          <a:pt x="35762" y="103632"/>
                          <a:pt x="40715" y="104775"/>
                          <a:pt x="41858" y="99917"/>
                        </a:cubicBezTo>
                        <a:cubicBezTo>
                          <a:pt x="45192" y="104585"/>
                          <a:pt x="51669" y="97822"/>
                          <a:pt x="52050" y="106204"/>
                        </a:cubicBezTo>
                        <a:cubicBezTo>
                          <a:pt x="52812" y="104108"/>
                          <a:pt x="56622" y="99155"/>
                          <a:pt x="59289" y="98584"/>
                        </a:cubicBezTo>
                        <a:cubicBezTo>
                          <a:pt x="55193" y="109061"/>
                          <a:pt x="69385" y="98298"/>
                          <a:pt x="69004" y="109157"/>
                        </a:cubicBezTo>
                        <a:cubicBezTo>
                          <a:pt x="71862" y="99822"/>
                          <a:pt x="81863" y="104013"/>
                          <a:pt x="87864" y="98489"/>
                        </a:cubicBezTo>
                        <a:cubicBezTo>
                          <a:pt x="87578" y="99251"/>
                          <a:pt x="87007" y="100775"/>
                          <a:pt x="86340" y="100298"/>
                        </a:cubicBezTo>
                        <a:cubicBezTo>
                          <a:pt x="90055" y="100775"/>
                          <a:pt x="91293" y="103346"/>
                          <a:pt x="93769" y="104870"/>
                        </a:cubicBezTo>
                        <a:cubicBezTo>
                          <a:pt x="93579" y="97441"/>
                          <a:pt x="99103" y="95250"/>
                          <a:pt x="101770" y="90392"/>
                        </a:cubicBezTo>
                        <a:cubicBezTo>
                          <a:pt x="106819" y="97155"/>
                          <a:pt x="99770" y="99346"/>
                          <a:pt x="101770" y="106109"/>
                        </a:cubicBezTo>
                        <a:cubicBezTo>
                          <a:pt x="101009" y="100108"/>
                          <a:pt x="109009" y="99441"/>
                          <a:pt x="107009" y="94583"/>
                        </a:cubicBezTo>
                        <a:cubicBezTo>
                          <a:pt x="110819" y="98774"/>
                          <a:pt x="110152" y="96488"/>
                          <a:pt x="112438" y="102489"/>
                        </a:cubicBezTo>
                        <a:cubicBezTo>
                          <a:pt x="112248" y="93155"/>
                          <a:pt x="115486" y="100679"/>
                          <a:pt x="117772" y="94679"/>
                        </a:cubicBezTo>
                        <a:cubicBezTo>
                          <a:pt x="123106" y="98870"/>
                          <a:pt x="119773" y="103251"/>
                          <a:pt x="124916" y="100013"/>
                        </a:cubicBezTo>
                        <a:cubicBezTo>
                          <a:pt x="127774" y="102680"/>
                          <a:pt x="123202" y="106394"/>
                          <a:pt x="123202" y="106394"/>
                        </a:cubicBezTo>
                        <a:close/>
                        <a:moveTo>
                          <a:pt x="250360" y="79343"/>
                        </a:moveTo>
                        <a:cubicBezTo>
                          <a:pt x="250360" y="79343"/>
                          <a:pt x="250360" y="79439"/>
                          <a:pt x="250360" y="79439"/>
                        </a:cubicBezTo>
                        <a:cubicBezTo>
                          <a:pt x="249218" y="79629"/>
                          <a:pt x="248360" y="79820"/>
                          <a:pt x="247693" y="80010"/>
                        </a:cubicBezTo>
                        <a:cubicBezTo>
                          <a:pt x="248265" y="79915"/>
                          <a:pt x="249027" y="79724"/>
                          <a:pt x="250360" y="79343"/>
                        </a:cubicBezTo>
                        <a:close/>
                        <a:moveTo>
                          <a:pt x="261219" y="78296"/>
                        </a:moveTo>
                        <a:cubicBezTo>
                          <a:pt x="259885" y="78200"/>
                          <a:pt x="258266" y="78296"/>
                          <a:pt x="256552" y="78486"/>
                        </a:cubicBezTo>
                        <a:cubicBezTo>
                          <a:pt x="255980" y="76676"/>
                          <a:pt x="256266" y="74771"/>
                          <a:pt x="257409" y="74771"/>
                        </a:cubicBezTo>
                        <a:cubicBezTo>
                          <a:pt x="256933" y="76010"/>
                          <a:pt x="259600" y="76867"/>
                          <a:pt x="261314" y="78296"/>
                        </a:cubicBezTo>
                        <a:close/>
                        <a:moveTo>
                          <a:pt x="235216" y="43244"/>
                        </a:moveTo>
                        <a:cubicBezTo>
                          <a:pt x="236835" y="42386"/>
                          <a:pt x="237502" y="43339"/>
                          <a:pt x="237883" y="44387"/>
                        </a:cubicBezTo>
                        <a:cubicBezTo>
                          <a:pt x="237121" y="44577"/>
                          <a:pt x="236168" y="44768"/>
                          <a:pt x="234930" y="45244"/>
                        </a:cubicBezTo>
                        <a:cubicBezTo>
                          <a:pt x="234930" y="45434"/>
                          <a:pt x="234835" y="45720"/>
                          <a:pt x="234739" y="45910"/>
                        </a:cubicBezTo>
                        <a:cubicBezTo>
                          <a:pt x="234739" y="44863"/>
                          <a:pt x="234930" y="43910"/>
                          <a:pt x="235216" y="4314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자유형: 도형 219">
                    <a:extLst>
                      <a:ext uri="{FF2B5EF4-FFF2-40B4-BE49-F238E27FC236}">
                        <a16:creationId xmlns:a16="http://schemas.microsoft.com/office/drawing/2014/main" id="{2599E187-1857-5BB8-9436-A5C29098FAA5}"/>
                      </a:ext>
                    </a:extLst>
                  </p:cNvPr>
                  <p:cNvSpPr/>
                  <p:nvPr/>
                </p:nvSpPr>
                <p:spPr>
                  <a:xfrm>
                    <a:off x="6118954" y="3543966"/>
                    <a:ext cx="1619" cy="1714"/>
                  </a:xfrm>
                  <a:custGeom>
                    <a:avLst/>
                    <a:gdLst>
                      <a:gd name="connsiteX0" fmla="*/ 667 w 1619"/>
                      <a:gd name="connsiteY0" fmla="*/ 95 h 1714"/>
                      <a:gd name="connsiteX1" fmla="*/ 0 w 1619"/>
                      <a:gd name="connsiteY1" fmla="*/ 571 h 1714"/>
                      <a:gd name="connsiteX2" fmla="*/ 1143 w 1619"/>
                      <a:gd name="connsiteY2" fmla="*/ 1715 h 1714"/>
                      <a:gd name="connsiteX3" fmla="*/ 1619 w 1619"/>
                      <a:gd name="connsiteY3" fmla="*/ 0 h 1714"/>
                      <a:gd name="connsiteX4" fmla="*/ 667 w 1619"/>
                      <a:gd name="connsiteY4" fmla="*/ 190 h 1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9" h="1714">
                        <a:moveTo>
                          <a:pt x="667" y="95"/>
                        </a:moveTo>
                        <a:cubicBezTo>
                          <a:pt x="667" y="95"/>
                          <a:pt x="286" y="476"/>
                          <a:pt x="0" y="571"/>
                        </a:cubicBezTo>
                        <a:cubicBezTo>
                          <a:pt x="381" y="1048"/>
                          <a:pt x="762" y="1429"/>
                          <a:pt x="1143" y="1715"/>
                        </a:cubicBezTo>
                        <a:cubicBezTo>
                          <a:pt x="1333" y="1143"/>
                          <a:pt x="1429" y="571"/>
                          <a:pt x="1619" y="0"/>
                        </a:cubicBezTo>
                        <a:cubicBezTo>
                          <a:pt x="1333" y="0"/>
                          <a:pt x="953" y="95"/>
                          <a:pt x="667" y="19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자유형: 도형 220">
                    <a:extLst>
                      <a:ext uri="{FF2B5EF4-FFF2-40B4-BE49-F238E27FC236}">
                        <a16:creationId xmlns:a16="http://schemas.microsoft.com/office/drawing/2014/main" id="{BC918AAA-6F08-2B44-E8CD-F4BB0AB23559}"/>
                      </a:ext>
                    </a:extLst>
                  </p:cNvPr>
                  <p:cNvSpPr/>
                  <p:nvPr/>
                </p:nvSpPr>
                <p:spPr>
                  <a:xfrm>
                    <a:off x="6489858" y="3960208"/>
                    <a:ext cx="857" cy="190"/>
                  </a:xfrm>
                  <a:custGeom>
                    <a:avLst/>
                    <a:gdLst>
                      <a:gd name="connsiteX0" fmla="*/ 667 w 857"/>
                      <a:gd name="connsiteY0" fmla="*/ 190 h 190"/>
                      <a:gd name="connsiteX1" fmla="*/ 857 w 857"/>
                      <a:gd name="connsiteY1" fmla="*/ 0 h 190"/>
                      <a:gd name="connsiteX2" fmla="*/ 0 w 857"/>
                      <a:gd name="connsiteY2" fmla="*/ 190 h 190"/>
                      <a:gd name="connsiteX3" fmla="*/ 667 w 857"/>
                      <a:gd name="connsiteY3" fmla="*/ 190 h 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57" h="190">
                        <a:moveTo>
                          <a:pt x="667" y="190"/>
                        </a:moveTo>
                        <a:lnTo>
                          <a:pt x="857" y="0"/>
                        </a:lnTo>
                        <a:cubicBezTo>
                          <a:pt x="857" y="0"/>
                          <a:pt x="381" y="190"/>
                          <a:pt x="0" y="190"/>
                        </a:cubicBezTo>
                        <a:cubicBezTo>
                          <a:pt x="286" y="190"/>
                          <a:pt x="476" y="190"/>
                          <a:pt x="667" y="19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81D7E928-2FE8-8209-78CB-2CFC6D47F99D}"/>
                      </a:ext>
                    </a:extLst>
                  </p:cNvPr>
                  <p:cNvSpPr/>
                  <p:nvPr/>
                </p:nvSpPr>
                <p:spPr>
                  <a:xfrm>
                    <a:off x="6297548" y="3567969"/>
                    <a:ext cx="952" cy="1333"/>
                  </a:xfrm>
                  <a:custGeom>
                    <a:avLst/>
                    <a:gdLst>
                      <a:gd name="connsiteX0" fmla="*/ 953 w 952"/>
                      <a:gd name="connsiteY0" fmla="*/ 1334 h 1333"/>
                      <a:gd name="connsiteX1" fmla="*/ 857 w 952"/>
                      <a:gd name="connsiteY1" fmla="*/ 0 h 1333"/>
                      <a:gd name="connsiteX2" fmla="*/ 0 w 952"/>
                      <a:gd name="connsiteY2" fmla="*/ 1238 h 1333"/>
                      <a:gd name="connsiteX3" fmla="*/ 953 w 952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333">
                        <a:moveTo>
                          <a:pt x="953" y="1334"/>
                        </a:moveTo>
                        <a:lnTo>
                          <a:pt x="857" y="0"/>
                        </a:lnTo>
                        <a:lnTo>
                          <a:pt x="0" y="1238"/>
                        </a:lnTo>
                        <a:lnTo>
                          <a:pt x="953" y="133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3" name="자유형: 도형 222">
                    <a:extLst>
                      <a:ext uri="{FF2B5EF4-FFF2-40B4-BE49-F238E27FC236}">
                        <a16:creationId xmlns:a16="http://schemas.microsoft.com/office/drawing/2014/main" id="{EE7D14D2-0AA1-99B1-0599-40B2578F70B0}"/>
                      </a:ext>
                    </a:extLst>
                  </p:cNvPr>
                  <p:cNvSpPr/>
                  <p:nvPr/>
                </p:nvSpPr>
                <p:spPr>
                  <a:xfrm>
                    <a:off x="6452044" y="4010977"/>
                    <a:ext cx="1524" cy="285"/>
                  </a:xfrm>
                  <a:custGeom>
                    <a:avLst/>
                    <a:gdLst>
                      <a:gd name="connsiteX0" fmla="*/ 1524 w 1524"/>
                      <a:gd name="connsiteY0" fmla="*/ 0 h 285"/>
                      <a:gd name="connsiteX1" fmla="*/ 0 w 1524"/>
                      <a:gd name="connsiteY1" fmla="*/ 286 h 285"/>
                      <a:gd name="connsiteX2" fmla="*/ 1524 w 1524"/>
                      <a:gd name="connsiteY2" fmla="*/ 0 h 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24" h="285">
                        <a:moveTo>
                          <a:pt x="1524" y="0"/>
                        </a:moveTo>
                        <a:cubicBezTo>
                          <a:pt x="1048" y="0"/>
                          <a:pt x="476" y="0"/>
                          <a:pt x="0" y="286"/>
                        </a:cubicBezTo>
                        <a:cubicBezTo>
                          <a:pt x="381" y="286"/>
                          <a:pt x="953" y="286"/>
                          <a:pt x="152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4" name="자유형: 도형 223">
                    <a:extLst>
                      <a:ext uri="{FF2B5EF4-FFF2-40B4-BE49-F238E27FC236}">
                        <a16:creationId xmlns:a16="http://schemas.microsoft.com/office/drawing/2014/main" id="{EE079CCC-93DF-F571-173A-5AE327FD972D}"/>
                      </a:ext>
                    </a:extLst>
                  </p:cNvPr>
                  <p:cNvSpPr/>
                  <p:nvPr/>
                </p:nvSpPr>
                <p:spPr>
                  <a:xfrm>
                    <a:off x="6441090" y="4034979"/>
                    <a:ext cx="2952" cy="2857"/>
                  </a:xfrm>
                  <a:custGeom>
                    <a:avLst/>
                    <a:gdLst>
                      <a:gd name="connsiteX0" fmla="*/ 2953 w 2952"/>
                      <a:gd name="connsiteY0" fmla="*/ 0 h 2857"/>
                      <a:gd name="connsiteX1" fmla="*/ 0 w 2952"/>
                      <a:gd name="connsiteY1" fmla="*/ 2858 h 2857"/>
                      <a:gd name="connsiteX2" fmla="*/ 2953 w 2952"/>
                      <a:gd name="connsiteY2" fmla="*/ 0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2" h="2857">
                        <a:moveTo>
                          <a:pt x="2953" y="0"/>
                        </a:moveTo>
                        <a:lnTo>
                          <a:pt x="0" y="2858"/>
                        </a:lnTo>
                        <a:cubicBezTo>
                          <a:pt x="1524" y="1715"/>
                          <a:pt x="2381" y="762"/>
                          <a:pt x="295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5" name="자유형: 도형 224">
                    <a:extLst>
                      <a:ext uri="{FF2B5EF4-FFF2-40B4-BE49-F238E27FC236}">
                        <a16:creationId xmlns:a16="http://schemas.microsoft.com/office/drawing/2014/main" id="{E7363CD6-EBAE-6C60-0DCE-D38033727F65}"/>
                      </a:ext>
                    </a:extLst>
                  </p:cNvPr>
                  <p:cNvSpPr/>
                  <p:nvPr/>
                </p:nvSpPr>
                <p:spPr>
                  <a:xfrm>
                    <a:off x="6434898" y="4052887"/>
                    <a:ext cx="2095" cy="1142"/>
                  </a:xfrm>
                  <a:custGeom>
                    <a:avLst/>
                    <a:gdLst>
                      <a:gd name="connsiteX0" fmla="*/ 95 w 2095"/>
                      <a:gd name="connsiteY0" fmla="*/ 0 h 1142"/>
                      <a:gd name="connsiteX1" fmla="*/ 2096 w 2095"/>
                      <a:gd name="connsiteY1" fmla="*/ 1143 h 1142"/>
                      <a:gd name="connsiteX2" fmla="*/ 2096 w 2095"/>
                      <a:gd name="connsiteY2" fmla="*/ 1143 h 1142"/>
                      <a:gd name="connsiteX3" fmla="*/ 0 w 2095"/>
                      <a:gd name="connsiteY3" fmla="*/ 0 h 1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95" h="1142">
                        <a:moveTo>
                          <a:pt x="95" y="0"/>
                        </a:moveTo>
                        <a:cubicBezTo>
                          <a:pt x="858" y="571"/>
                          <a:pt x="1524" y="857"/>
                          <a:pt x="2096" y="1143"/>
                        </a:cubicBezTo>
                        <a:lnTo>
                          <a:pt x="2096" y="1143"/>
                        </a:lnTo>
                        <a:cubicBezTo>
                          <a:pt x="2096" y="114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476A957B-48CB-B96E-3986-B296EC093DFF}"/>
                      </a:ext>
                    </a:extLst>
                  </p:cNvPr>
                  <p:cNvSpPr/>
                  <p:nvPr/>
                </p:nvSpPr>
                <p:spPr>
                  <a:xfrm>
                    <a:off x="6532149" y="3750476"/>
                    <a:ext cx="285" cy="1801"/>
                  </a:xfrm>
                  <a:custGeom>
                    <a:avLst/>
                    <a:gdLst>
                      <a:gd name="connsiteX0" fmla="*/ 286 w 285"/>
                      <a:gd name="connsiteY0" fmla="*/ 1802 h 1801"/>
                      <a:gd name="connsiteX1" fmla="*/ 286 w 285"/>
                      <a:gd name="connsiteY1" fmla="*/ 1040 h 1801"/>
                      <a:gd name="connsiteX2" fmla="*/ 286 w 285"/>
                      <a:gd name="connsiteY2" fmla="*/ 1802 h 1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85" h="1801">
                        <a:moveTo>
                          <a:pt x="286" y="1802"/>
                        </a:moveTo>
                        <a:cubicBezTo>
                          <a:pt x="286" y="1802"/>
                          <a:pt x="286" y="1230"/>
                          <a:pt x="286" y="1040"/>
                        </a:cubicBezTo>
                        <a:cubicBezTo>
                          <a:pt x="-95" y="-960"/>
                          <a:pt x="-95" y="278"/>
                          <a:pt x="286" y="180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7" name="자유형: 도형 226">
                    <a:extLst>
                      <a:ext uri="{FF2B5EF4-FFF2-40B4-BE49-F238E27FC236}">
                        <a16:creationId xmlns:a16="http://schemas.microsoft.com/office/drawing/2014/main" id="{AFB24790-D072-16D0-724E-E7C9F0072706}"/>
                      </a:ext>
                    </a:extLst>
                  </p:cNvPr>
                  <p:cNvSpPr/>
                  <p:nvPr/>
                </p:nvSpPr>
                <p:spPr>
                  <a:xfrm>
                    <a:off x="6511313" y="3841527"/>
                    <a:ext cx="2166" cy="3714"/>
                  </a:xfrm>
                  <a:custGeom>
                    <a:avLst/>
                    <a:gdLst>
                      <a:gd name="connsiteX0" fmla="*/ 2166 w 2166"/>
                      <a:gd name="connsiteY0" fmla="*/ 3715 h 3714"/>
                      <a:gd name="connsiteX1" fmla="*/ 737 w 2166"/>
                      <a:gd name="connsiteY1" fmla="*/ 0 h 3714"/>
                      <a:gd name="connsiteX2" fmla="*/ 2166 w 2166"/>
                      <a:gd name="connsiteY2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66" h="3714">
                        <a:moveTo>
                          <a:pt x="2166" y="3715"/>
                        </a:moveTo>
                        <a:cubicBezTo>
                          <a:pt x="1595" y="2477"/>
                          <a:pt x="1023" y="1238"/>
                          <a:pt x="737" y="0"/>
                        </a:cubicBezTo>
                        <a:cubicBezTo>
                          <a:pt x="-215" y="1429"/>
                          <a:pt x="-691" y="2667"/>
                          <a:pt x="2166" y="37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57280166-E1AF-653F-2EFE-7DD2022974E8}"/>
                      </a:ext>
                    </a:extLst>
                  </p:cNvPr>
                  <p:cNvSpPr/>
                  <p:nvPr/>
                </p:nvSpPr>
                <p:spPr>
                  <a:xfrm>
                    <a:off x="6560628" y="3650455"/>
                    <a:ext cx="285" cy="571"/>
                  </a:xfrm>
                  <a:custGeom>
                    <a:avLst/>
                    <a:gdLst>
                      <a:gd name="connsiteX0" fmla="*/ 95 w 285"/>
                      <a:gd name="connsiteY0" fmla="*/ 571 h 571"/>
                      <a:gd name="connsiteX1" fmla="*/ 95 w 285"/>
                      <a:gd name="connsiteY1" fmla="*/ 571 h 571"/>
                      <a:gd name="connsiteX2" fmla="*/ 286 w 285"/>
                      <a:gd name="connsiteY2" fmla="*/ 0 h 571"/>
                      <a:gd name="connsiteX3" fmla="*/ 0 w 285"/>
                      <a:gd name="connsiteY3" fmla="*/ 571 h 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" h="571">
                        <a:moveTo>
                          <a:pt x="95" y="571"/>
                        </a:moveTo>
                        <a:cubicBezTo>
                          <a:pt x="95" y="571"/>
                          <a:pt x="95" y="571"/>
                          <a:pt x="95" y="571"/>
                        </a:cubicBezTo>
                        <a:lnTo>
                          <a:pt x="286" y="0"/>
                        </a:lnTo>
                        <a:lnTo>
                          <a:pt x="0" y="57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9" name="자유형: 도형 228">
                    <a:extLst>
                      <a:ext uri="{FF2B5EF4-FFF2-40B4-BE49-F238E27FC236}">
                        <a16:creationId xmlns:a16="http://schemas.microsoft.com/office/drawing/2014/main" id="{817D27EF-3A4A-2A85-0628-5ED65904D751}"/>
                      </a:ext>
                    </a:extLst>
                  </p:cNvPr>
                  <p:cNvSpPr/>
                  <p:nvPr/>
                </p:nvSpPr>
                <p:spPr>
                  <a:xfrm>
                    <a:off x="6512048" y="3837431"/>
                    <a:ext cx="1670" cy="4095"/>
                  </a:xfrm>
                  <a:custGeom>
                    <a:avLst/>
                    <a:gdLst>
                      <a:gd name="connsiteX0" fmla="*/ 1623 w 1670"/>
                      <a:gd name="connsiteY0" fmla="*/ 0 h 4095"/>
                      <a:gd name="connsiteX1" fmla="*/ 99 w 1670"/>
                      <a:gd name="connsiteY1" fmla="*/ 4096 h 4095"/>
                      <a:gd name="connsiteX2" fmla="*/ 1623 w 1670"/>
                      <a:gd name="connsiteY2" fmla="*/ 0 h 4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70" h="4095">
                        <a:moveTo>
                          <a:pt x="1623" y="0"/>
                        </a:moveTo>
                        <a:cubicBezTo>
                          <a:pt x="99" y="1238"/>
                          <a:pt x="-187" y="2667"/>
                          <a:pt x="99" y="4096"/>
                        </a:cubicBezTo>
                        <a:cubicBezTo>
                          <a:pt x="860" y="2953"/>
                          <a:pt x="1908" y="1524"/>
                          <a:pt x="162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0" name="자유형: 도형 229">
                    <a:extLst>
                      <a:ext uri="{FF2B5EF4-FFF2-40B4-BE49-F238E27FC236}">
                        <a16:creationId xmlns:a16="http://schemas.microsoft.com/office/drawing/2014/main" id="{104ED227-7342-5BF3-4B70-ACD5EBC9DD9D}"/>
                      </a:ext>
                    </a:extLst>
                  </p:cNvPr>
                  <p:cNvSpPr/>
                  <p:nvPr/>
                </p:nvSpPr>
                <p:spPr>
                  <a:xfrm>
                    <a:off x="6403942" y="4133468"/>
                    <a:ext cx="762" cy="1238"/>
                  </a:xfrm>
                  <a:custGeom>
                    <a:avLst/>
                    <a:gdLst>
                      <a:gd name="connsiteX0" fmla="*/ 572 w 762"/>
                      <a:gd name="connsiteY0" fmla="*/ 0 h 1238"/>
                      <a:gd name="connsiteX1" fmla="*/ 0 w 762"/>
                      <a:gd name="connsiteY1" fmla="*/ 857 h 1238"/>
                      <a:gd name="connsiteX2" fmla="*/ 762 w 762"/>
                      <a:gd name="connsiteY2" fmla="*/ 1238 h 1238"/>
                      <a:gd name="connsiteX3" fmla="*/ 476 w 762"/>
                      <a:gd name="connsiteY3" fmla="*/ 0 h 1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2" h="1238">
                        <a:moveTo>
                          <a:pt x="572" y="0"/>
                        </a:moveTo>
                        <a:lnTo>
                          <a:pt x="0" y="857"/>
                        </a:lnTo>
                        <a:cubicBezTo>
                          <a:pt x="0" y="857"/>
                          <a:pt x="572" y="1143"/>
                          <a:pt x="762" y="1238"/>
                        </a:cubicBezTo>
                        <a:lnTo>
                          <a:pt x="476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1" name="자유형: 도형 230">
                    <a:extLst>
                      <a:ext uri="{FF2B5EF4-FFF2-40B4-BE49-F238E27FC236}">
                        <a16:creationId xmlns:a16="http://schemas.microsoft.com/office/drawing/2014/main" id="{CB32CA29-B852-D790-8F6A-5832423FDD5C}"/>
                      </a:ext>
                    </a:extLst>
                  </p:cNvPr>
                  <p:cNvSpPr/>
                  <p:nvPr/>
                </p:nvSpPr>
                <p:spPr>
                  <a:xfrm>
                    <a:off x="6404704" y="4134706"/>
                    <a:ext cx="357" cy="1238"/>
                  </a:xfrm>
                  <a:custGeom>
                    <a:avLst/>
                    <a:gdLst>
                      <a:gd name="connsiteX0" fmla="*/ 0 w 357"/>
                      <a:gd name="connsiteY0" fmla="*/ 0 h 1238"/>
                      <a:gd name="connsiteX1" fmla="*/ 286 w 357"/>
                      <a:gd name="connsiteY1" fmla="*/ 1238 h 1238"/>
                      <a:gd name="connsiteX2" fmla="*/ 0 w 357"/>
                      <a:gd name="connsiteY2" fmla="*/ 0 h 1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57" h="1238">
                        <a:moveTo>
                          <a:pt x="0" y="0"/>
                        </a:moveTo>
                        <a:lnTo>
                          <a:pt x="286" y="1238"/>
                        </a:lnTo>
                        <a:cubicBezTo>
                          <a:pt x="286" y="1238"/>
                          <a:pt x="571" y="38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2" name="자유형: 도형 231">
                    <a:extLst>
                      <a:ext uri="{FF2B5EF4-FFF2-40B4-BE49-F238E27FC236}">
                        <a16:creationId xmlns:a16="http://schemas.microsoft.com/office/drawing/2014/main" id="{32E60295-CDE5-15EB-4855-509EBABAA5C2}"/>
                      </a:ext>
                    </a:extLst>
                  </p:cNvPr>
                  <p:cNvSpPr/>
                  <p:nvPr/>
                </p:nvSpPr>
                <p:spPr>
                  <a:xfrm>
                    <a:off x="6404668" y="4135849"/>
                    <a:ext cx="893" cy="2571"/>
                  </a:xfrm>
                  <a:custGeom>
                    <a:avLst/>
                    <a:gdLst>
                      <a:gd name="connsiteX0" fmla="*/ 894 w 893"/>
                      <a:gd name="connsiteY0" fmla="*/ 2572 h 2571"/>
                      <a:gd name="connsiteX1" fmla="*/ 322 w 893"/>
                      <a:gd name="connsiteY1" fmla="*/ 0 h 2571"/>
                      <a:gd name="connsiteX2" fmla="*/ 894 w 893"/>
                      <a:gd name="connsiteY2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3" h="2571">
                        <a:moveTo>
                          <a:pt x="894" y="2572"/>
                        </a:moveTo>
                        <a:lnTo>
                          <a:pt x="322" y="0"/>
                        </a:lnTo>
                        <a:cubicBezTo>
                          <a:pt x="36" y="762"/>
                          <a:pt x="-440" y="1619"/>
                          <a:pt x="894" y="257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3" name="자유형: 도형 232">
                    <a:extLst>
                      <a:ext uri="{FF2B5EF4-FFF2-40B4-BE49-F238E27FC236}">
                        <a16:creationId xmlns:a16="http://schemas.microsoft.com/office/drawing/2014/main" id="{82096E30-2298-A4CA-6429-02E9FCA0E499}"/>
                      </a:ext>
                    </a:extLst>
                  </p:cNvPr>
                  <p:cNvSpPr/>
                  <p:nvPr/>
                </p:nvSpPr>
                <p:spPr>
                  <a:xfrm>
                    <a:off x="6413753" y="4108417"/>
                    <a:ext cx="1714" cy="952"/>
                  </a:xfrm>
                  <a:custGeom>
                    <a:avLst/>
                    <a:gdLst>
                      <a:gd name="connsiteX0" fmla="*/ 1715 w 1714"/>
                      <a:gd name="connsiteY0" fmla="*/ 952 h 952"/>
                      <a:gd name="connsiteX1" fmla="*/ 0 w 1714"/>
                      <a:gd name="connsiteY1" fmla="*/ 0 h 952"/>
                      <a:gd name="connsiteX2" fmla="*/ 1715 w 1714"/>
                      <a:gd name="connsiteY2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14" h="952">
                        <a:moveTo>
                          <a:pt x="1715" y="952"/>
                        </a:moveTo>
                        <a:lnTo>
                          <a:pt x="0" y="0"/>
                        </a:lnTo>
                        <a:cubicBezTo>
                          <a:pt x="0" y="0"/>
                          <a:pt x="858" y="571"/>
                          <a:pt x="1715" y="95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4" name="자유형: 도형 233">
                    <a:extLst>
                      <a:ext uri="{FF2B5EF4-FFF2-40B4-BE49-F238E27FC236}">
                        <a16:creationId xmlns:a16="http://schemas.microsoft.com/office/drawing/2014/main" id="{B88806CD-8C0A-2592-E9B1-B12D0E3E7DC6}"/>
                      </a:ext>
                    </a:extLst>
                  </p:cNvPr>
                  <p:cNvSpPr/>
                  <p:nvPr/>
                </p:nvSpPr>
                <p:spPr>
                  <a:xfrm>
                    <a:off x="6412311" y="4101654"/>
                    <a:ext cx="5610" cy="6858"/>
                  </a:xfrm>
                  <a:custGeom>
                    <a:avLst/>
                    <a:gdLst>
                      <a:gd name="connsiteX0" fmla="*/ 5252 w 5610"/>
                      <a:gd name="connsiteY0" fmla="*/ 0 h 6858"/>
                      <a:gd name="connsiteX1" fmla="*/ 13 w 5610"/>
                      <a:gd name="connsiteY1" fmla="*/ 6096 h 6858"/>
                      <a:gd name="connsiteX2" fmla="*/ 1347 w 5610"/>
                      <a:gd name="connsiteY2" fmla="*/ 6858 h 6858"/>
                      <a:gd name="connsiteX3" fmla="*/ 5157 w 5610"/>
                      <a:gd name="connsiteY3" fmla="*/ 0 h 6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10" h="6858">
                        <a:moveTo>
                          <a:pt x="5252" y="0"/>
                        </a:moveTo>
                        <a:cubicBezTo>
                          <a:pt x="4204" y="1619"/>
                          <a:pt x="-273" y="3143"/>
                          <a:pt x="13" y="6096"/>
                        </a:cubicBezTo>
                        <a:lnTo>
                          <a:pt x="1347" y="6858"/>
                        </a:lnTo>
                        <a:cubicBezTo>
                          <a:pt x="-939" y="4763"/>
                          <a:pt x="7633" y="2858"/>
                          <a:pt x="5157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5" name="자유형: 도형 234">
                    <a:extLst>
                      <a:ext uri="{FF2B5EF4-FFF2-40B4-BE49-F238E27FC236}">
                        <a16:creationId xmlns:a16="http://schemas.microsoft.com/office/drawing/2014/main" id="{8F059BEE-7A7F-35AA-B695-7D08F9EB880E}"/>
                      </a:ext>
                    </a:extLst>
                  </p:cNvPr>
                  <p:cNvSpPr/>
                  <p:nvPr/>
                </p:nvSpPr>
                <p:spPr>
                  <a:xfrm>
                    <a:off x="6447471" y="4078032"/>
                    <a:ext cx="7853" cy="7905"/>
                  </a:xfrm>
                  <a:custGeom>
                    <a:avLst/>
                    <a:gdLst>
                      <a:gd name="connsiteX0" fmla="*/ 3620 w 7853"/>
                      <a:gd name="connsiteY0" fmla="*/ 0 h 7905"/>
                      <a:gd name="connsiteX1" fmla="*/ 0 w 7853"/>
                      <a:gd name="connsiteY1" fmla="*/ 5810 h 7905"/>
                      <a:gd name="connsiteX2" fmla="*/ 4953 w 7853"/>
                      <a:gd name="connsiteY2" fmla="*/ 7906 h 7905"/>
                      <a:gd name="connsiteX3" fmla="*/ 3715 w 7853"/>
                      <a:gd name="connsiteY3" fmla="*/ 0 h 7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853" h="7905">
                        <a:moveTo>
                          <a:pt x="3620" y="0"/>
                        </a:moveTo>
                        <a:lnTo>
                          <a:pt x="0" y="5810"/>
                        </a:lnTo>
                        <a:cubicBezTo>
                          <a:pt x="2381" y="5334"/>
                          <a:pt x="5429" y="4858"/>
                          <a:pt x="4953" y="7906"/>
                        </a:cubicBezTo>
                        <a:cubicBezTo>
                          <a:pt x="13526" y="1905"/>
                          <a:pt x="0" y="8001"/>
                          <a:pt x="371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6" name="자유형: 도형 235">
                    <a:extLst>
                      <a:ext uri="{FF2B5EF4-FFF2-40B4-BE49-F238E27FC236}">
                        <a16:creationId xmlns:a16="http://schemas.microsoft.com/office/drawing/2014/main" id="{5450630A-45C4-CEF3-ED6A-3DE86FB830E1}"/>
                      </a:ext>
                    </a:extLst>
                  </p:cNvPr>
                  <p:cNvSpPr/>
                  <p:nvPr/>
                </p:nvSpPr>
                <p:spPr>
                  <a:xfrm>
                    <a:off x="6460788" y="4058280"/>
                    <a:ext cx="3923" cy="3063"/>
                  </a:xfrm>
                  <a:custGeom>
                    <a:avLst/>
                    <a:gdLst>
                      <a:gd name="connsiteX0" fmla="*/ 18 w 3923"/>
                      <a:gd name="connsiteY0" fmla="*/ 1084 h 3063"/>
                      <a:gd name="connsiteX1" fmla="*/ 3924 w 3923"/>
                      <a:gd name="connsiteY1" fmla="*/ 2608 h 3063"/>
                      <a:gd name="connsiteX2" fmla="*/ 18 w 3923"/>
                      <a:gd name="connsiteY2" fmla="*/ 1084 h 3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23" h="3063">
                        <a:moveTo>
                          <a:pt x="18" y="1084"/>
                        </a:moveTo>
                        <a:cubicBezTo>
                          <a:pt x="-267" y="4799"/>
                          <a:pt x="2876" y="2036"/>
                          <a:pt x="3924" y="2608"/>
                        </a:cubicBezTo>
                        <a:cubicBezTo>
                          <a:pt x="2876" y="-154"/>
                          <a:pt x="2590" y="-821"/>
                          <a:pt x="18" y="108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7" name="자유형: 도형 236">
                    <a:extLst>
                      <a:ext uri="{FF2B5EF4-FFF2-40B4-BE49-F238E27FC236}">
                        <a16:creationId xmlns:a16="http://schemas.microsoft.com/office/drawing/2014/main" id="{7E8FDC3B-E87B-9032-546E-D431EC20AA17}"/>
                      </a:ext>
                    </a:extLst>
                  </p:cNvPr>
                  <p:cNvSpPr/>
                  <p:nvPr/>
                </p:nvSpPr>
                <p:spPr>
                  <a:xfrm>
                    <a:off x="6509955" y="3917536"/>
                    <a:ext cx="4502" cy="1904"/>
                  </a:xfrm>
                  <a:custGeom>
                    <a:avLst/>
                    <a:gdLst>
                      <a:gd name="connsiteX0" fmla="*/ 0 w 4502"/>
                      <a:gd name="connsiteY0" fmla="*/ 0 h 1904"/>
                      <a:gd name="connsiteX1" fmla="*/ 4477 w 4502"/>
                      <a:gd name="connsiteY1" fmla="*/ 1905 h 1904"/>
                      <a:gd name="connsiteX2" fmla="*/ 0 w 4502"/>
                      <a:gd name="connsiteY2" fmla="*/ 0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502" h="1904">
                        <a:moveTo>
                          <a:pt x="0" y="0"/>
                        </a:moveTo>
                        <a:lnTo>
                          <a:pt x="4477" y="1905"/>
                        </a:lnTo>
                        <a:cubicBezTo>
                          <a:pt x="4763" y="-952"/>
                          <a:pt x="2667" y="1238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8" name="자유형: 도형 237">
                    <a:extLst>
                      <a:ext uri="{FF2B5EF4-FFF2-40B4-BE49-F238E27FC236}">
                        <a16:creationId xmlns:a16="http://schemas.microsoft.com/office/drawing/2014/main" id="{8D969D0B-DFC3-2CF6-8376-679E71941863}"/>
                      </a:ext>
                    </a:extLst>
                  </p:cNvPr>
                  <p:cNvSpPr/>
                  <p:nvPr/>
                </p:nvSpPr>
                <p:spPr>
                  <a:xfrm>
                    <a:off x="6491763" y="3882199"/>
                    <a:ext cx="3810" cy="4286"/>
                  </a:xfrm>
                  <a:custGeom>
                    <a:avLst/>
                    <a:gdLst>
                      <a:gd name="connsiteX0" fmla="*/ 3715 w 3810"/>
                      <a:gd name="connsiteY0" fmla="*/ 0 h 4286"/>
                      <a:gd name="connsiteX1" fmla="*/ 0 w 3810"/>
                      <a:gd name="connsiteY1" fmla="*/ 1524 h 4286"/>
                      <a:gd name="connsiteX2" fmla="*/ 3810 w 3810"/>
                      <a:gd name="connsiteY2" fmla="*/ 4286 h 4286"/>
                      <a:gd name="connsiteX3" fmla="*/ 3715 w 3810"/>
                      <a:gd name="connsiteY3" fmla="*/ 0 h 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10" h="4286">
                        <a:moveTo>
                          <a:pt x="3715" y="0"/>
                        </a:moveTo>
                        <a:lnTo>
                          <a:pt x="0" y="1524"/>
                        </a:lnTo>
                        <a:lnTo>
                          <a:pt x="3810" y="4286"/>
                        </a:lnTo>
                        <a:lnTo>
                          <a:pt x="3715" y="0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9" name="자유형: 도형 238">
                    <a:extLst>
                      <a:ext uri="{FF2B5EF4-FFF2-40B4-BE49-F238E27FC236}">
                        <a16:creationId xmlns:a16="http://schemas.microsoft.com/office/drawing/2014/main" id="{C14497D9-3FAE-CD36-0DD1-B0387CEC52DC}"/>
                      </a:ext>
                    </a:extLst>
                  </p:cNvPr>
                  <p:cNvSpPr/>
                  <p:nvPr/>
                </p:nvSpPr>
                <p:spPr>
                  <a:xfrm>
                    <a:off x="6533863" y="3874007"/>
                    <a:ext cx="285" cy="4952"/>
                  </a:xfrm>
                  <a:custGeom>
                    <a:avLst/>
                    <a:gdLst>
                      <a:gd name="connsiteX0" fmla="*/ 0 w 285"/>
                      <a:gd name="connsiteY0" fmla="*/ 3524 h 4952"/>
                      <a:gd name="connsiteX1" fmla="*/ 286 w 285"/>
                      <a:gd name="connsiteY1" fmla="*/ 4953 h 4952"/>
                      <a:gd name="connsiteX2" fmla="*/ 95 w 285"/>
                      <a:gd name="connsiteY2" fmla="*/ 0 h 4952"/>
                      <a:gd name="connsiteX3" fmla="*/ 0 w 285"/>
                      <a:gd name="connsiteY3" fmla="*/ 3524 h 4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" h="4952">
                        <a:moveTo>
                          <a:pt x="0" y="3524"/>
                        </a:moveTo>
                        <a:lnTo>
                          <a:pt x="286" y="4953"/>
                        </a:lnTo>
                        <a:lnTo>
                          <a:pt x="95" y="0"/>
                        </a:lnTo>
                        <a:lnTo>
                          <a:pt x="0" y="3524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0" name="자유형: 도형 239">
                    <a:extLst>
                      <a:ext uri="{FF2B5EF4-FFF2-40B4-BE49-F238E27FC236}">
                        <a16:creationId xmlns:a16="http://schemas.microsoft.com/office/drawing/2014/main" id="{CE5D54E7-02BA-589C-ED93-046438E06F25}"/>
                      </a:ext>
                    </a:extLst>
                  </p:cNvPr>
                  <p:cNvSpPr/>
                  <p:nvPr/>
                </p:nvSpPr>
                <p:spPr>
                  <a:xfrm>
                    <a:off x="6608825" y="3637692"/>
                    <a:ext cx="5969" cy="2885"/>
                  </a:xfrm>
                  <a:custGeom>
                    <a:avLst/>
                    <a:gdLst>
                      <a:gd name="connsiteX0" fmla="*/ 5905 w 5969"/>
                      <a:gd name="connsiteY0" fmla="*/ 1143 h 2885"/>
                      <a:gd name="connsiteX1" fmla="*/ 0 w 5969"/>
                      <a:gd name="connsiteY1" fmla="*/ 0 h 2885"/>
                      <a:gd name="connsiteX2" fmla="*/ 5905 w 5969"/>
                      <a:gd name="connsiteY2" fmla="*/ 1143 h 2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969" h="2885">
                        <a:moveTo>
                          <a:pt x="5905" y="1143"/>
                        </a:moveTo>
                        <a:lnTo>
                          <a:pt x="0" y="0"/>
                        </a:lnTo>
                        <a:cubicBezTo>
                          <a:pt x="381" y="2095"/>
                          <a:pt x="6668" y="4667"/>
                          <a:pt x="5905" y="114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1" name="자유형: 도형 240">
                    <a:extLst>
                      <a:ext uri="{FF2B5EF4-FFF2-40B4-BE49-F238E27FC236}">
                        <a16:creationId xmlns:a16="http://schemas.microsoft.com/office/drawing/2014/main" id="{A4B63BB6-4BE1-CADD-FD4E-EBD7C1A3F654}"/>
                      </a:ext>
                    </a:extLst>
                  </p:cNvPr>
                  <p:cNvSpPr/>
                  <p:nvPr/>
                </p:nvSpPr>
                <p:spPr>
                  <a:xfrm>
                    <a:off x="6649472" y="3509676"/>
                    <a:ext cx="6671" cy="10191"/>
                  </a:xfrm>
                  <a:custGeom>
                    <a:avLst/>
                    <a:gdLst>
                      <a:gd name="connsiteX0" fmla="*/ 24 w 6671"/>
                      <a:gd name="connsiteY0" fmla="*/ 10192 h 10191"/>
                      <a:gd name="connsiteX1" fmla="*/ 5644 w 6671"/>
                      <a:gd name="connsiteY1" fmla="*/ 0 h 10191"/>
                      <a:gd name="connsiteX2" fmla="*/ 24 w 6671"/>
                      <a:gd name="connsiteY2" fmla="*/ 10192 h 10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71" h="10191">
                        <a:moveTo>
                          <a:pt x="24" y="10192"/>
                        </a:moveTo>
                        <a:cubicBezTo>
                          <a:pt x="4406" y="6572"/>
                          <a:pt x="8692" y="190"/>
                          <a:pt x="5644" y="0"/>
                        </a:cubicBezTo>
                        <a:cubicBezTo>
                          <a:pt x="3835" y="3905"/>
                          <a:pt x="-356" y="9049"/>
                          <a:pt x="24" y="1019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2" name="자유형: 도형 241">
                    <a:extLst>
                      <a:ext uri="{FF2B5EF4-FFF2-40B4-BE49-F238E27FC236}">
                        <a16:creationId xmlns:a16="http://schemas.microsoft.com/office/drawing/2014/main" id="{CF97F073-D0B0-636D-90A4-BFF9D77FD5FD}"/>
                      </a:ext>
                    </a:extLst>
                  </p:cNvPr>
                  <p:cNvSpPr/>
                  <p:nvPr/>
                </p:nvSpPr>
                <p:spPr>
                  <a:xfrm>
                    <a:off x="6321170" y="3516629"/>
                    <a:ext cx="4000" cy="2190"/>
                  </a:xfrm>
                  <a:custGeom>
                    <a:avLst/>
                    <a:gdLst>
                      <a:gd name="connsiteX0" fmla="*/ 2000 w 4000"/>
                      <a:gd name="connsiteY0" fmla="*/ 2191 h 2190"/>
                      <a:gd name="connsiteX1" fmla="*/ 4000 w 4000"/>
                      <a:gd name="connsiteY1" fmla="*/ 0 h 2190"/>
                      <a:gd name="connsiteX2" fmla="*/ 0 w 4000"/>
                      <a:gd name="connsiteY2" fmla="*/ 2096 h 2190"/>
                      <a:gd name="connsiteX3" fmla="*/ 2000 w 4000"/>
                      <a:gd name="connsiteY3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00" h="2190">
                        <a:moveTo>
                          <a:pt x="2000" y="2191"/>
                        </a:moveTo>
                        <a:lnTo>
                          <a:pt x="4000" y="0"/>
                        </a:lnTo>
                        <a:lnTo>
                          <a:pt x="0" y="2096"/>
                        </a:lnTo>
                        <a:lnTo>
                          <a:pt x="2000" y="2191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rgbClr val="3C8ED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B6A59B6C-CD5A-7EA6-6053-7955FEBE8A44}"/>
                </a:ext>
              </a:extLst>
            </p:cNvPr>
            <p:cNvSpPr/>
            <p:nvPr/>
          </p:nvSpPr>
          <p:spPr>
            <a:xfrm rot="5400000">
              <a:off x="3039429" y="3043349"/>
              <a:ext cx="2360554" cy="1546245"/>
            </a:xfrm>
            <a:custGeom>
              <a:avLst/>
              <a:gdLst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438319 w 4091253"/>
                <a:gd name="connsiteY15" fmla="*/ 2652544 h 2820678"/>
                <a:gd name="connsiteX16" fmla="*/ 1379411 w 4091253"/>
                <a:gd name="connsiteY16" fmla="*/ 2607252 h 2820678"/>
                <a:gd name="connsiteX17" fmla="*/ 418995 w 4091253"/>
                <a:gd name="connsiteY17" fmla="*/ 2303862 h 2820678"/>
                <a:gd name="connsiteX18" fmla="*/ 119739 w 4091253"/>
                <a:gd name="connsiteY18" fmla="*/ 2330577 h 2820678"/>
                <a:gd name="connsiteX19" fmla="*/ 0 w 4091253"/>
                <a:gd name="connsiteY19" fmla="*/ 2357747 h 2820678"/>
                <a:gd name="connsiteX20" fmla="*/ 110271 w 4091253"/>
                <a:gd name="connsiteY20" fmla="*/ 2282917 h 2820678"/>
                <a:gd name="connsiteX21" fmla="*/ 1293017 w 4091253"/>
                <a:gd name="connsiteY21" fmla="*/ 789740 h 2820678"/>
                <a:gd name="connsiteX22" fmla="*/ 836058 w 4091253"/>
                <a:gd name="connsiteY22" fmla="*/ 789740 h 2820678"/>
                <a:gd name="connsiteX23" fmla="*/ 2042766 w 4091253"/>
                <a:gd name="connsiteY23" fmla="*/ 3745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379411 w 4091253"/>
                <a:gd name="connsiteY15" fmla="*/ 2607252 h 2820678"/>
                <a:gd name="connsiteX16" fmla="*/ 418995 w 4091253"/>
                <a:gd name="connsiteY16" fmla="*/ 2303862 h 2820678"/>
                <a:gd name="connsiteX17" fmla="*/ 119739 w 4091253"/>
                <a:gd name="connsiteY17" fmla="*/ 2330577 h 2820678"/>
                <a:gd name="connsiteX18" fmla="*/ 0 w 4091253"/>
                <a:gd name="connsiteY18" fmla="*/ 2357747 h 2820678"/>
                <a:gd name="connsiteX19" fmla="*/ 110271 w 4091253"/>
                <a:gd name="connsiteY19" fmla="*/ 2282917 h 2820678"/>
                <a:gd name="connsiteX20" fmla="*/ 1293017 w 4091253"/>
                <a:gd name="connsiteY20" fmla="*/ 789740 h 2820678"/>
                <a:gd name="connsiteX21" fmla="*/ 836058 w 4091253"/>
                <a:gd name="connsiteY21" fmla="*/ 789740 h 2820678"/>
                <a:gd name="connsiteX22" fmla="*/ 2042766 w 4091253"/>
                <a:gd name="connsiteY22" fmla="*/ 3745 h 2820678"/>
                <a:gd name="connsiteX23" fmla="*/ 2042766 w 4091253"/>
                <a:gd name="connsiteY23" fmla="*/ 0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515967 w 4091253"/>
                <a:gd name="connsiteY11" fmla="*/ 2723293 h 2820678"/>
                <a:gd name="connsiteX12" fmla="*/ 2045753 w 4091253"/>
                <a:gd name="connsiteY12" fmla="*/ 2820678 h 2820678"/>
                <a:gd name="connsiteX13" fmla="*/ 1575720 w 4091253"/>
                <a:gd name="connsiteY13" fmla="*/ 2723293 h 2820678"/>
                <a:gd name="connsiteX14" fmla="*/ 1379411 w 4091253"/>
                <a:gd name="connsiteY14" fmla="*/ 2607252 h 2820678"/>
                <a:gd name="connsiteX15" fmla="*/ 418995 w 4091253"/>
                <a:gd name="connsiteY15" fmla="*/ 2303862 h 2820678"/>
                <a:gd name="connsiteX16" fmla="*/ 119739 w 4091253"/>
                <a:gd name="connsiteY16" fmla="*/ 2330577 h 2820678"/>
                <a:gd name="connsiteX17" fmla="*/ 0 w 4091253"/>
                <a:gd name="connsiteY17" fmla="*/ 2357747 h 2820678"/>
                <a:gd name="connsiteX18" fmla="*/ 110271 w 4091253"/>
                <a:gd name="connsiteY18" fmla="*/ 2282917 h 2820678"/>
                <a:gd name="connsiteX19" fmla="*/ 1293017 w 4091253"/>
                <a:gd name="connsiteY19" fmla="*/ 789740 h 2820678"/>
                <a:gd name="connsiteX20" fmla="*/ 836058 w 4091253"/>
                <a:gd name="connsiteY20" fmla="*/ 789740 h 2820678"/>
                <a:gd name="connsiteX21" fmla="*/ 2042766 w 4091253"/>
                <a:gd name="connsiteY21" fmla="*/ 3745 h 2820678"/>
                <a:gd name="connsiteX22" fmla="*/ 2042766 w 4091253"/>
                <a:gd name="connsiteY22" fmla="*/ 0 h 28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253" h="2820678">
                  <a:moveTo>
                    <a:pt x="2042766" y="0"/>
                  </a:moveTo>
                  <a:lnTo>
                    <a:pt x="2045641" y="1873"/>
                  </a:lnTo>
                  <a:lnTo>
                    <a:pt x="2048516" y="0"/>
                  </a:lnTo>
                  <a:lnTo>
                    <a:pt x="2048516" y="3745"/>
                  </a:lnTo>
                  <a:lnTo>
                    <a:pt x="3255224" y="789740"/>
                  </a:lnTo>
                  <a:lnTo>
                    <a:pt x="2798266" y="789740"/>
                  </a:lnTo>
                  <a:cubicBezTo>
                    <a:pt x="2798266" y="789740"/>
                    <a:pt x="2667840" y="1368259"/>
                    <a:pt x="3981012" y="2282917"/>
                  </a:cubicBezTo>
                  <a:lnTo>
                    <a:pt x="4091253" y="2357727"/>
                  </a:lnTo>
                  <a:lnTo>
                    <a:pt x="3971580" y="2330577"/>
                  </a:lnTo>
                  <a:cubicBezTo>
                    <a:pt x="3874494" y="2313027"/>
                    <a:pt x="3774476" y="2303862"/>
                    <a:pt x="3672292" y="2303862"/>
                  </a:cubicBezTo>
                  <a:cubicBezTo>
                    <a:pt x="3314647" y="2303862"/>
                    <a:pt x="2983701" y="2416131"/>
                    <a:pt x="2711939" y="2607252"/>
                  </a:cubicBezTo>
                  <a:lnTo>
                    <a:pt x="2515967" y="2723293"/>
                  </a:lnTo>
                  <a:cubicBezTo>
                    <a:pt x="2371937" y="2785869"/>
                    <a:pt x="2212989" y="2820678"/>
                    <a:pt x="2045753" y="2820678"/>
                  </a:cubicBezTo>
                  <a:cubicBezTo>
                    <a:pt x="1878759" y="2820678"/>
                    <a:pt x="1719873" y="2785869"/>
                    <a:pt x="1575720" y="2723293"/>
                  </a:cubicBezTo>
                  <a:lnTo>
                    <a:pt x="1379411" y="2607252"/>
                  </a:lnTo>
                  <a:cubicBezTo>
                    <a:pt x="1107760" y="2416131"/>
                    <a:pt x="776637" y="2303862"/>
                    <a:pt x="418995" y="2303862"/>
                  </a:cubicBezTo>
                  <a:cubicBezTo>
                    <a:pt x="316811" y="2303862"/>
                    <a:pt x="216806" y="2313027"/>
                    <a:pt x="119739" y="2330577"/>
                  </a:cubicBezTo>
                  <a:lnTo>
                    <a:pt x="0" y="2357747"/>
                  </a:lnTo>
                  <a:lnTo>
                    <a:pt x="110271" y="2282917"/>
                  </a:lnTo>
                  <a:cubicBezTo>
                    <a:pt x="1423443" y="1368259"/>
                    <a:pt x="1293017" y="789740"/>
                    <a:pt x="1293017" y="789740"/>
                  </a:cubicBezTo>
                  <a:lnTo>
                    <a:pt x="836058" y="789740"/>
                  </a:lnTo>
                  <a:lnTo>
                    <a:pt x="2042766" y="3745"/>
                  </a:lnTo>
                  <a:lnTo>
                    <a:pt x="2042766" y="0"/>
                  </a:lnTo>
                  <a:close/>
                </a:path>
              </a:pathLst>
            </a:custGeom>
            <a:gradFill>
              <a:gsLst>
                <a:gs pos="72000">
                  <a:srgbClr val="276DB5">
                    <a:alpha val="0"/>
                  </a:srgbClr>
                </a:gs>
                <a:gs pos="3000">
                  <a:srgbClr val="ADCBDB">
                    <a:alpha val="29000"/>
                  </a:srgbClr>
                </a:gs>
              </a:gsLst>
              <a:lin ang="5400000" scaled="0"/>
            </a:gradFill>
            <a:ln>
              <a:noFill/>
            </a:ln>
            <a:effectLst>
              <a:innerShdw dist="50800" dir="16200000">
                <a:prstClr val="black">
                  <a:alpha val="4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2400" dirty="0">
                <a:solidFill>
                  <a:prstClr val="white"/>
                </a:solidFill>
                <a:latin typeface="Arial" panose="020B060402020202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A9D43556-BF91-927E-4724-B67A0046908D}"/>
                </a:ext>
              </a:extLst>
            </p:cNvPr>
            <p:cNvGrpSpPr/>
            <p:nvPr/>
          </p:nvGrpSpPr>
          <p:grpSpPr>
            <a:xfrm>
              <a:off x="596204" y="1616641"/>
              <a:ext cx="3247109" cy="4399662"/>
              <a:chOff x="622543" y="1689100"/>
              <a:chExt cx="3183128" cy="4356101"/>
            </a:xfrm>
          </p:grpSpPr>
          <p:grpSp>
            <p:nvGrpSpPr>
              <p:cNvPr id="309" name="그룹 308">
                <a:extLst>
                  <a:ext uri="{FF2B5EF4-FFF2-40B4-BE49-F238E27FC236}">
                    <a16:creationId xmlns:a16="http://schemas.microsoft.com/office/drawing/2014/main" id="{749BF757-FF12-68D3-BC5A-5CAB97A1D3AC}"/>
                  </a:ext>
                </a:extLst>
              </p:cNvPr>
              <p:cNvGrpSpPr/>
              <p:nvPr/>
            </p:nvGrpSpPr>
            <p:grpSpPr>
              <a:xfrm>
                <a:off x="622543" y="1689100"/>
                <a:ext cx="3183128" cy="4356101"/>
                <a:chOff x="622543" y="1689100"/>
                <a:chExt cx="3183128" cy="4356101"/>
              </a:xfrm>
            </p:grpSpPr>
            <p:grpSp>
              <p:nvGrpSpPr>
                <p:cNvPr id="323" name="그룹 322">
                  <a:extLst>
                    <a:ext uri="{FF2B5EF4-FFF2-40B4-BE49-F238E27FC236}">
                      <a16:creationId xmlns:a16="http://schemas.microsoft.com/office/drawing/2014/main" id="{B12F386F-05CD-95AB-EE85-33D5CD57E14C}"/>
                    </a:ext>
                  </a:extLst>
                </p:cNvPr>
                <p:cNvGrpSpPr/>
                <p:nvPr/>
              </p:nvGrpSpPr>
              <p:grpSpPr>
                <a:xfrm>
                  <a:off x="622543" y="1689100"/>
                  <a:ext cx="3183128" cy="4356101"/>
                  <a:chOff x="800077" y="1231900"/>
                  <a:chExt cx="3183128" cy="4795372"/>
                </a:xfrm>
              </p:grpSpPr>
              <p:sp>
                <p:nvSpPr>
                  <p:cNvPr id="328" name="사각형: 둥근 모서리 327">
                    <a:extLst>
                      <a:ext uri="{FF2B5EF4-FFF2-40B4-BE49-F238E27FC236}">
                        <a16:creationId xmlns:a16="http://schemas.microsoft.com/office/drawing/2014/main" id="{EA3886D7-995B-CF41-99D9-8067D536B2A0}"/>
                      </a:ext>
                    </a:extLst>
                  </p:cNvPr>
                  <p:cNvSpPr/>
                  <p:nvPr/>
                </p:nvSpPr>
                <p:spPr>
                  <a:xfrm>
                    <a:off x="800077" y="1231900"/>
                    <a:ext cx="3183128" cy="3830704"/>
                  </a:xfrm>
                  <a:prstGeom prst="roundRect">
                    <a:avLst>
                      <a:gd name="adj" fmla="val 4299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7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29" name="사각형: 둥근 모서리 328">
                    <a:extLst>
                      <a:ext uri="{FF2B5EF4-FFF2-40B4-BE49-F238E27FC236}">
                        <a16:creationId xmlns:a16="http://schemas.microsoft.com/office/drawing/2014/main" id="{A5B78089-C847-D183-4EEC-7A2949477CC6}"/>
                      </a:ext>
                    </a:extLst>
                  </p:cNvPr>
                  <p:cNvSpPr/>
                  <p:nvPr/>
                </p:nvSpPr>
                <p:spPr>
                  <a:xfrm>
                    <a:off x="800077" y="1679282"/>
                    <a:ext cx="3183128" cy="4347990"/>
                  </a:xfrm>
                  <a:prstGeom prst="roundRect">
                    <a:avLst>
                      <a:gd name="adj" fmla="val 4299"/>
                    </a:avLst>
                  </a:prstGeom>
                  <a:solidFill>
                    <a:srgbClr val="E6E6E6"/>
                  </a:solidFill>
                  <a:ln>
                    <a:noFill/>
                  </a:ln>
                  <a:effectLst>
                    <a:outerShdw dist="381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700" dirty="0">
                      <a:solidFill>
                        <a:srgbClr val="016762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DD19AD7F-9053-A693-9E9B-3211EA497D58}"/>
                    </a:ext>
                  </a:extLst>
                </p:cNvPr>
                <p:cNvSpPr txBox="1"/>
                <p:nvPr/>
              </p:nvSpPr>
              <p:spPr>
                <a:xfrm>
                  <a:off x="923188" y="1759337"/>
                  <a:ext cx="2581839" cy="2742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2015 </a:t>
                  </a:r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개정 도덕과 교육과정</a:t>
                  </a:r>
                </a:p>
              </p:txBody>
            </p:sp>
            <p:grpSp>
              <p:nvGrpSpPr>
                <p:cNvPr id="325" name="그룹 324">
                  <a:extLst>
                    <a:ext uri="{FF2B5EF4-FFF2-40B4-BE49-F238E27FC236}">
                      <a16:creationId xmlns:a16="http://schemas.microsoft.com/office/drawing/2014/main" id="{BD6E3ECC-1C4F-BB5B-9ABB-D09BB85CD619}"/>
                    </a:ext>
                  </a:extLst>
                </p:cNvPr>
                <p:cNvGrpSpPr/>
                <p:nvPr/>
              </p:nvGrpSpPr>
              <p:grpSpPr>
                <a:xfrm>
                  <a:off x="756108" y="2228180"/>
                  <a:ext cx="2915998" cy="680485"/>
                  <a:chOff x="756108" y="2228180"/>
                  <a:chExt cx="2915998" cy="680485"/>
                </a:xfrm>
              </p:grpSpPr>
              <p:sp>
                <p:nvSpPr>
                  <p:cNvPr id="326" name="사각형: 둥근 모서리 325">
                    <a:extLst>
                      <a:ext uri="{FF2B5EF4-FFF2-40B4-BE49-F238E27FC236}">
                        <a16:creationId xmlns:a16="http://schemas.microsoft.com/office/drawing/2014/main" id="{90A35E66-8A3A-F4FA-D402-D1FD7F54EAA4}"/>
                      </a:ext>
                    </a:extLst>
                  </p:cNvPr>
                  <p:cNvSpPr/>
                  <p:nvPr/>
                </p:nvSpPr>
                <p:spPr>
                  <a:xfrm>
                    <a:off x="756108" y="2228180"/>
                    <a:ext cx="2915998" cy="680485"/>
                  </a:xfrm>
                  <a:prstGeom prst="roundRect">
                    <a:avLst>
                      <a:gd name="adj" fmla="val 1595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27" name="TextBox 326">
                    <a:extLst>
                      <a:ext uri="{FF2B5EF4-FFF2-40B4-BE49-F238E27FC236}">
                        <a16:creationId xmlns:a16="http://schemas.microsoft.com/office/drawing/2014/main" id="{3DA44E5E-EBBF-B70C-52A9-41635DFEA89D}"/>
                      </a:ext>
                    </a:extLst>
                  </p:cNvPr>
                  <p:cNvSpPr txBox="1"/>
                  <p:nvPr/>
                </p:nvSpPr>
                <p:spPr>
                  <a:xfrm>
                    <a:off x="992331" y="2339877"/>
                    <a:ext cx="2443554" cy="45709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 ‘도덕적인 인간’과</a:t>
                    </a:r>
                    <a:endPara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5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‘정의로운 시민’의 중첩된 인간상</a:t>
                    </a:r>
                  </a:p>
                </p:txBody>
              </p:sp>
            </p:grpSp>
          </p:grpSp>
          <p:grpSp>
            <p:nvGrpSpPr>
              <p:cNvPr id="310" name="그룹 309">
                <a:extLst>
                  <a:ext uri="{FF2B5EF4-FFF2-40B4-BE49-F238E27FC236}">
                    <a16:creationId xmlns:a16="http://schemas.microsoft.com/office/drawing/2014/main" id="{73FF7120-65B8-3BDA-245D-FF2830413C7A}"/>
                  </a:ext>
                </a:extLst>
              </p:cNvPr>
              <p:cNvGrpSpPr/>
              <p:nvPr/>
            </p:nvGrpSpPr>
            <p:grpSpPr>
              <a:xfrm>
                <a:off x="792056" y="3063389"/>
                <a:ext cx="2844103" cy="2827091"/>
                <a:chOff x="792056" y="3063389"/>
                <a:chExt cx="2844103" cy="2827091"/>
              </a:xfrm>
            </p:grpSpPr>
            <p:sp>
              <p:nvSpPr>
                <p:cNvPr id="311" name="TextBox 310">
                  <a:extLst>
                    <a:ext uri="{FF2B5EF4-FFF2-40B4-BE49-F238E27FC236}">
                      <a16:creationId xmlns:a16="http://schemas.microsoft.com/office/drawing/2014/main" id="{F440F577-F473-593A-7435-7C80A1EC7CF5}"/>
                    </a:ext>
                  </a:extLst>
                </p:cNvPr>
                <p:cNvSpPr txBox="1"/>
                <p:nvPr/>
              </p:nvSpPr>
              <p:spPr>
                <a:xfrm>
                  <a:off x="1404828" y="3063389"/>
                  <a:ext cx="1618560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자기 존중 및 관리 능력</a:t>
                  </a:r>
                </a:p>
              </p:txBody>
            </p:sp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4E0CB731-5188-E4BD-2EF9-912800F36174}"/>
                    </a:ext>
                  </a:extLst>
                </p:cNvPr>
                <p:cNvSpPr txBox="1"/>
                <p:nvPr/>
              </p:nvSpPr>
              <p:spPr>
                <a:xfrm>
                  <a:off x="1609112" y="3586145"/>
                  <a:ext cx="1209992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사고 능력</a:t>
                  </a:r>
                </a:p>
              </p:txBody>
            </p:sp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CC9BF625-82BE-FE24-6C3A-92CFCA0BF912}"/>
                    </a:ext>
                  </a:extLst>
                </p:cNvPr>
                <p:cNvSpPr txBox="1"/>
                <p:nvPr/>
              </p:nvSpPr>
              <p:spPr>
                <a:xfrm>
                  <a:off x="1426827" y="4108901"/>
                  <a:ext cx="1574561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대인 관계 능력</a:t>
                  </a:r>
                </a:p>
              </p:txBody>
            </p: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8B914E24-E2D7-A53E-8F42-764484F77CE7}"/>
                    </a:ext>
                  </a:extLst>
                </p:cNvPr>
                <p:cNvSpPr txBox="1"/>
                <p:nvPr/>
              </p:nvSpPr>
              <p:spPr>
                <a:xfrm>
                  <a:off x="1609112" y="4631657"/>
                  <a:ext cx="1209992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정서 능력</a:t>
                  </a:r>
                </a:p>
              </p:txBody>
            </p:sp>
            <p:sp>
              <p:nvSpPr>
                <p:cNvPr id="315" name="TextBox 314">
                  <a:extLst>
                    <a:ext uri="{FF2B5EF4-FFF2-40B4-BE49-F238E27FC236}">
                      <a16:creationId xmlns:a16="http://schemas.microsoft.com/office/drawing/2014/main" id="{D277B2B6-F116-8193-FCEA-1E558CD0A452}"/>
                    </a:ext>
                  </a:extLst>
                </p:cNvPr>
                <p:cNvSpPr txBox="1"/>
                <p:nvPr/>
              </p:nvSpPr>
              <p:spPr>
                <a:xfrm>
                  <a:off x="1528968" y="5154414"/>
                  <a:ext cx="1370277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공동체 의식</a:t>
                  </a:r>
                </a:p>
              </p:txBody>
            </p:sp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F8D5C48C-5383-7FCB-022C-CDE99811C689}"/>
                    </a:ext>
                  </a:extLst>
                </p:cNvPr>
                <p:cNvSpPr txBox="1"/>
                <p:nvPr/>
              </p:nvSpPr>
              <p:spPr>
                <a:xfrm>
                  <a:off x="1346686" y="5677169"/>
                  <a:ext cx="1734845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윤리적 성찰 및 실천성향</a:t>
                  </a:r>
                </a:p>
              </p:txBody>
            </p:sp>
            <p:grpSp>
              <p:nvGrpSpPr>
                <p:cNvPr id="317" name="그룹 316">
                  <a:extLst>
                    <a:ext uri="{FF2B5EF4-FFF2-40B4-BE49-F238E27FC236}">
                      <a16:creationId xmlns:a16="http://schemas.microsoft.com/office/drawing/2014/main" id="{F8AF5A9B-80E5-F604-6F37-E413997C6737}"/>
                    </a:ext>
                  </a:extLst>
                </p:cNvPr>
                <p:cNvGrpSpPr/>
                <p:nvPr/>
              </p:nvGrpSpPr>
              <p:grpSpPr>
                <a:xfrm>
                  <a:off x="792056" y="3431422"/>
                  <a:ext cx="2844103" cy="2091024"/>
                  <a:chOff x="748966" y="3431422"/>
                  <a:chExt cx="2930282" cy="2091024"/>
                </a:xfrm>
              </p:grpSpPr>
              <p:cxnSp>
                <p:nvCxnSpPr>
                  <p:cNvPr id="318" name="직선 연결선 317">
                    <a:extLst>
                      <a:ext uri="{FF2B5EF4-FFF2-40B4-BE49-F238E27FC236}">
                        <a16:creationId xmlns:a16="http://schemas.microsoft.com/office/drawing/2014/main" id="{AA911237-A1D5-CB2A-813B-D407578C055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966" y="3431422"/>
                    <a:ext cx="2930282" cy="0"/>
                  </a:xfrm>
                  <a:prstGeom prst="line">
                    <a:avLst/>
                  </a:prstGeom>
                  <a:ln w="15875">
                    <a:solidFill>
                      <a:schemeClr val="bg1">
                        <a:lumMod val="65000"/>
                        <a:alpha val="7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9" name="직선 연결선 318">
                    <a:extLst>
                      <a:ext uri="{FF2B5EF4-FFF2-40B4-BE49-F238E27FC236}">
                        <a16:creationId xmlns:a16="http://schemas.microsoft.com/office/drawing/2014/main" id="{9A3EC0DF-8271-0031-6EC6-CCCE8D579E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966" y="3954178"/>
                    <a:ext cx="2930282" cy="0"/>
                  </a:xfrm>
                  <a:prstGeom prst="line">
                    <a:avLst/>
                  </a:prstGeom>
                  <a:ln w="15875">
                    <a:solidFill>
                      <a:schemeClr val="bg1">
                        <a:lumMod val="65000"/>
                        <a:alpha val="7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0" name="직선 연결선 319">
                    <a:extLst>
                      <a:ext uri="{FF2B5EF4-FFF2-40B4-BE49-F238E27FC236}">
                        <a16:creationId xmlns:a16="http://schemas.microsoft.com/office/drawing/2014/main" id="{DDE90F0B-2810-523E-8B26-4C8B4F818D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966" y="4476934"/>
                    <a:ext cx="2930282" cy="0"/>
                  </a:xfrm>
                  <a:prstGeom prst="line">
                    <a:avLst/>
                  </a:prstGeom>
                  <a:ln w="15875">
                    <a:solidFill>
                      <a:schemeClr val="bg1">
                        <a:lumMod val="65000"/>
                        <a:alpha val="7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1" name="직선 연결선 320">
                    <a:extLst>
                      <a:ext uri="{FF2B5EF4-FFF2-40B4-BE49-F238E27FC236}">
                        <a16:creationId xmlns:a16="http://schemas.microsoft.com/office/drawing/2014/main" id="{3EEF26AA-B0BD-1D36-59C0-3753F3E195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966" y="4999690"/>
                    <a:ext cx="2930282" cy="0"/>
                  </a:xfrm>
                  <a:prstGeom prst="line">
                    <a:avLst/>
                  </a:prstGeom>
                  <a:ln w="15875">
                    <a:solidFill>
                      <a:schemeClr val="bg1">
                        <a:lumMod val="65000"/>
                        <a:alpha val="7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2" name="직선 연결선 321">
                    <a:extLst>
                      <a:ext uri="{FF2B5EF4-FFF2-40B4-BE49-F238E27FC236}">
                        <a16:creationId xmlns:a16="http://schemas.microsoft.com/office/drawing/2014/main" id="{7681B48B-A50F-B949-3556-94F435EB55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966" y="5522446"/>
                    <a:ext cx="2930282" cy="0"/>
                  </a:xfrm>
                  <a:prstGeom prst="line">
                    <a:avLst/>
                  </a:prstGeom>
                  <a:ln w="15875">
                    <a:solidFill>
                      <a:schemeClr val="bg1">
                        <a:lumMod val="65000"/>
                        <a:alpha val="7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569A9FE8-9569-CD43-D176-BAE983F17CC7}"/>
                </a:ext>
              </a:extLst>
            </p:cNvPr>
            <p:cNvGrpSpPr/>
            <p:nvPr/>
          </p:nvGrpSpPr>
          <p:grpSpPr>
            <a:xfrm>
              <a:off x="7048501" y="4014789"/>
              <a:ext cx="1572957" cy="781776"/>
              <a:chOff x="7373722" y="3112471"/>
              <a:chExt cx="1358116" cy="2002407"/>
            </a:xfrm>
          </p:grpSpPr>
          <p:sp>
            <p:nvSpPr>
              <p:cNvPr id="73" name="사각형: 둥근 모서리 72">
                <a:extLst>
                  <a:ext uri="{FF2B5EF4-FFF2-40B4-BE49-F238E27FC236}">
                    <a16:creationId xmlns:a16="http://schemas.microsoft.com/office/drawing/2014/main" id="{A06B2BCE-89F1-3B9C-A3D7-6BFE5CAAEEFF}"/>
                  </a:ext>
                </a:extLst>
              </p:cNvPr>
              <p:cNvSpPr/>
              <p:nvPr/>
            </p:nvSpPr>
            <p:spPr>
              <a:xfrm>
                <a:off x="7373722" y="3112471"/>
                <a:ext cx="1358116" cy="2002407"/>
              </a:xfrm>
              <a:prstGeom prst="roundRect">
                <a:avLst>
                  <a:gd name="adj" fmla="val 11337"/>
                </a:avLst>
              </a:prstGeom>
              <a:solidFill>
                <a:srgbClr val="3C8EDF"/>
              </a:solidFill>
              <a:ln w="31750" cap="flat">
                <a:noFill/>
                <a:prstDash val="solid"/>
                <a:miter/>
              </a:ln>
              <a:effectLst>
                <a:outerShdw dist="254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r>
                  <a:rPr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endParaRPr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7E6BA1F-100C-7EE5-3437-A289CA287F2D}"/>
                  </a:ext>
                </a:extLst>
              </p:cNvPr>
              <p:cNvSpPr txBox="1"/>
              <p:nvPr/>
            </p:nvSpPr>
            <p:spPr>
              <a:xfrm>
                <a:off x="7461095" y="3404184"/>
                <a:ext cx="1183370" cy="14189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창의성에 따를 수 있는</a:t>
                </a:r>
              </a:p>
              <a:p>
                <a:pPr algn="ctr"/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고립성</a:t>
                </a:r>
                <a:r>
                  <a:rPr lang="en-US" altLang="ko-KR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, </a:t>
                </a:r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배타성 등</a:t>
                </a:r>
                <a:endParaRPr lang="en-US" altLang="ko-KR" sz="1200" dirty="0"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부정적인 측면 완화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947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그룹 359">
            <a:extLst>
              <a:ext uri="{FF2B5EF4-FFF2-40B4-BE49-F238E27FC236}">
                <a16:creationId xmlns:a16="http://schemas.microsoft.com/office/drawing/2014/main" id="{BF49E20B-B180-3547-1636-D2447230AA1F}"/>
              </a:ext>
            </a:extLst>
          </p:cNvPr>
          <p:cNvGrpSpPr/>
          <p:nvPr/>
        </p:nvGrpSpPr>
        <p:grpSpPr>
          <a:xfrm>
            <a:off x="290322" y="297020"/>
            <a:ext cx="4856256" cy="655115"/>
            <a:chOff x="290322" y="297020"/>
            <a:chExt cx="4856256" cy="655115"/>
          </a:xfrm>
        </p:grpSpPr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A79A5C85-FFB4-3F2A-2B4A-3E9B7256E31B}"/>
                </a:ext>
              </a:extLst>
            </p:cNvPr>
            <p:cNvSpPr txBox="1"/>
            <p:nvPr/>
          </p:nvSpPr>
          <p:spPr>
            <a:xfrm>
              <a:off x="1033272" y="491210"/>
              <a:ext cx="411330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미래 사회가 요구하는 도덕 역량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C45665D-DAED-DFE0-F4E2-938D65F8AE4E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676DE3C6-4483-F831-3208-8A96DFD6462C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524" name="그룹 523">
            <a:extLst>
              <a:ext uri="{FF2B5EF4-FFF2-40B4-BE49-F238E27FC236}">
                <a16:creationId xmlns:a16="http://schemas.microsoft.com/office/drawing/2014/main" id="{71EDCD66-B153-BD7A-CEC8-426A8733A858}"/>
              </a:ext>
            </a:extLst>
          </p:cNvPr>
          <p:cNvGrpSpPr/>
          <p:nvPr/>
        </p:nvGrpSpPr>
        <p:grpSpPr>
          <a:xfrm>
            <a:off x="2079524" y="1265405"/>
            <a:ext cx="4984953" cy="480278"/>
            <a:chOff x="2079524" y="1463224"/>
            <a:chExt cx="4984953" cy="480278"/>
          </a:xfrm>
        </p:grpSpPr>
        <p:sp>
          <p:nvSpPr>
            <p:cNvPr id="522" name="사각형: 둥근 모서리 521">
              <a:extLst>
                <a:ext uri="{FF2B5EF4-FFF2-40B4-BE49-F238E27FC236}">
                  <a16:creationId xmlns:a16="http://schemas.microsoft.com/office/drawing/2014/main" id="{CDDAA567-B09B-88A7-CDE1-7D9F2BD98FE0}"/>
                </a:ext>
              </a:extLst>
            </p:cNvPr>
            <p:cNvSpPr/>
            <p:nvPr/>
          </p:nvSpPr>
          <p:spPr>
            <a:xfrm>
              <a:off x="2079524" y="1463224"/>
              <a:ext cx="4984953" cy="480278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3810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0E098E41-6A76-408E-FF3F-02C04A3DCB7A}"/>
                </a:ext>
              </a:extLst>
            </p:cNvPr>
            <p:cNvSpPr txBox="1"/>
            <p:nvPr/>
          </p:nvSpPr>
          <p:spPr>
            <a:xfrm>
              <a:off x="2386306" y="1564864"/>
              <a:ext cx="437138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‘포용성과 창의성을 갖춘 주도적인 사람’의 역량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E0C9FE3-D31F-B0BA-C603-2DC770506B83}"/>
              </a:ext>
            </a:extLst>
          </p:cNvPr>
          <p:cNvGrpSpPr/>
          <p:nvPr/>
        </p:nvGrpSpPr>
        <p:grpSpPr>
          <a:xfrm>
            <a:off x="596204" y="1896156"/>
            <a:ext cx="7748800" cy="4120148"/>
            <a:chOff x="596204" y="1896156"/>
            <a:chExt cx="7748800" cy="4120148"/>
          </a:xfrm>
        </p:grpSpPr>
        <p:sp>
          <p:nvSpPr>
            <p:cNvPr id="365" name="자유형: 도형 364">
              <a:extLst>
                <a:ext uri="{FF2B5EF4-FFF2-40B4-BE49-F238E27FC236}">
                  <a16:creationId xmlns:a16="http://schemas.microsoft.com/office/drawing/2014/main" id="{5DF07F9B-AFE5-5D83-ABCA-6CC3693FD86F}"/>
                </a:ext>
              </a:extLst>
            </p:cNvPr>
            <p:cNvSpPr/>
            <p:nvPr/>
          </p:nvSpPr>
          <p:spPr>
            <a:xfrm rot="5400000">
              <a:off x="3039429" y="3183108"/>
              <a:ext cx="2360554" cy="1546245"/>
            </a:xfrm>
            <a:custGeom>
              <a:avLst/>
              <a:gdLst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438319 w 4091253"/>
                <a:gd name="connsiteY15" fmla="*/ 2652544 h 2820678"/>
                <a:gd name="connsiteX16" fmla="*/ 1379411 w 4091253"/>
                <a:gd name="connsiteY16" fmla="*/ 2607252 h 2820678"/>
                <a:gd name="connsiteX17" fmla="*/ 418995 w 4091253"/>
                <a:gd name="connsiteY17" fmla="*/ 2303862 h 2820678"/>
                <a:gd name="connsiteX18" fmla="*/ 119739 w 4091253"/>
                <a:gd name="connsiteY18" fmla="*/ 2330577 h 2820678"/>
                <a:gd name="connsiteX19" fmla="*/ 0 w 4091253"/>
                <a:gd name="connsiteY19" fmla="*/ 2357747 h 2820678"/>
                <a:gd name="connsiteX20" fmla="*/ 110271 w 4091253"/>
                <a:gd name="connsiteY20" fmla="*/ 2282917 h 2820678"/>
                <a:gd name="connsiteX21" fmla="*/ 1293017 w 4091253"/>
                <a:gd name="connsiteY21" fmla="*/ 789740 h 2820678"/>
                <a:gd name="connsiteX22" fmla="*/ 836058 w 4091253"/>
                <a:gd name="connsiteY22" fmla="*/ 789740 h 2820678"/>
                <a:gd name="connsiteX23" fmla="*/ 2042766 w 4091253"/>
                <a:gd name="connsiteY23" fmla="*/ 3745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379411 w 4091253"/>
                <a:gd name="connsiteY15" fmla="*/ 2607252 h 2820678"/>
                <a:gd name="connsiteX16" fmla="*/ 418995 w 4091253"/>
                <a:gd name="connsiteY16" fmla="*/ 2303862 h 2820678"/>
                <a:gd name="connsiteX17" fmla="*/ 119739 w 4091253"/>
                <a:gd name="connsiteY17" fmla="*/ 2330577 h 2820678"/>
                <a:gd name="connsiteX18" fmla="*/ 0 w 4091253"/>
                <a:gd name="connsiteY18" fmla="*/ 2357747 h 2820678"/>
                <a:gd name="connsiteX19" fmla="*/ 110271 w 4091253"/>
                <a:gd name="connsiteY19" fmla="*/ 2282917 h 2820678"/>
                <a:gd name="connsiteX20" fmla="*/ 1293017 w 4091253"/>
                <a:gd name="connsiteY20" fmla="*/ 789740 h 2820678"/>
                <a:gd name="connsiteX21" fmla="*/ 836058 w 4091253"/>
                <a:gd name="connsiteY21" fmla="*/ 789740 h 2820678"/>
                <a:gd name="connsiteX22" fmla="*/ 2042766 w 4091253"/>
                <a:gd name="connsiteY22" fmla="*/ 3745 h 2820678"/>
                <a:gd name="connsiteX23" fmla="*/ 2042766 w 4091253"/>
                <a:gd name="connsiteY23" fmla="*/ 0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515967 w 4091253"/>
                <a:gd name="connsiteY11" fmla="*/ 2723293 h 2820678"/>
                <a:gd name="connsiteX12" fmla="*/ 2045753 w 4091253"/>
                <a:gd name="connsiteY12" fmla="*/ 2820678 h 2820678"/>
                <a:gd name="connsiteX13" fmla="*/ 1575720 w 4091253"/>
                <a:gd name="connsiteY13" fmla="*/ 2723293 h 2820678"/>
                <a:gd name="connsiteX14" fmla="*/ 1379411 w 4091253"/>
                <a:gd name="connsiteY14" fmla="*/ 2607252 h 2820678"/>
                <a:gd name="connsiteX15" fmla="*/ 418995 w 4091253"/>
                <a:gd name="connsiteY15" fmla="*/ 2303862 h 2820678"/>
                <a:gd name="connsiteX16" fmla="*/ 119739 w 4091253"/>
                <a:gd name="connsiteY16" fmla="*/ 2330577 h 2820678"/>
                <a:gd name="connsiteX17" fmla="*/ 0 w 4091253"/>
                <a:gd name="connsiteY17" fmla="*/ 2357747 h 2820678"/>
                <a:gd name="connsiteX18" fmla="*/ 110271 w 4091253"/>
                <a:gd name="connsiteY18" fmla="*/ 2282917 h 2820678"/>
                <a:gd name="connsiteX19" fmla="*/ 1293017 w 4091253"/>
                <a:gd name="connsiteY19" fmla="*/ 789740 h 2820678"/>
                <a:gd name="connsiteX20" fmla="*/ 836058 w 4091253"/>
                <a:gd name="connsiteY20" fmla="*/ 789740 h 2820678"/>
                <a:gd name="connsiteX21" fmla="*/ 2042766 w 4091253"/>
                <a:gd name="connsiteY21" fmla="*/ 3745 h 2820678"/>
                <a:gd name="connsiteX22" fmla="*/ 2042766 w 4091253"/>
                <a:gd name="connsiteY22" fmla="*/ 0 h 28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253" h="2820678">
                  <a:moveTo>
                    <a:pt x="2042766" y="0"/>
                  </a:moveTo>
                  <a:lnTo>
                    <a:pt x="2045641" y="1873"/>
                  </a:lnTo>
                  <a:lnTo>
                    <a:pt x="2048516" y="0"/>
                  </a:lnTo>
                  <a:lnTo>
                    <a:pt x="2048516" y="3745"/>
                  </a:lnTo>
                  <a:lnTo>
                    <a:pt x="3255224" y="789740"/>
                  </a:lnTo>
                  <a:lnTo>
                    <a:pt x="2798266" y="789740"/>
                  </a:lnTo>
                  <a:cubicBezTo>
                    <a:pt x="2798266" y="789740"/>
                    <a:pt x="2667840" y="1368259"/>
                    <a:pt x="3981012" y="2282917"/>
                  </a:cubicBezTo>
                  <a:lnTo>
                    <a:pt x="4091253" y="2357727"/>
                  </a:lnTo>
                  <a:lnTo>
                    <a:pt x="3971580" y="2330577"/>
                  </a:lnTo>
                  <a:cubicBezTo>
                    <a:pt x="3874494" y="2313027"/>
                    <a:pt x="3774476" y="2303862"/>
                    <a:pt x="3672292" y="2303862"/>
                  </a:cubicBezTo>
                  <a:cubicBezTo>
                    <a:pt x="3314647" y="2303862"/>
                    <a:pt x="2983701" y="2416131"/>
                    <a:pt x="2711939" y="2607252"/>
                  </a:cubicBezTo>
                  <a:lnTo>
                    <a:pt x="2515967" y="2723293"/>
                  </a:lnTo>
                  <a:cubicBezTo>
                    <a:pt x="2371937" y="2785869"/>
                    <a:pt x="2212989" y="2820678"/>
                    <a:pt x="2045753" y="2820678"/>
                  </a:cubicBezTo>
                  <a:cubicBezTo>
                    <a:pt x="1878759" y="2820678"/>
                    <a:pt x="1719873" y="2785869"/>
                    <a:pt x="1575720" y="2723293"/>
                  </a:cubicBezTo>
                  <a:lnTo>
                    <a:pt x="1379411" y="2607252"/>
                  </a:lnTo>
                  <a:cubicBezTo>
                    <a:pt x="1107760" y="2416131"/>
                    <a:pt x="776637" y="2303862"/>
                    <a:pt x="418995" y="2303862"/>
                  </a:cubicBezTo>
                  <a:cubicBezTo>
                    <a:pt x="316811" y="2303862"/>
                    <a:pt x="216806" y="2313027"/>
                    <a:pt x="119739" y="2330577"/>
                  </a:cubicBezTo>
                  <a:lnTo>
                    <a:pt x="0" y="2357747"/>
                  </a:lnTo>
                  <a:lnTo>
                    <a:pt x="110271" y="2282917"/>
                  </a:lnTo>
                  <a:cubicBezTo>
                    <a:pt x="1423443" y="1368259"/>
                    <a:pt x="1293017" y="789740"/>
                    <a:pt x="1293017" y="789740"/>
                  </a:cubicBezTo>
                  <a:lnTo>
                    <a:pt x="836058" y="789740"/>
                  </a:lnTo>
                  <a:lnTo>
                    <a:pt x="2042766" y="3745"/>
                  </a:lnTo>
                  <a:lnTo>
                    <a:pt x="2042766" y="0"/>
                  </a:lnTo>
                  <a:close/>
                </a:path>
              </a:pathLst>
            </a:custGeom>
            <a:gradFill>
              <a:gsLst>
                <a:gs pos="72000">
                  <a:srgbClr val="276DB5">
                    <a:alpha val="0"/>
                  </a:srgbClr>
                </a:gs>
                <a:gs pos="3000">
                  <a:srgbClr val="ADCBDB">
                    <a:alpha val="29000"/>
                  </a:srgbClr>
                </a:gs>
              </a:gsLst>
              <a:lin ang="5400000" scaled="0"/>
            </a:gradFill>
            <a:ln>
              <a:noFill/>
            </a:ln>
            <a:effectLst>
              <a:innerShdw dist="50800" dir="16200000">
                <a:prstClr val="black">
                  <a:alpha val="4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2400" dirty="0">
                <a:solidFill>
                  <a:prstClr val="white"/>
                </a:solidFill>
                <a:latin typeface="Arial" panose="020B060402020202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9E38017-EEA0-E423-EAC9-8E11EE1EA7DC}"/>
                </a:ext>
              </a:extLst>
            </p:cNvPr>
            <p:cNvGrpSpPr/>
            <p:nvPr/>
          </p:nvGrpSpPr>
          <p:grpSpPr>
            <a:xfrm>
              <a:off x="596204" y="1896156"/>
              <a:ext cx="3247109" cy="4120148"/>
              <a:chOff x="596204" y="1896156"/>
              <a:chExt cx="3247109" cy="4120148"/>
            </a:xfrm>
          </p:grpSpPr>
          <p:sp>
            <p:nvSpPr>
              <p:cNvPr id="521" name="사각형: 둥근 모서리 520">
                <a:extLst>
                  <a:ext uri="{FF2B5EF4-FFF2-40B4-BE49-F238E27FC236}">
                    <a16:creationId xmlns:a16="http://schemas.microsoft.com/office/drawing/2014/main" id="{C1323847-1DBB-A98E-9502-B73A9A41B2D2}"/>
                  </a:ext>
                </a:extLst>
              </p:cNvPr>
              <p:cNvSpPr/>
              <p:nvPr/>
            </p:nvSpPr>
            <p:spPr>
              <a:xfrm>
                <a:off x="596204" y="1896156"/>
                <a:ext cx="3247109" cy="4120148"/>
              </a:xfrm>
              <a:prstGeom prst="roundRect">
                <a:avLst>
                  <a:gd name="adj" fmla="val 4299"/>
                </a:avLst>
              </a:prstGeom>
              <a:solidFill>
                <a:srgbClr val="E6E6E6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700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3" name="TextBox 502">
                <a:extLst>
                  <a:ext uri="{FF2B5EF4-FFF2-40B4-BE49-F238E27FC236}">
                    <a16:creationId xmlns:a16="http://schemas.microsoft.com/office/drawing/2014/main" id="{36425DB5-F9CD-B231-6749-1CAAEC764D7D}"/>
                  </a:ext>
                </a:extLst>
              </p:cNvPr>
              <p:cNvSpPr txBox="1"/>
              <p:nvPr/>
            </p:nvSpPr>
            <p:spPr>
              <a:xfrm>
                <a:off x="820466" y="2200245"/>
                <a:ext cx="1804981" cy="2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비판적</a:t>
                </a:r>
                <a:r>
                  <a:rPr lang="en-US" altLang="ko-KR" dirty="0"/>
                  <a:t> · </a:t>
                </a:r>
                <a:r>
                  <a:rPr lang="ko-KR" altLang="en-US" dirty="0"/>
                  <a:t>배려적 사고력</a:t>
                </a:r>
              </a:p>
            </p:txBody>
          </p:sp>
          <p:sp>
            <p:nvSpPr>
              <p:cNvPr id="504" name="TextBox 503">
                <a:extLst>
                  <a:ext uri="{FF2B5EF4-FFF2-40B4-BE49-F238E27FC236}">
                    <a16:creationId xmlns:a16="http://schemas.microsoft.com/office/drawing/2014/main" id="{105C80E8-39B0-003F-F4F1-8269B8E6D3B4}"/>
                  </a:ext>
                </a:extLst>
              </p:cNvPr>
              <p:cNvSpPr txBox="1"/>
              <p:nvPr/>
            </p:nvSpPr>
            <p:spPr>
              <a:xfrm>
                <a:off x="820466" y="3024275"/>
                <a:ext cx="1144544" cy="2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도덕 판단 능력</a:t>
                </a:r>
              </a:p>
            </p:txBody>
          </p:sp>
          <p:cxnSp>
            <p:nvCxnSpPr>
              <p:cNvPr id="510" name="직선 연결선 509">
                <a:extLst>
                  <a:ext uri="{FF2B5EF4-FFF2-40B4-BE49-F238E27FC236}">
                    <a16:creationId xmlns:a16="http://schemas.microsoft.com/office/drawing/2014/main" id="{C166CB29-9830-246D-C843-3A6A276D5A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9124" y="2720186"/>
                <a:ext cx="2901270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  <a:alpha val="76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직선 연결선 510">
                <a:extLst>
                  <a:ext uri="{FF2B5EF4-FFF2-40B4-BE49-F238E27FC236}">
                    <a16:creationId xmlns:a16="http://schemas.microsoft.com/office/drawing/2014/main" id="{09830EF2-9C99-B3A3-3285-ECBA8784CE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9124" y="3544216"/>
                <a:ext cx="2901270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  <a:alpha val="76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직선 연결선 511">
                <a:extLst>
                  <a:ext uri="{FF2B5EF4-FFF2-40B4-BE49-F238E27FC236}">
                    <a16:creationId xmlns:a16="http://schemas.microsoft.com/office/drawing/2014/main" id="{F383BF23-3A98-9863-7601-4470A9D991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9124" y="4368246"/>
                <a:ext cx="2901270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  <a:alpha val="76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직선 연결선 512">
                <a:extLst>
                  <a:ext uri="{FF2B5EF4-FFF2-40B4-BE49-F238E27FC236}">
                    <a16:creationId xmlns:a16="http://schemas.microsoft.com/office/drawing/2014/main" id="{71F66F20-7F35-720C-7152-9DD0A04A69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9124" y="5192276"/>
                <a:ext cx="2901270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  <a:alpha val="76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9FF70F84-A35F-3792-41B5-DAC1A4D6B71F}"/>
                  </a:ext>
                </a:extLst>
              </p:cNvPr>
              <p:cNvGrpSpPr/>
              <p:nvPr/>
            </p:nvGrpSpPr>
            <p:grpSpPr>
              <a:xfrm>
                <a:off x="820466" y="3668782"/>
                <a:ext cx="2849040" cy="574898"/>
                <a:chOff x="820466" y="3863701"/>
                <a:chExt cx="2849040" cy="574898"/>
              </a:xfrm>
            </p:grpSpPr>
            <p:sp>
              <p:nvSpPr>
                <p:cNvPr id="505" name="TextBox 504">
                  <a:extLst>
                    <a:ext uri="{FF2B5EF4-FFF2-40B4-BE49-F238E27FC236}">
                      <a16:creationId xmlns:a16="http://schemas.microsoft.com/office/drawing/2014/main" id="{016BAB4A-0996-025A-B17E-589FD62FA873}"/>
                    </a:ext>
                  </a:extLst>
                </p:cNvPr>
                <p:cNvSpPr txBox="1"/>
                <p:nvPr/>
              </p:nvSpPr>
              <p:spPr>
                <a:xfrm>
                  <a:off x="820466" y="4035735"/>
                  <a:ext cx="13192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도덕 공동체 의식</a:t>
                  </a:r>
                </a:p>
              </p:txBody>
            </p:sp>
            <p:grpSp>
              <p:nvGrpSpPr>
                <p:cNvPr id="532" name="그룹 531">
                  <a:extLst>
                    <a:ext uri="{FF2B5EF4-FFF2-40B4-BE49-F238E27FC236}">
                      <a16:creationId xmlns:a16="http://schemas.microsoft.com/office/drawing/2014/main" id="{1BEBA1D3-20E9-350C-F73D-8AE2181C55C6}"/>
                    </a:ext>
                  </a:extLst>
                </p:cNvPr>
                <p:cNvGrpSpPr/>
                <p:nvPr/>
              </p:nvGrpSpPr>
              <p:grpSpPr>
                <a:xfrm>
                  <a:off x="2286000" y="3863701"/>
                  <a:ext cx="1383506" cy="574898"/>
                  <a:chOff x="2286000" y="3685508"/>
                  <a:chExt cx="1383506" cy="672395"/>
                </a:xfrm>
              </p:grpSpPr>
              <p:sp>
                <p:nvSpPr>
                  <p:cNvPr id="530" name="사각형: 둥근 모서리 529">
                    <a:extLst>
                      <a:ext uri="{FF2B5EF4-FFF2-40B4-BE49-F238E27FC236}">
                        <a16:creationId xmlns:a16="http://schemas.microsoft.com/office/drawing/2014/main" id="{45A1F3E2-932A-1C5F-CA7B-1BC4705861CD}"/>
                      </a:ext>
                    </a:extLst>
                  </p:cNvPr>
                  <p:cNvSpPr/>
                  <p:nvPr/>
                </p:nvSpPr>
                <p:spPr>
                  <a:xfrm>
                    <a:off x="2286000" y="3685508"/>
                    <a:ext cx="1383506" cy="672395"/>
                  </a:xfrm>
                  <a:prstGeom prst="roundRect">
                    <a:avLst>
                      <a:gd name="adj" fmla="val 8522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7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1" name="TextBox 530">
                    <a:extLst>
                      <a:ext uri="{FF2B5EF4-FFF2-40B4-BE49-F238E27FC236}">
                        <a16:creationId xmlns:a16="http://schemas.microsoft.com/office/drawing/2014/main" id="{F9B6B177-C45C-43A5-F189-1F16D1ADC3C6}"/>
                      </a:ext>
                    </a:extLst>
                  </p:cNvPr>
                  <p:cNvSpPr txBox="1"/>
                  <p:nvPr/>
                </p:nvSpPr>
                <p:spPr>
                  <a:xfrm>
                    <a:off x="2604254" y="3790873"/>
                    <a:ext cx="746999" cy="461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정의로운</a:t>
                    </a:r>
                    <a:endParaRPr lang="en-US" altLang="ko-KR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사회 지향</a:t>
                    </a:r>
                  </a:p>
                </p:txBody>
              </p:sp>
            </p:grp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E3C614B5-8870-05C4-9BE5-082CC5688328}"/>
                  </a:ext>
                </a:extLst>
              </p:cNvPr>
              <p:cNvGrpSpPr/>
              <p:nvPr/>
            </p:nvGrpSpPr>
            <p:grpSpPr>
              <a:xfrm>
                <a:off x="820466" y="4492812"/>
                <a:ext cx="2849040" cy="574898"/>
                <a:chOff x="820466" y="4609762"/>
                <a:chExt cx="2849040" cy="574898"/>
              </a:xfrm>
            </p:grpSpPr>
            <p:sp>
              <p:nvSpPr>
                <p:cNvPr id="506" name="TextBox 505">
                  <a:extLst>
                    <a:ext uri="{FF2B5EF4-FFF2-40B4-BE49-F238E27FC236}">
                      <a16:creationId xmlns:a16="http://schemas.microsoft.com/office/drawing/2014/main" id="{F459CF6E-1E1A-3CA1-6305-07F0127023B1}"/>
                    </a:ext>
                  </a:extLst>
                </p:cNvPr>
                <p:cNvSpPr txBox="1"/>
                <p:nvPr/>
              </p:nvSpPr>
              <p:spPr>
                <a:xfrm>
                  <a:off x="820466" y="4789286"/>
                  <a:ext cx="1096454" cy="2158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도덕적 상상력</a:t>
                  </a:r>
                </a:p>
              </p:txBody>
            </p:sp>
            <p:grpSp>
              <p:nvGrpSpPr>
                <p:cNvPr id="533" name="그룹 532">
                  <a:extLst>
                    <a:ext uri="{FF2B5EF4-FFF2-40B4-BE49-F238E27FC236}">
                      <a16:creationId xmlns:a16="http://schemas.microsoft.com/office/drawing/2014/main" id="{74B2F44D-AAF2-81CE-8D9B-015945B43942}"/>
                    </a:ext>
                  </a:extLst>
                </p:cNvPr>
                <p:cNvGrpSpPr/>
                <p:nvPr/>
              </p:nvGrpSpPr>
              <p:grpSpPr>
                <a:xfrm>
                  <a:off x="2286000" y="4609762"/>
                  <a:ext cx="1383506" cy="574898"/>
                  <a:chOff x="2286000" y="3685508"/>
                  <a:chExt cx="1383506" cy="672395"/>
                </a:xfrm>
              </p:grpSpPr>
              <p:sp>
                <p:nvSpPr>
                  <p:cNvPr id="534" name="사각형: 둥근 모서리 533">
                    <a:extLst>
                      <a:ext uri="{FF2B5EF4-FFF2-40B4-BE49-F238E27FC236}">
                        <a16:creationId xmlns:a16="http://schemas.microsoft.com/office/drawing/2014/main" id="{98FA44BC-0779-93A6-BEF4-3765DE42DED4}"/>
                      </a:ext>
                    </a:extLst>
                  </p:cNvPr>
                  <p:cNvSpPr/>
                  <p:nvPr/>
                </p:nvSpPr>
                <p:spPr>
                  <a:xfrm>
                    <a:off x="2286000" y="3685508"/>
                    <a:ext cx="1383506" cy="672395"/>
                  </a:xfrm>
                  <a:prstGeom prst="roundRect">
                    <a:avLst>
                      <a:gd name="adj" fmla="val 8522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7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5" name="TextBox 534">
                    <a:extLst>
                      <a:ext uri="{FF2B5EF4-FFF2-40B4-BE49-F238E27FC236}">
                        <a16:creationId xmlns:a16="http://schemas.microsoft.com/office/drawing/2014/main" id="{DEA8FCD2-5D60-837E-4A82-0808DB3A355F}"/>
                      </a:ext>
                    </a:extLst>
                  </p:cNvPr>
                  <p:cNvSpPr txBox="1"/>
                  <p:nvPr/>
                </p:nvSpPr>
                <p:spPr>
                  <a:xfrm>
                    <a:off x="2429527" y="3769247"/>
                    <a:ext cx="1096454" cy="5049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생태계 위기에</a:t>
                    </a:r>
                    <a:endParaRPr lang="en-US" altLang="ko-KR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공감</a:t>
                    </a:r>
                  </a:p>
                </p:txBody>
              </p:sp>
            </p:grp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FB317FF4-A3D5-2B48-5E12-234AE9C3FCD6}"/>
                  </a:ext>
                </a:extLst>
              </p:cNvPr>
              <p:cNvGrpSpPr/>
              <p:nvPr/>
            </p:nvGrpSpPr>
            <p:grpSpPr>
              <a:xfrm>
                <a:off x="820466" y="5316841"/>
                <a:ext cx="2849040" cy="574898"/>
                <a:chOff x="820466" y="5328831"/>
                <a:chExt cx="2849040" cy="574898"/>
              </a:xfrm>
            </p:grpSpPr>
            <p:sp>
              <p:nvSpPr>
                <p:cNvPr id="507" name="TextBox 506">
                  <a:extLst>
                    <a:ext uri="{FF2B5EF4-FFF2-40B4-BE49-F238E27FC236}">
                      <a16:creationId xmlns:a16="http://schemas.microsoft.com/office/drawing/2014/main" id="{BC92C0E6-3215-0385-A2A3-BAF71208D4B3}"/>
                    </a:ext>
                  </a:extLst>
                </p:cNvPr>
                <p:cNvSpPr txBox="1"/>
                <p:nvPr/>
              </p:nvSpPr>
              <p:spPr>
                <a:xfrm>
                  <a:off x="820466" y="5400429"/>
                  <a:ext cx="1017907" cy="4317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인공 지능 및 </a:t>
                  </a:r>
                  <a:endParaRPr lang="en-US" altLang="ko-KR" dirty="0"/>
                </a:p>
                <a:p>
                  <a:pPr algn="l"/>
                  <a:r>
                    <a:rPr lang="ko-KR" altLang="en-US" dirty="0"/>
                    <a:t>디지털 윤리</a:t>
                  </a:r>
                </a:p>
              </p:txBody>
            </p:sp>
            <p:grpSp>
              <p:nvGrpSpPr>
                <p:cNvPr id="536" name="그룹 535">
                  <a:extLst>
                    <a:ext uri="{FF2B5EF4-FFF2-40B4-BE49-F238E27FC236}">
                      <a16:creationId xmlns:a16="http://schemas.microsoft.com/office/drawing/2014/main" id="{985D584E-ADBF-15DB-A1C7-B7CC54B9CC87}"/>
                    </a:ext>
                  </a:extLst>
                </p:cNvPr>
                <p:cNvGrpSpPr/>
                <p:nvPr/>
              </p:nvGrpSpPr>
              <p:grpSpPr>
                <a:xfrm>
                  <a:off x="2286000" y="5328831"/>
                  <a:ext cx="1383506" cy="574898"/>
                  <a:chOff x="2286000" y="3653940"/>
                  <a:chExt cx="1383506" cy="672395"/>
                </a:xfrm>
              </p:grpSpPr>
              <p:sp>
                <p:nvSpPr>
                  <p:cNvPr id="537" name="사각형: 둥근 모서리 536">
                    <a:extLst>
                      <a:ext uri="{FF2B5EF4-FFF2-40B4-BE49-F238E27FC236}">
                        <a16:creationId xmlns:a16="http://schemas.microsoft.com/office/drawing/2014/main" id="{239A1DC6-B993-5C74-25E7-7D6D950C21DD}"/>
                      </a:ext>
                    </a:extLst>
                  </p:cNvPr>
                  <p:cNvSpPr/>
                  <p:nvPr/>
                </p:nvSpPr>
                <p:spPr>
                  <a:xfrm>
                    <a:off x="2286000" y="3653940"/>
                    <a:ext cx="1383506" cy="672395"/>
                  </a:xfrm>
                  <a:prstGeom prst="roundRect">
                    <a:avLst>
                      <a:gd name="adj" fmla="val 8522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700" dirty="0">
                      <a:solidFill>
                        <a:schemeClr val="bg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8" name="TextBox 537">
                    <a:extLst>
                      <a:ext uri="{FF2B5EF4-FFF2-40B4-BE49-F238E27FC236}">
                        <a16:creationId xmlns:a16="http://schemas.microsoft.com/office/drawing/2014/main" id="{AD9EEF86-8380-2175-892B-69773EB8D74A}"/>
                      </a:ext>
                    </a:extLst>
                  </p:cNvPr>
                  <p:cNvSpPr txBox="1"/>
                  <p:nvPr/>
                </p:nvSpPr>
                <p:spPr>
                  <a:xfrm>
                    <a:off x="2604254" y="3737680"/>
                    <a:ext cx="746999" cy="5049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정보기술</a:t>
                    </a:r>
                    <a:endParaRPr lang="en-US" altLang="ko-KR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사회 요청</a:t>
                    </a:r>
                  </a:p>
                </p:txBody>
              </p:sp>
            </p:grpSp>
          </p:grp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D88B077C-B336-B0F4-C991-48E9A8FF7299}"/>
                </a:ext>
              </a:extLst>
            </p:cNvPr>
            <p:cNvGrpSpPr/>
            <p:nvPr/>
          </p:nvGrpSpPr>
          <p:grpSpPr>
            <a:xfrm>
              <a:off x="5097895" y="1896156"/>
              <a:ext cx="3247109" cy="4120148"/>
              <a:chOff x="5097895" y="1896156"/>
              <a:chExt cx="3247109" cy="4120148"/>
            </a:xfrm>
          </p:grpSpPr>
          <p:sp>
            <p:nvSpPr>
              <p:cNvPr id="500" name="사각형: 둥근 모서리 499">
                <a:extLst>
                  <a:ext uri="{FF2B5EF4-FFF2-40B4-BE49-F238E27FC236}">
                    <a16:creationId xmlns:a16="http://schemas.microsoft.com/office/drawing/2014/main" id="{2364EAB4-00C9-E8BC-284A-9A500D6DE943}"/>
                  </a:ext>
                </a:extLst>
              </p:cNvPr>
              <p:cNvSpPr/>
              <p:nvPr/>
            </p:nvSpPr>
            <p:spPr>
              <a:xfrm>
                <a:off x="5097895" y="1896156"/>
                <a:ext cx="3247109" cy="4120148"/>
              </a:xfrm>
              <a:prstGeom prst="roundRect">
                <a:avLst>
                  <a:gd name="adj" fmla="val 4299"/>
                </a:avLst>
              </a:prstGeom>
              <a:solidFill>
                <a:srgbClr val="DCF0F2"/>
              </a:solidFill>
              <a:ln>
                <a:noFill/>
              </a:ln>
              <a:effectLst>
                <a:outerShdw dist="38100" dir="5400000" algn="t" rotWithShape="0">
                  <a:srgbClr val="016F6A">
                    <a:alpha val="36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700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369" name="그룹 368">
                <a:extLst>
                  <a:ext uri="{FF2B5EF4-FFF2-40B4-BE49-F238E27FC236}">
                    <a16:creationId xmlns:a16="http://schemas.microsoft.com/office/drawing/2014/main" id="{31612195-E785-FD87-04AB-68D4F2313A5E}"/>
                  </a:ext>
                </a:extLst>
              </p:cNvPr>
              <p:cNvGrpSpPr/>
              <p:nvPr/>
            </p:nvGrpSpPr>
            <p:grpSpPr>
              <a:xfrm>
                <a:off x="5241367" y="5261042"/>
                <a:ext cx="2960168" cy="642686"/>
                <a:chOff x="1139880" y="2220444"/>
                <a:chExt cx="2901841" cy="680485"/>
              </a:xfrm>
            </p:grpSpPr>
            <p:sp>
              <p:nvSpPr>
                <p:cNvPr id="495" name="사각형: 둥근 모서리 494">
                  <a:extLst>
                    <a:ext uri="{FF2B5EF4-FFF2-40B4-BE49-F238E27FC236}">
                      <a16:creationId xmlns:a16="http://schemas.microsoft.com/office/drawing/2014/main" id="{EFA04F09-3A38-E268-14DD-76BB40A27642}"/>
                    </a:ext>
                  </a:extLst>
                </p:cNvPr>
                <p:cNvSpPr/>
                <p:nvPr/>
              </p:nvSpPr>
              <p:spPr>
                <a:xfrm>
                  <a:off x="1139880" y="2220444"/>
                  <a:ext cx="2901841" cy="680485"/>
                </a:xfrm>
                <a:prstGeom prst="roundRect">
                  <a:avLst>
                    <a:gd name="adj" fmla="val 11497"/>
                  </a:avLst>
                </a:prstGeom>
                <a:solidFill>
                  <a:srgbClr val="00A99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6" name="TextBox 495">
                  <a:extLst>
                    <a:ext uri="{FF2B5EF4-FFF2-40B4-BE49-F238E27FC236}">
                      <a16:creationId xmlns:a16="http://schemas.microsoft.com/office/drawing/2014/main" id="{771660CC-0EE5-66CB-D43E-5865B4747109}"/>
                    </a:ext>
                  </a:extLst>
                </p:cNvPr>
                <p:cNvSpPr txBox="1"/>
                <p:nvPr/>
              </p:nvSpPr>
              <p:spPr>
                <a:xfrm>
                  <a:off x="1369023" y="2332139"/>
                  <a:ext cx="2443555" cy="4570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‘총론’에서 요구하는 역량 함양과</a:t>
                  </a:r>
                  <a:endParaRPr lang="en-US" altLang="ko-KR" sz="1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교육적 지향에 적극 기여</a:t>
                  </a:r>
                </a:p>
              </p:txBody>
            </p:sp>
          </p:grpSp>
          <p:sp>
            <p:nvSpPr>
              <p:cNvPr id="542" name="TextBox 541">
                <a:extLst>
                  <a:ext uri="{FF2B5EF4-FFF2-40B4-BE49-F238E27FC236}">
                    <a16:creationId xmlns:a16="http://schemas.microsoft.com/office/drawing/2014/main" id="{019ADBB7-18CA-C7F4-E4C5-CEF39514A60B}"/>
                  </a:ext>
                </a:extLst>
              </p:cNvPr>
              <p:cNvSpPr txBox="1"/>
              <p:nvPr/>
            </p:nvSpPr>
            <p:spPr>
              <a:xfrm>
                <a:off x="5322156" y="2059614"/>
                <a:ext cx="746999" cy="2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시민 역량</a:t>
                </a:r>
              </a:p>
            </p:txBody>
          </p:sp>
          <p:sp>
            <p:nvSpPr>
              <p:cNvPr id="543" name="TextBox 542">
                <a:extLst>
                  <a:ext uri="{FF2B5EF4-FFF2-40B4-BE49-F238E27FC236}">
                    <a16:creationId xmlns:a16="http://schemas.microsoft.com/office/drawing/2014/main" id="{44F46890-897B-36C5-4109-1B205B52DC0C}"/>
                  </a:ext>
                </a:extLst>
              </p:cNvPr>
              <p:cNvSpPr txBox="1"/>
              <p:nvPr/>
            </p:nvSpPr>
            <p:spPr>
              <a:xfrm>
                <a:off x="5322156" y="2602381"/>
                <a:ext cx="1144544" cy="2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생태 전환 역량</a:t>
                </a:r>
              </a:p>
            </p:txBody>
          </p:sp>
          <p:sp>
            <p:nvSpPr>
              <p:cNvPr id="544" name="TextBox 543">
                <a:extLst>
                  <a:ext uri="{FF2B5EF4-FFF2-40B4-BE49-F238E27FC236}">
                    <a16:creationId xmlns:a16="http://schemas.microsoft.com/office/drawing/2014/main" id="{9B7076B0-DFBE-CE13-DA02-55FEF5E84BE2}"/>
                  </a:ext>
                </a:extLst>
              </p:cNvPr>
              <p:cNvSpPr txBox="1"/>
              <p:nvPr/>
            </p:nvSpPr>
            <p:spPr>
              <a:xfrm>
                <a:off x="5322156" y="3145148"/>
                <a:ext cx="921727" cy="2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디지털 역량</a:t>
                </a:r>
              </a:p>
            </p:txBody>
          </p:sp>
          <p:sp>
            <p:nvSpPr>
              <p:cNvPr id="545" name="TextBox 544">
                <a:extLst>
                  <a:ext uri="{FF2B5EF4-FFF2-40B4-BE49-F238E27FC236}">
                    <a16:creationId xmlns:a16="http://schemas.microsoft.com/office/drawing/2014/main" id="{621C101E-5C3E-93D2-242D-EFE2315277BD}"/>
                  </a:ext>
                </a:extLst>
              </p:cNvPr>
              <p:cNvSpPr txBox="1"/>
              <p:nvPr/>
            </p:nvSpPr>
            <p:spPr>
              <a:xfrm>
                <a:off x="5322156" y="3687915"/>
                <a:ext cx="1542089" cy="6475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당면할 미래 사회의 </a:t>
                </a:r>
                <a:endParaRPr lang="en-US" altLang="ko-KR" dirty="0"/>
              </a:p>
              <a:p>
                <a:pPr algn="l"/>
                <a:r>
                  <a:rPr lang="ko-KR" altLang="en-US" dirty="0"/>
                  <a:t>불확실성에 대해 </a:t>
                </a:r>
                <a:endParaRPr lang="en-US" altLang="ko-KR" dirty="0"/>
              </a:p>
              <a:p>
                <a:pPr algn="l"/>
                <a:r>
                  <a:rPr lang="ko-KR" altLang="en-US" dirty="0"/>
                  <a:t>눙동적으로 대처</a:t>
                </a:r>
              </a:p>
            </p:txBody>
          </p:sp>
          <p:sp>
            <p:nvSpPr>
              <p:cNvPr id="546" name="TextBox 545">
                <a:extLst>
                  <a:ext uri="{FF2B5EF4-FFF2-40B4-BE49-F238E27FC236}">
                    <a16:creationId xmlns:a16="http://schemas.microsoft.com/office/drawing/2014/main" id="{C5005799-DAB7-7FEB-0709-B4C9CE16BB51}"/>
                  </a:ext>
                </a:extLst>
              </p:cNvPr>
              <p:cNvSpPr txBox="1"/>
              <p:nvPr/>
            </p:nvSpPr>
            <p:spPr>
              <a:xfrm>
                <a:off x="5322156" y="4662386"/>
                <a:ext cx="1367362" cy="43170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자신의 삶에 대해 </a:t>
                </a:r>
                <a:endParaRPr lang="en-US" altLang="ko-KR" dirty="0"/>
              </a:p>
              <a:p>
                <a:pPr algn="l"/>
                <a:r>
                  <a:rPr lang="ko-KR" altLang="en-US" dirty="0"/>
                  <a:t>스스로 책임</a:t>
                </a:r>
              </a:p>
            </p:txBody>
          </p:sp>
          <p:cxnSp>
            <p:nvCxnSpPr>
              <p:cNvPr id="547" name="직선 연결선 546">
                <a:extLst>
                  <a:ext uri="{FF2B5EF4-FFF2-40B4-BE49-F238E27FC236}">
                    <a16:creationId xmlns:a16="http://schemas.microsoft.com/office/drawing/2014/main" id="{DFA3D9C8-B121-2AB5-4D15-DD6CF3848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4" y="2438923"/>
                <a:ext cx="1671344" cy="0"/>
              </a:xfrm>
              <a:prstGeom prst="line">
                <a:avLst/>
              </a:prstGeom>
              <a:ln w="15875">
                <a:solidFill>
                  <a:srgbClr val="00A99D">
                    <a:alpha val="53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" name="직선 연결선 547">
                <a:extLst>
                  <a:ext uri="{FF2B5EF4-FFF2-40B4-BE49-F238E27FC236}">
                    <a16:creationId xmlns:a16="http://schemas.microsoft.com/office/drawing/2014/main" id="{0663199F-76F0-9C20-8700-9CFCA922B9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4" y="2981690"/>
                <a:ext cx="1671344" cy="0"/>
              </a:xfrm>
              <a:prstGeom prst="line">
                <a:avLst/>
              </a:prstGeom>
              <a:ln w="15875">
                <a:solidFill>
                  <a:srgbClr val="00A99D">
                    <a:alpha val="53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" name="직선 연결선 548">
                <a:extLst>
                  <a:ext uri="{FF2B5EF4-FFF2-40B4-BE49-F238E27FC236}">
                    <a16:creationId xmlns:a16="http://schemas.microsoft.com/office/drawing/2014/main" id="{8FEB85A1-E253-9C7E-6F55-AC608B7E5D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4" y="3524457"/>
                <a:ext cx="2901270" cy="0"/>
              </a:xfrm>
              <a:prstGeom prst="line">
                <a:avLst/>
              </a:prstGeom>
              <a:ln w="25400">
                <a:solidFill>
                  <a:srgbClr val="00A99D">
                    <a:alpha val="33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" name="직선 연결선 561">
                <a:extLst>
                  <a:ext uri="{FF2B5EF4-FFF2-40B4-BE49-F238E27FC236}">
                    <a16:creationId xmlns:a16="http://schemas.microsoft.com/office/drawing/2014/main" id="{EE029F79-7F4F-A63E-EF7C-D14C1E238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0814" y="4498928"/>
                <a:ext cx="1706249" cy="0"/>
              </a:xfrm>
              <a:prstGeom prst="line">
                <a:avLst/>
              </a:prstGeom>
              <a:ln w="15875">
                <a:solidFill>
                  <a:srgbClr val="00A99D">
                    <a:alpha val="53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1" name="그룹 590">
                <a:extLst>
                  <a:ext uri="{FF2B5EF4-FFF2-40B4-BE49-F238E27FC236}">
                    <a16:creationId xmlns:a16="http://schemas.microsoft.com/office/drawing/2014/main" id="{16A85EAC-AD07-6F69-0803-CDF47E3258CA}"/>
                  </a:ext>
                </a:extLst>
              </p:cNvPr>
              <p:cNvGrpSpPr/>
              <p:nvPr/>
            </p:nvGrpSpPr>
            <p:grpSpPr>
              <a:xfrm>
                <a:off x="7101115" y="2193008"/>
                <a:ext cx="1080470" cy="1034597"/>
                <a:chOff x="7023205" y="2247349"/>
                <a:chExt cx="1202196" cy="1151155"/>
              </a:xfrm>
            </p:grpSpPr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8ACF8FE4-CBC6-018E-2BCA-E60F3478E5C1}"/>
                    </a:ext>
                  </a:extLst>
                </p:cNvPr>
                <p:cNvSpPr txBox="1"/>
                <p:nvPr/>
              </p:nvSpPr>
              <p:spPr>
                <a:xfrm>
                  <a:off x="7314386" y="2601965"/>
                  <a:ext cx="517123" cy="4542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rgbClr val="006C64"/>
                      </a:solidFill>
                    </a:rPr>
                    <a:t>총론의</a:t>
                  </a:r>
                </a:p>
                <a:p>
                  <a:r>
                    <a:rPr lang="ko-KR" altLang="en-US" sz="1400" dirty="0">
                      <a:solidFill>
                        <a:srgbClr val="006C64"/>
                      </a:solidFill>
                    </a:rPr>
                    <a:t>역량</a:t>
                  </a:r>
                </a:p>
              </p:txBody>
            </p:sp>
            <p:grpSp>
              <p:nvGrpSpPr>
                <p:cNvPr id="572" name="그래픽 569">
                  <a:extLst>
                    <a:ext uri="{FF2B5EF4-FFF2-40B4-BE49-F238E27FC236}">
                      <a16:creationId xmlns:a16="http://schemas.microsoft.com/office/drawing/2014/main" id="{C99423FD-885A-F325-E1D7-BC3AB395C95A}"/>
                    </a:ext>
                  </a:extLst>
                </p:cNvPr>
                <p:cNvGrpSpPr/>
                <p:nvPr/>
              </p:nvGrpSpPr>
              <p:grpSpPr>
                <a:xfrm rot="14651034" flipH="1" flipV="1">
                  <a:off x="7048725" y="2221829"/>
                  <a:ext cx="1151155" cy="1202196"/>
                  <a:chOff x="2825351" y="1568926"/>
                  <a:chExt cx="3560208" cy="3718064"/>
                </a:xfrm>
                <a:solidFill>
                  <a:srgbClr val="00A99D"/>
                </a:solidFill>
              </p:grpSpPr>
              <p:sp>
                <p:nvSpPr>
                  <p:cNvPr id="573" name="자유형: 도형 572">
                    <a:extLst>
                      <a:ext uri="{FF2B5EF4-FFF2-40B4-BE49-F238E27FC236}">
                        <a16:creationId xmlns:a16="http://schemas.microsoft.com/office/drawing/2014/main" id="{098D2E86-E794-3A03-D2A5-EFA11DCD1A00}"/>
                      </a:ext>
                    </a:extLst>
                  </p:cNvPr>
                  <p:cNvSpPr/>
                  <p:nvPr/>
                </p:nvSpPr>
                <p:spPr>
                  <a:xfrm>
                    <a:off x="2825351" y="1568926"/>
                    <a:ext cx="3497862" cy="3718064"/>
                  </a:xfrm>
                  <a:custGeom>
                    <a:avLst/>
                    <a:gdLst>
                      <a:gd name="connsiteX0" fmla="*/ 1705790 w 3680939"/>
                      <a:gd name="connsiteY0" fmla="*/ 3912665 h 3912665"/>
                      <a:gd name="connsiteX1" fmla="*/ 1667595 w 3680939"/>
                      <a:gd name="connsiteY1" fmla="*/ 3909998 h 3912665"/>
                      <a:gd name="connsiteX2" fmla="*/ 1538627 w 3680939"/>
                      <a:gd name="connsiteY2" fmla="*/ 3902188 h 3912665"/>
                      <a:gd name="connsiteX3" fmla="*/ 1334982 w 3680939"/>
                      <a:gd name="connsiteY3" fmla="*/ 3866660 h 3912665"/>
                      <a:gd name="connsiteX4" fmla="*/ 1110192 w 3680939"/>
                      <a:gd name="connsiteY4" fmla="*/ 3796460 h 3912665"/>
                      <a:gd name="connsiteX5" fmla="*/ 893594 w 3680939"/>
                      <a:gd name="connsiteY5" fmla="*/ 3697400 h 3912665"/>
                      <a:gd name="connsiteX6" fmla="*/ 473732 w 3680939"/>
                      <a:gd name="connsiteY6" fmla="*/ 3380027 h 3912665"/>
                      <a:gd name="connsiteX7" fmla="*/ 178933 w 3680939"/>
                      <a:gd name="connsiteY7" fmla="*/ 2961499 h 3912665"/>
                      <a:gd name="connsiteX8" fmla="*/ 34534 w 3680939"/>
                      <a:gd name="connsiteY8" fmla="*/ 2539065 h 3912665"/>
                      <a:gd name="connsiteX9" fmla="*/ 6245 w 3680939"/>
                      <a:gd name="connsiteY9" fmla="*/ 2336468 h 3912665"/>
                      <a:gd name="connsiteX10" fmla="*/ 149 w 3680939"/>
                      <a:gd name="connsiteY10" fmla="*/ 2153207 h 3912665"/>
                      <a:gd name="connsiteX11" fmla="*/ 2244 w 3680939"/>
                      <a:gd name="connsiteY11" fmla="*/ 2044908 h 3912665"/>
                      <a:gd name="connsiteX12" fmla="*/ 10340 w 3680939"/>
                      <a:gd name="connsiteY12" fmla="*/ 1969184 h 3912665"/>
                      <a:gd name="connsiteX13" fmla="*/ 19580 w 3680939"/>
                      <a:gd name="connsiteY13" fmla="*/ 1947563 h 3912665"/>
                      <a:gd name="connsiteX14" fmla="*/ 15103 w 3680939"/>
                      <a:gd name="connsiteY14" fmla="*/ 1937085 h 3912665"/>
                      <a:gd name="connsiteX15" fmla="*/ 19580 w 3680939"/>
                      <a:gd name="connsiteY15" fmla="*/ 1908224 h 3912665"/>
                      <a:gd name="connsiteX16" fmla="*/ 22723 w 3680939"/>
                      <a:gd name="connsiteY16" fmla="*/ 1880983 h 3912665"/>
                      <a:gd name="connsiteX17" fmla="*/ 112448 w 3680939"/>
                      <a:gd name="connsiteY17" fmla="*/ 1499411 h 3912665"/>
                      <a:gd name="connsiteX18" fmla="*/ 170456 w 3680939"/>
                      <a:gd name="connsiteY18" fmla="*/ 1347869 h 3912665"/>
                      <a:gd name="connsiteX19" fmla="*/ 421535 w 3680939"/>
                      <a:gd name="connsiteY19" fmla="*/ 912195 h 3912665"/>
                      <a:gd name="connsiteX20" fmla="*/ 642229 w 3680939"/>
                      <a:gd name="connsiteY20" fmla="*/ 652925 h 3912665"/>
                      <a:gd name="connsiteX21" fmla="*/ 654421 w 3680939"/>
                      <a:gd name="connsiteY21" fmla="*/ 637208 h 3912665"/>
                      <a:gd name="connsiteX22" fmla="*/ 236559 w 3680939"/>
                      <a:gd name="connsiteY22" fmla="*/ 862094 h 3912665"/>
                      <a:gd name="connsiteX23" fmla="*/ 232844 w 3680939"/>
                      <a:gd name="connsiteY23" fmla="*/ 858855 h 3912665"/>
                      <a:gd name="connsiteX24" fmla="*/ 247322 w 3680939"/>
                      <a:gd name="connsiteY24" fmla="*/ 846092 h 3912665"/>
                      <a:gd name="connsiteX25" fmla="*/ 297614 w 3680939"/>
                      <a:gd name="connsiteY25" fmla="*/ 809611 h 3912665"/>
                      <a:gd name="connsiteX26" fmla="*/ 308378 w 3680939"/>
                      <a:gd name="connsiteY26" fmla="*/ 799419 h 3912665"/>
                      <a:gd name="connsiteX27" fmla="*/ 321332 w 3680939"/>
                      <a:gd name="connsiteY27" fmla="*/ 794085 h 3912665"/>
                      <a:gd name="connsiteX28" fmla="*/ 318665 w 3680939"/>
                      <a:gd name="connsiteY28" fmla="*/ 791132 h 3912665"/>
                      <a:gd name="connsiteX29" fmla="*/ 308759 w 3680939"/>
                      <a:gd name="connsiteY29" fmla="*/ 799705 h 3912665"/>
                      <a:gd name="connsiteX30" fmla="*/ 283708 w 3680939"/>
                      <a:gd name="connsiteY30" fmla="*/ 813707 h 3912665"/>
                      <a:gd name="connsiteX31" fmla="*/ 225701 w 3680939"/>
                      <a:gd name="connsiteY31" fmla="*/ 854950 h 3912665"/>
                      <a:gd name="connsiteX32" fmla="*/ 208746 w 3680939"/>
                      <a:gd name="connsiteY32" fmla="*/ 866094 h 3912665"/>
                      <a:gd name="connsiteX33" fmla="*/ 204841 w 3680939"/>
                      <a:gd name="connsiteY33" fmla="*/ 863332 h 3912665"/>
                      <a:gd name="connsiteX34" fmla="*/ 223700 w 3680939"/>
                      <a:gd name="connsiteY34" fmla="*/ 839615 h 3912665"/>
                      <a:gd name="connsiteX35" fmla="*/ 170741 w 3680939"/>
                      <a:gd name="connsiteY35" fmla="*/ 845996 h 3912665"/>
                      <a:gd name="connsiteX36" fmla="*/ 185696 w 3680939"/>
                      <a:gd name="connsiteY36" fmla="*/ 825232 h 3912665"/>
                      <a:gd name="connsiteX37" fmla="*/ 151691 w 3680939"/>
                      <a:gd name="connsiteY37" fmla="*/ 841234 h 3912665"/>
                      <a:gd name="connsiteX38" fmla="*/ 123497 w 3680939"/>
                      <a:gd name="connsiteY38" fmla="*/ 831709 h 3912665"/>
                      <a:gd name="connsiteX39" fmla="*/ 235416 w 3680939"/>
                      <a:gd name="connsiteY39" fmla="*/ 744841 h 3912665"/>
                      <a:gd name="connsiteX40" fmla="*/ 357622 w 3680939"/>
                      <a:gd name="connsiteY40" fmla="*/ 663307 h 3912665"/>
                      <a:gd name="connsiteX41" fmla="*/ 345430 w 3680939"/>
                      <a:gd name="connsiteY41" fmla="*/ 667117 h 3912665"/>
                      <a:gd name="connsiteX42" fmla="*/ 153692 w 3680939"/>
                      <a:gd name="connsiteY42" fmla="*/ 792752 h 3912665"/>
                      <a:gd name="connsiteX43" fmla="*/ 139499 w 3680939"/>
                      <a:gd name="connsiteY43" fmla="*/ 803324 h 3912665"/>
                      <a:gd name="connsiteX44" fmla="*/ 114639 w 3680939"/>
                      <a:gd name="connsiteY44" fmla="*/ 817802 h 3912665"/>
                      <a:gd name="connsiteX45" fmla="*/ 110067 w 3680939"/>
                      <a:gd name="connsiteY45" fmla="*/ 792275 h 3912665"/>
                      <a:gd name="connsiteX46" fmla="*/ 125688 w 3680939"/>
                      <a:gd name="connsiteY46" fmla="*/ 778464 h 3912665"/>
                      <a:gd name="connsiteX47" fmla="*/ 500497 w 3680939"/>
                      <a:gd name="connsiteY47" fmla="*/ 554722 h 3912665"/>
                      <a:gd name="connsiteX48" fmla="*/ 911501 w 3680939"/>
                      <a:gd name="connsiteY48" fmla="*/ 407370 h 3912665"/>
                      <a:gd name="connsiteX49" fmla="*/ 949791 w 3680939"/>
                      <a:gd name="connsiteY49" fmla="*/ 386987 h 3912665"/>
                      <a:gd name="connsiteX50" fmla="*/ 1112764 w 3680939"/>
                      <a:gd name="connsiteY50" fmla="*/ 277068 h 3912665"/>
                      <a:gd name="connsiteX51" fmla="*/ 1315075 w 3680939"/>
                      <a:gd name="connsiteY51" fmla="*/ 165435 h 3912665"/>
                      <a:gd name="connsiteX52" fmla="*/ 1613779 w 3680939"/>
                      <a:gd name="connsiteY52" fmla="*/ 48849 h 3912665"/>
                      <a:gd name="connsiteX53" fmla="*/ 1818852 w 3680939"/>
                      <a:gd name="connsiteY53" fmla="*/ 5510 h 3912665"/>
                      <a:gd name="connsiteX54" fmla="*/ 1887146 w 3680939"/>
                      <a:gd name="connsiteY54" fmla="*/ 1986 h 3912665"/>
                      <a:gd name="connsiteX55" fmla="*/ 1898862 w 3680939"/>
                      <a:gd name="connsiteY55" fmla="*/ 7320 h 3912665"/>
                      <a:gd name="connsiteX56" fmla="*/ 1915721 w 3680939"/>
                      <a:gd name="connsiteY56" fmla="*/ 81 h 3912665"/>
                      <a:gd name="connsiteX57" fmla="*/ 1978872 w 3680939"/>
                      <a:gd name="connsiteY57" fmla="*/ 3605 h 3912665"/>
                      <a:gd name="connsiteX58" fmla="*/ 2063073 w 3680939"/>
                      <a:gd name="connsiteY58" fmla="*/ 18941 h 3912665"/>
                      <a:gd name="connsiteX59" fmla="*/ 2076789 w 3680939"/>
                      <a:gd name="connsiteY59" fmla="*/ 29132 h 3912665"/>
                      <a:gd name="connsiteX60" fmla="*/ 2096887 w 3680939"/>
                      <a:gd name="connsiteY60" fmla="*/ 41420 h 3912665"/>
                      <a:gd name="connsiteX61" fmla="*/ 2098792 w 3680939"/>
                      <a:gd name="connsiteY61" fmla="*/ 41229 h 3912665"/>
                      <a:gd name="connsiteX62" fmla="*/ 2117366 w 3680939"/>
                      <a:gd name="connsiteY62" fmla="*/ 66756 h 3912665"/>
                      <a:gd name="connsiteX63" fmla="*/ 2149465 w 3680939"/>
                      <a:gd name="connsiteY63" fmla="*/ 85139 h 3912665"/>
                      <a:gd name="connsiteX64" fmla="*/ 2157371 w 3680939"/>
                      <a:gd name="connsiteY64" fmla="*/ 103237 h 3912665"/>
                      <a:gd name="connsiteX65" fmla="*/ 2147084 w 3680939"/>
                      <a:gd name="connsiteY65" fmla="*/ 114667 h 3912665"/>
                      <a:gd name="connsiteX66" fmla="*/ 2140226 w 3680939"/>
                      <a:gd name="connsiteY66" fmla="*/ 129716 h 3912665"/>
                      <a:gd name="connsiteX67" fmla="*/ 2132415 w 3680939"/>
                      <a:gd name="connsiteY67" fmla="*/ 121906 h 3912665"/>
                      <a:gd name="connsiteX68" fmla="*/ 2114794 w 3680939"/>
                      <a:gd name="connsiteY68" fmla="*/ 127240 h 3912665"/>
                      <a:gd name="connsiteX69" fmla="*/ 2077837 w 3680939"/>
                      <a:gd name="connsiteY69" fmla="*/ 119906 h 3912665"/>
                      <a:gd name="connsiteX70" fmla="*/ 2058787 w 3680939"/>
                      <a:gd name="connsiteY70" fmla="*/ 114191 h 3912665"/>
                      <a:gd name="connsiteX71" fmla="*/ 2004971 w 3680939"/>
                      <a:gd name="connsiteY71" fmla="*/ 111428 h 3912665"/>
                      <a:gd name="connsiteX72" fmla="*/ 1983920 w 3680939"/>
                      <a:gd name="connsiteY72" fmla="*/ 111619 h 3912665"/>
                      <a:gd name="connsiteX73" fmla="*/ 1968109 w 3680939"/>
                      <a:gd name="connsiteY73" fmla="*/ 113524 h 3912665"/>
                      <a:gd name="connsiteX74" fmla="*/ 1955441 w 3680939"/>
                      <a:gd name="connsiteY74" fmla="*/ 115334 h 3912665"/>
                      <a:gd name="connsiteX75" fmla="*/ 1921532 w 3680939"/>
                      <a:gd name="connsiteY75" fmla="*/ 113905 h 3912665"/>
                      <a:gd name="connsiteX76" fmla="*/ 1905339 w 3680939"/>
                      <a:gd name="connsiteY76" fmla="*/ 119525 h 3912665"/>
                      <a:gd name="connsiteX77" fmla="*/ 1897433 w 3680939"/>
                      <a:gd name="connsiteY77" fmla="*/ 122668 h 3912665"/>
                      <a:gd name="connsiteX78" fmla="*/ 1822567 w 3680939"/>
                      <a:gd name="connsiteY78" fmla="*/ 135908 h 3912665"/>
                      <a:gd name="connsiteX79" fmla="*/ 1806279 w 3680939"/>
                      <a:gd name="connsiteY79" fmla="*/ 140765 h 3912665"/>
                      <a:gd name="connsiteX80" fmla="*/ 1655784 w 3680939"/>
                      <a:gd name="connsiteY80" fmla="*/ 182961 h 3912665"/>
                      <a:gd name="connsiteX81" fmla="*/ 1439090 w 3680939"/>
                      <a:gd name="connsiteY81" fmla="*/ 272306 h 3912665"/>
                      <a:gd name="connsiteX82" fmla="*/ 1416040 w 3680939"/>
                      <a:gd name="connsiteY82" fmla="*/ 284783 h 3912665"/>
                      <a:gd name="connsiteX83" fmla="*/ 1438233 w 3680939"/>
                      <a:gd name="connsiteY83" fmla="*/ 284307 h 3912665"/>
                      <a:gd name="connsiteX84" fmla="*/ 1656260 w 3680939"/>
                      <a:gd name="connsiteY84" fmla="*/ 258875 h 3912665"/>
                      <a:gd name="connsiteX85" fmla="*/ 1833806 w 3680939"/>
                      <a:gd name="connsiteY85" fmla="*/ 259828 h 3912665"/>
                      <a:gd name="connsiteX86" fmla="*/ 2030593 w 3680939"/>
                      <a:gd name="connsiteY86" fmla="*/ 279926 h 3912665"/>
                      <a:gd name="connsiteX87" fmla="*/ 2416260 w 3680939"/>
                      <a:gd name="connsiteY87" fmla="*/ 369842 h 3912665"/>
                      <a:gd name="connsiteX88" fmla="*/ 2898416 w 3680939"/>
                      <a:gd name="connsiteY88" fmla="*/ 594155 h 3912665"/>
                      <a:gd name="connsiteX89" fmla="*/ 3206264 w 3680939"/>
                      <a:gd name="connsiteY89" fmla="*/ 845330 h 3912665"/>
                      <a:gd name="connsiteX90" fmla="*/ 3443246 w 3680939"/>
                      <a:gd name="connsiteY90" fmla="*/ 1145843 h 3912665"/>
                      <a:gd name="connsiteX91" fmla="*/ 3591931 w 3680939"/>
                      <a:gd name="connsiteY91" fmla="*/ 1449691 h 3912665"/>
                      <a:gd name="connsiteX92" fmla="*/ 3646033 w 3680939"/>
                      <a:gd name="connsiteY92" fmla="*/ 1640572 h 3912665"/>
                      <a:gd name="connsiteX93" fmla="*/ 3660606 w 3680939"/>
                      <a:gd name="connsiteY93" fmla="*/ 1704485 h 3912665"/>
                      <a:gd name="connsiteX94" fmla="*/ 3670226 w 3680939"/>
                      <a:gd name="connsiteY94" fmla="*/ 1773541 h 3912665"/>
                      <a:gd name="connsiteX95" fmla="*/ 3655653 w 3680939"/>
                      <a:gd name="connsiteY95" fmla="*/ 1792305 h 3912665"/>
                      <a:gd name="connsiteX96" fmla="*/ 3666131 w 3680939"/>
                      <a:gd name="connsiteY96" fmla="*/ 1794782 h 3912665"/>
                      <a:gd name="connsiteX97" fmla="*/ 3633460 w 3680939"/>
                      <a:gd name="connsiteY97" fmla="*/ 1824119 h 3912665"/>
                      <a:gd name="connsiteX98" fmla="*/ 3650224 w 3680939"/>
                      <a:gd name="connsiteY98" fmla="*/ 1848598 h 3912665"/>
                      <a:gd name="connsiteX99" fmla="*/ 3670798 w 3680939"/>
                      <a:gd name="connsiteY99" fmla="*/ 1868981 h 3912665"/>
                      <a:gd name="connsiteX100" fmla="*/ 3664321 w 3680939"/>
                      <a:gd name="connsiteY100" fmla="*/ 1883078 h 3912665"/>
                      <a:gd name="connsiteX101" fmla="*/ 3675179 w 3680939"/>
                      <a:gd name="connsiteY101" fmla="*/ 1885555 h 3912665"/>
                      <a:gd name="connsiteX102" fmla="*/ 3679561 w 3680939"/>
                      <a:gd name="connsiteY102" fmla="*/ 1948229 h 3912665"/>
                      <a:gd name="connsiteX103" fmla="*/ 3678894 w 3680939"/>
                      <a:gd name="connsiteY103" fmla="*/ 1984043 h 3912665"/>
                      <a:gd name="connsiteX104" fmla="*/ 3679561 w 3680939"/>
                      <a:gd name="connsiteY104" fmla="*/ 2027096 h 3912665"/>
                      <a:gd name="connsiteX105" fmla="*/ 3669750 w 3680939"/>
                      <a:gd name="connsiteY105" fmla="*/ 2134919 h 3912665"/>
                      <a:gd name="connsiteX106" fmla="*/ 3672798 w 3680939"/>
                      <a:gd name="connsiteY106" fmla="*/ 2151302 h 3912665"/>
                      <a:gd name="connsiteX107" fmla="*/ 3677942 w 3680939"/>
                      <a:gd name="connsiteY107" fmla="*/ 2191784 h 3912665"/>
                      <a:gd name="connsiteX108" fmla="*/ 3658797 w 3680939"/>
                      <a:gd name="connsiteY108" fmla="*/ 2301131 h 3912665"/>
                      <a:gd name="connsiteX109" fmla="*/ 3655082 w 3680939"/>
                      <a:gd name="connsiteY109" fmla="*/ 2309798 h 3912665"/>
                      <a:gd name="connsiteX110" fmla="*/ 3649176 w 3680939"/>
                      <a:gd name="connsiteY110" fmla="*/ 2287891 h 3912665"/>
                      <a:gd name="connsiteX111" fmla="*/ 3624887 w 3680939"/>
                      <a:gd name="connsiteY111" fmla="*/ 2387808 h 3912665"/>
                      <a:gd name="connsiteX112" fmla="*/ 3640985 w 3680939"/>
                      <a:gd name="connsiteY112" fmla="*/ 2359328 h 3912665"/>
                      <a:gd name="connsiteX113" fmla="*/ 3625364 w 3680939"/>
                      <a:gd name="connsiteY113" fmla="*/ 2420288 h 3912665"/>
                      <a:gd name="connsiteX114" fmla="*/ 3619268 w 3680939"/>
                      <a:gd name="connsiteY114" fmla="*/ 2409620 h 3912665"/>
                      <a:gd name="connsiteX115" fmla="*/ 3610409 w 3680939"/>
                      <a:gd name="connsiteY115" fmla="*/ 2436671 h 3912665"/>
                      <a:gd name="connsiteX116" fmla="*/ 3622887 w 3680939"/>
                      <a:gd name="connsiteY116" fmla="*/ 2429528 h 3912665"/>
                      <a:gd name="connsiteX117" fmla="*/ 3624411 w 3680939"/>
                      <a:gd name="connsiteY117" fmla="*/ 2431814 h 3912665"/>
                      <a:gd name="connsiteX118" fmla="*/ 3536972 w 3680939"/>
                      <a:gd name="connsiteY118" fmla="*/ 2665557 h 3912665"/>
                      <a:gd name="connsiteX119" fmla="*/ 3466010 w 3680939"/>
                      <a:gd name="connsiteY119" fmla="*/ 2808623 h 3912665"/>
                      <a:gd name="connsiteX120" fmla="*/ 3419052 w 3680939"/>
                      <a:gd name="connsiteY120" fmla="*/ 2888537 h 3912665"/>
                      <a:gd name="connsiteX121" fmla="*/ 3397716 w 3680939"/>
                      <a:gd name="connsiteY121" fmla="*/ 2928447 h 3912665"/>
                      <a:gd name="connsiteX122" fmla="*/ 3157400 w 3680939"/>
                      <a:gd name="connsiteY122" fmla="*/ 3251154 h 3912665"/>
                      <a:gd name="connsiteX123" fmla="*/ 2999571 w 3680939"/>
                      <a:gd name="connsiteY123" fmla="*/ 3400506 h 3912665"/>
                      <a:gd name="connsiteX124" fmla="*/ 2875841 w 3680939"/>
                      <a:gd name="connsiteY124" fmla="*/ 3496804 h 3912665"/>
                      <a:gd name="connsiteX125" fmla="*/ 2811452 w 3680939"/>
                      <a:gd name="connsiteY125" fmla="*/ 3538619 h 3912665"/>
                      <a:gd name="connsiteX126" fmla="*/ 2759541 w 3680939"/>
                      <a:gd name="connsiteY126" fmla="*/ 3572623 h 3912665"/>
                      <a:gd name="connsiteX127" fmla="*/ 2604569 w 3680939"/>
                      <a:gd name="connsiteY127" fmla="*/ 3663110 h 3912665"/>
                      <a:gd name="connsiteX128" fmla="*/ 2356157 w 3680939"/>
                      <a:gd name="connsiteY128" fmla="*/ 3783316 h 3912665"/>
                      <a:gd name="connsiteX129" fmla="*/ 2225760 w 3680939"/>
                      <a:gd name="connsiteY129" fmla="*/ 3830465 h 3912665"/>
                      <a:gd name="connsiteX130" fmla="*/ 2176992 w 3680939"/>
                      <a:gd name="connsiteY130" fmla="*/ 3844371 h 3912665"/>
                      <a:gd name="connsiteX131" fmla="*/ 2116985 w 3680939"/>
                      <a:gd name="connsiteY131" fmla="*/ 3860278 h 3912665"/>
                      <a:gd name="connsiteX132" fmla="*/ 2112127 w 3680939"/>
                      <a:gd name="connsiteY132" fmla="*/ 3862373 h 3912665"/>
                      <a:gd name="connsiteX133" fmla="*/ 2095077 w 3680939"/>
                      <a:gd name="connsiteY133" fmla="*/ 3859325 h 3912665"/>
                      <a:gd name="connsiteX134" fmla="*/ 2084504 w 3680939"/>
                      <a:gd name="connsiteY134" fmla="*/ 3868374 h 3912665"/>
                      <a:gd name="connsiteX135" fmla="*/ 2064216 w 3680939"/>
                      <a:gd name="connsiteY135" fmla="*/ 3872660 h 3912665"/>
                      <a:gd name="connsiteX136" fmla="*/ 1917055 w 3680939"/>
                      <a:gd name="connsiteY136" fmla="*/ 3898283 h 3912665"/>
                      <a:gd name="connsiteX137" fmla="*/ 1776847 w 3680939"/>
                      <a:gd name="connsiteY137" fmla="*/ 3909141 h 3912665"/>
                      <a:gd name="connsiteX138" fmla="*/ 1752272 w 3680939"/>
                      <a:gd name="connsiteY138" fmla="*/ 3912570 h 3912665"/>
                      <a:gd name="connsiteX139" fmla="*/ 1705790 w 3680939"/>
                      <a:gd name="connsiteY139" fmla="*/ 3912570 h 3912665"/>
                      <a:gd name="connsiteX140" fmla="*/ 163693 w 3680939"/>
                      <a:gd name="connsiteY140" fmla="*/ 1475218 h 3912665"/>
                      <a:gd name="connsiteX141" fmla="*/ 155216 w 3680939"/>
                      <a:gd name="connsiteY141" fmla="*/ 1492363 h 3912665"/>
                      <a:gd name="connsiteX142" fmla="*/ 163693 w 3680939"/>
                      <a:gd name="connsiteY142" fmla="*/ 1475218 h 3912665"/>
                      <a:gd name="connsiteX143" fmla="*/ 167979 w 3680939"/>
                      <a:gd name="connsiteY143" fmla="*/ 1456263 h 3912665"/>
                      <a:gd name="connsiteX144" fmla="*/ 164836 w 3680939"/>
                      <a:gd name="connsiteY144" fmla="*/ 1456073 h 3912665"/>
                      <a:gd name="connsiteX145" fmla="*/ 163693 w 3680939"/>
                      <a:gd name="connsiteY145" fmla="*/ 1475218 h 3912665"/>
                      <a:gd name="connsiteX146" fmla="*/ 344382 w 3680939"/>
                      <a:gd name="connsiteY146" fmla="*/ 1092027 h 3912665"/>
                      <a:gd name="connsiteX147" fmla="*/ 331809 w 3680939"/>
                      <a:gd name="connsiteY147" fmla="*/ 1116030 h 3912665"/>
                      <a:gd name="connsiteX148" fmla="*/ 314664 w 3680939"/>
                      <a:gd name="connsiteY148" fmla="*/ 1145177 h 3912665"/>
                      <a:gd name="connsiteX149" fmla="*/ 304758 w 3680939"/>
                      <a:gd name="connsiteY149" fmla="*/ 1162798 h 3912665"/>
                      <a:gd name="connsiteX150" fmla="*/ 297233 w 3680939"/>
                      <a:gd name="connsiteY150" fmla="*/ 1171656 h 3912665"/>
                      <a:gd name="connsiteX151" fmla="*/ 289328 w 3680939"/>
                      <a:gd name="connsiteY151" fmla="*/ 1190897 h 3912665"/>
                      <a:gd name="connsiteX152" fmla="*/ 285613 w 3680939"/>
                      <a:gd name="connsiteY152" fmla="*/ 1193468 h 3912665"/>
                      <a:gd name="connsiteX153" fmla="*/ 277707 w 3680939"/>
                      <a:gd name="connsiteY153" fmla="*/ 1212709 h 3912665"/>
                      <a:gd name="connsiteX154" fmla="*/ 274088 w 3680939"/>
                      <a:gd name="connsiteY154" fmla="*/ 1215281 h 3912665"/>
                      <a:gd name="connsiteX155" fmla="*/ 266087 w 3680939"/>
                      <a:gd name="connsiteY155" fmla="*/ 1234521 h 3912665"/>
                      <a:gd name="connsiteX156" fmla="*/ 235321 w 3680939"/>
                      <a:gd name="connsiteY156" fmla="*/ 1293195 h 3912665"/>
                      <a:gd name="connsiteX157" fmla="*/ 227320 w 3680939"/>
                      <a:gd name="connsiteY157" fmla="*/ 1312340 h 3912665"/>
                      <a:gd name="connsiteX158" fmla="*/ 219890 w 3680939"/>
                      <a:gd name="connsiteY158" fmla="*/ 1327485 h 3912665"/>
                      <a:gd name="connsiteX159" fmla="*/ 211794 w 3680939"/>
                      <a:gd name="connsiteY159" fmla="*/ 1345202 h 3912665"/>
                      <a:gd name="connsiteX160" fmla="*/ 212270 w 3680939"/>
                      <a:gd name="connsiteY160" fmla="*/ 1344725 h 3912665"/>
                      <a:gd name="connsiteX161" fmla="*/ 196840 w 3680939"/>
                      <a:gd name="connsiteY161" fmla="*/ 1381397 h 3912665"/>
                      <a:gd name="connsiteX162" fmla="*/ 208841 w 3680939"/>
                      <a:gd name="connsiteY162" fmla="*/ 1361870 h 3912665"/>
                      <a:gd name="connsiteX163" fmla="*/ 205984 w 3680939"/>
                      <a:gd name="connsiteY163" fmla="*/ 1379015 h 3912665"/>
                      <a:gd name="connsiteX164" fmla="*/ 153596 w 3680939"/>
                      <a:gd name="connsiteY164" fmla="*/ 1523129 h 3912665"/>
                      <a:gd name="connsiteX165" fmla="*/ 121116 w 3680939"/>
                      <a:gd name="connsiteY165" fmla="*/ 1629999 h 3912665"/>
                      <a:gd name="connsiteX166" fmla="*/ 111305 w 3680939"/>
                      <a:gd name="connsiteY166" fmla="*/ 1670290 h 3912665"/>
                      <a:gd name="connsiteX167" fmla="*/ 120640 w 3680939"/>
                      <a:gd name="connsiteY167" fmla="*/ 1629618 h 3912665"/>
                      <a:gd name="connsiteX168" fmla="*/ 130546 w 3680939"/>
                      <a:gd name="connsiteY168" fmla="*/ 1612854 h 3912665"/>
                      <a:gd name="connsiteX169" fmla="*/ 188744 w 3680939"/>
                      <a:gd name="connsiteY169" fmla="*/ 1445786 h 3912665"/>
                      <a:gd name="connsiteX170" fmla="*/ 233987 w 3680939"/>
                      <a:gd name="connsiteY170" fmla="*/ 1336915 h 3912665"/>
                      <a:gd name="connsiteX171" fmla="*/ 574316 w 3680939"/>
                      <a:gd name="connsiteY171" fmla="*/ 804182 h 3912665"/>
                      <a:gd name="connsiteX172" fmla="*/ 765292 w 3680939"/>
                      <a:gd name="connsiteY172" fmla="*/ 604633 h 3912665"/>
                      <a:gd name="connsiteX173" fmla="*/ 776912 w 3680939"/>
                      <a:gd name="connsiteY173" fmla="*/ 591298 h 3912665"/>
                      <a:gd name="connsiteX174" fmla="*/ 745194 w 3680939"/>
                      <a:gd name="connsiteY174" fmla="*/ 606443 h 3912665"/>
                      <a:gd name="connsiteX175" fmla="*/ 673280 w 3680939"/>
                      <a:gd name="connsiteY175" fmla="*/ 677690 h 3912665"/>
                      <a:gd name="connsiteX176" fmla="*/ 468112 w 3680939"/>
                      <a:gd name="connsiteY176" fmla="*/ 918958 h 3912665"/>
                      <a:gd name="connsiteX177" fmla="*/ 458111 w 3680939"/>
                      <a:gd name="connsiteY177" fmla="*/ 927149 h 3912665"/>
                      <a:gd name="connsiteX178" fmla="*/ 445347 w 3680939"/>
                      <a:gd name="connsiteY178" fmla="*/ 941913 h 3912665"/>
                      <a:gd name="connsiteX179" fmla="*/ 429821 w 3680939"/>
                      <a:gd name="connsiteY179" fmla="*/ 963725 h 3912665"/>
                      <a:gd name="connsiteX180" fmla="*/ 413153 w 3680939"/>
                      <a:gd name="connsiteY180" fmla="*/ 991634 h 3912665"/>
                      <a:gd name="connsiteX181" fmla="*/ 408866 w 3680939"/>
                      <a:gd name="connsiteY181" fmla="*/ 996015 h 3912665"/>
                      <a:gd name="connsiteX182" fmla="*/ 381720 w 3680939"/>
                      <a:gd name="connsiteY182" fmla="*/ 1035068 h 3912665"/>
                      <a:gd name="connsiteX183" fmla="*/ 382101 w 3680939"/>
                      <a:gd name="connsiteY183" fmla="*/ 1041830 h 3912665"/>
                      <a:gd name="connsiteX184" fmla="*/ 375053 w 3680939"/>
                      <a:gd name="connsiteY184" fmla="*/ 1042211 h 3912665"/>
                      <a:gd name="connsiteX185" fmla="*/ 360670 w 3680939"/>
                      <a:gd name="connsiteY185" fmla="*/ 1061547 h 3912665"/>
                      <a:gd name="connsiteX186" fmla="*/ 354288 w 3680939"/>
                      <a:gd name="connsiteY186" fmla="*/ 1080978 h 3912665"/>
                      <a:gd name="connsiteX187" fmla="*/ 344382 w 3680939"/>
                      <a:gd name="connsiteY187" fmla="*/ 1092218 h 3912665"/>
                      <a:gd name="connsiteX188" fmla="*/ 94160 w 3680939"/>
                      <a:gd name="connsiteY188" fmla="*/ 1761920 h 3912665"/>
                      <a:gd name="connsiteX189" fmla="*/ 87207 w 3680939"/>
                      <a:gd name="connsiteY189" fmla="*/ 1785447 h 3912665"/>
                      <a:gd name="connsiteX190" fmla="*/ 94065 w 3680939"/>
                      <a:gd name="connsiteY190" fmla="*/ 1761825 h 3912665"/>
                      <a:gd name="connsiteX191" fmla="*/ 94922 w 3680939"/>
                      <a:gd name="connsiteY191" fmla="*/ 1747157 h 3912665"/>
                      <a:gd name="connsiteX192" fmla="*/ 92351 w 3680939"/>
                      <a:gd name="connsiteY192" fmla="*/ 1747157 h 3912665"/>
                      <a:gd name="connsiteX193" fmla="*/ 94160 w 3680939"/>
                      <a:gd name="connsiteY193" fmla="*/ 1761825 h 3912665"/>
                      <a:gd name="connsiteX194" fmla="*/ 1436233 w 3680939"/>
                      <a:gd name="connsiteY194" fmla="*/ 264686 h 3912665"/>
                      <a:gd name="connsiteX195" fmla="*/ 1461188 w 3680939"/>
                      <a:gd name="connsiteY195" fmla="*/ 251922 h 3912665"/>
                      <a:gd name="connsiteX196" fmla="*/ 1436423 w 3680939"/>
                      <a:gd name="connsiteY196" fmla="*/ 264876 h 3912665"/>
                      <a:gd name="connsiteX197" fmla="*/ 1415564 w 3680939"/>
                      <a:gd name="connsiteY197" fmla="*/ 272972 h 3912665"/>
                      <a:gd name="connsiteX198" fmla="*/ 1376606 w 3680939"/>
                      <a:gd name="connsiteY198" fmla="*/ 292784 h 3912665"/>
                      <a:gd name="connsiteX199" fmla="*/ 1415183 w 3680939"/>
                      <a:gd name="connsiteY199" fmla="*/ 272687 h 3912665"/>
                      <a:gd name="connsiteX200" fmla="*/ 1436233 w 3680939"/>
                      <a:gd name="connsiteY200" fmla="*/ 264686 h 3912665"/>
                      <a:gd name="connsiteX201" fmla="*/ 3451532 w 3680939"/>
                      <a:gd name="connsiteY201" fmla="*/ 2750615 h 3912665"/>
                      <a:gd name="connsiteX202" fmla="*/ 3445913 w 3680939"/>
                      <a:gd name="connsiteY202" fmla="*/ 2755854 h 3912665"/>
                      <a:gd name="connsiteX203" fmla="*/ 3329898 w 3680939"/>
                      <a:gd name="connsiteY203" fmla="*/ 2955403 h 3912665"/>
                      <a:gd name="connsiteX204" fmla="*/ 3324659 w 3680939"/>
                      <a:gd name="connsiteY204" fmla="*/ 2965690 h 3912665"/>
                      <a:gd name="connsiteX205" fmla="*/ 3331327 w 3680939"/>
                      <a:gd name="connsiteY205" fmla="*/ 2961499 h 3912665"/>
                      <a:gd name="connsiteX206" fmla="*/ 3441722 w 3680939"/>
                      <a:gd name="connsiteY206" fmla="*/ 2775285 h 3912665"/>
                      <a:gd name="connsiteX207" fmla="*/ 3451151 w 3680939"/>
                      <a:gd name="connsiteY207" fmla="*/ 2750330 h 3912665"/>
                      <a:gd name="connsiteX208" fmla="*/ 3458390 w 3680939"/>
                      <a:gd name="connsiteY208" fmla="*/ 2739852 h 3912665"/>
                      <a:gd name="connsiteX209" fmla="*/ 3454961 w 3680939"/>
                      <a:gd name="connsiteY209" fmla="*/ 2738804 h 3912665"/>
                      <a:gd name="connsiteX210" fmla="*/ 3451532 w 3680939"/>
                      <a:gd name="connsiteY210" fmla="*/ 2750615 h 3912665"/>
                      <a:gd name="connsiteX211" fmla="*/ 3263890 w 3680939"/>
                      <a:gd name="connsiteY211" fmla="*/ 2849675 h 3912665"/>
                      <a:gd name="connsiteX212" fmla="*/ 3254841 w 3680939"/>
                      <a:gd name="connsiteY212" fmla="*/ 2868345 h 3912665"/>
                      <a:gd name="connsiteX213" fmla="*/ 3159306 w 3680939"/>
                      <a:gd name="connsiteY213" fmla="*/ 3017220 h 3912665"/>
                      <a:gd name="connsiteX214" fmla="*/ 3131016 w 3680939"/>
                      <a:gd name="connsiteY214" fmla="*/ 3060368 h 3912665"/>
                      <a:gd name="connsiteX215" fmla="*/ 3322850 w 3680939"/>
                      <a:gd name="connsiteY215" fmla="*/ 2759188 h 3912665"/>
                      <a:gd name="connsiteX216" fmla="*/ 3315611 w 3680939"/>
                      <a:gd name="connsiteY216" fmla="*/ 2766141 h 3912665"/>
                      <a:gd name="connsiteX217" fmla="*/ 3280082 w 3680939"/>
                      <a:gd name="connsiteY217" fmla="*/ 2826434 h 3912665"/>
                      <a:gd name="connsiteX218" fmla="*/ 3263223 w 3680939"/>
                      <a:gd name="connsiteY218" fmla="*/ 2850628 h 3912665"/>
                      <a:gd name="connsiteX219" fmla="*/ 3265033 w 3680939"/>
                      <a:gd name="connsiteY219" fmla="*/ 2838531 h 3912665"/>
                      <a:gd name="connsiteX220" fmla="*/ 3263985 w 3680939"/>
                      <a:gd name="connsiteY220" fmla="*/ 2849675 h 3912665"/>
                      <a:gd name="connsiteX221" fmla="*/ 148643 w 3680939"/>
                      <a:gd name="connsiteY221" fmla="*/ 1786019 h 3912665"/>
                      <a:gd name="connsiteX222" fmla="*/ 153120 w 3680939"/>
                      <a:gd name="connsiteY222" fmla="*/ 1777732 h 3912665"/>
                      <a:gd name="connsiteX223" fmla="*/ 200078 w 3680939"/>
                      <a:gd name="connsiteY223" fmla="*/ 1601424 h 3912665"/>
                      <a:gd name="connsiteX224" fmla="*/ 296281 w 3680939"/>
                      <a:gd name="connsiteY224" fmla="*/ 1345392 h 3912665"/>
                      <a:gd name="connsiteX225" fmla="*/ 710714 w 3680939"/>
                      <a:gd name="connsiteY225" fmla="*/ 727029 h 3912665"/>
                      <a:gd name="connsiteX226" fmla="*/ 738050 w 3680939"/>
                      <a:gd name="connsiteY226" fmla="*/ 696263 h 3912665"/>
                      <a:gd name="connsiteX227" fmla="*/ 727097 w 3680939"/>
                      <a:gd name="connsiteY227" fmla="*/ 702550 h 3912665"/>
                      <a:gd name="connsiteX228" fmla="*/ 499068 w 3680939"/>
                      <a:gd name="connsiteY228" fmla="*/ 976298 h 3912665"/>
                      <a:gd name="connsiteX229" fmla="*/ 258276 w 3680939"/>
                      <a:gd name="connsiteY229" fmla="*/ 1413591 h 3912665"/>
                      <a:gd name="connsiteX230" fmla="*/ 183314 w 3680939"/>
                      <a:gd name="connsiteY230" fmla="*/ 1633333 h 3912665"/>
                      <a:gd name="connsiteX231" fmla="*/ 148929 w 3680939"/>
                      <a:gd name="connsiteY231" fmla="*/ 1786304 h 3912665"/>
                      <a:gd name="connsiteX232" fmla="*/ 146929 w 3680939"/>
                      <a:gd name="connsiteY232" fmla="*/ 1790591 h 3912665"/>
                      <a:gd name="connsiteX233" fmla="*/ 132737 w 3680939"/>
                      <a:gd name="connsiteY233" fmla="*/ 1863362 h 3912665"/>
                      <a:gd name="connsiteX234" fmla="*/ 129784 w 3680939"/>
                      <a:gd name="connsiteY234" fmla="*/ 1873839 h 3912665"/>
                      <a:gd name="connsiteX235" fmla="*/ 121021 w 3680939"/>
                      <a:gd name="connsiteY235" fmla="*/ 1904414 h 3912665"/>
                      <a:gd name="connsiteX236" fmla="*/ 127212 w 3680939"/>
                      <a:gd name="connsiteY236" fmla="*/ 1919654 h 3912665"/>
                      <a:gd name="connsiteX237" fmla="*/ 135594 w 3680939"/>
                      <a:gd name="connsiteY237" fmla="*/ 1880983 h 3912665"/>
                      <a:gd name="connsiteX238" fmla="*/ 147786 w 3680939"/>
                      <a:gd name="connsiteY238" fmla="*/ 1805926 h 3912665"/>
                      <a:gd name="connsiteX239" fmla="*/ 148643 w 3680939"/>
                      <a:gd name="connsiteY239" fmla="*/ 1785923 h 3912665"/>
                      <a:gd name="connsiteX240" fmla="*/ 246275 w 3680939"/>
                      <a:gd name="connsiteY240" fmla="*/ 1662956 h 3912665"/>
                      <a:gd name="connsiteX241" fmla="*/ 248656 w 3680939"/>
                      <a:gd name="connsiteY241" fmla="*/ 1637905 h 3912665"/>
                      <a:gd name="connsiteX242" fmla="*/ 280184 w 3680939"/>
                      <a:gd name="connsiteY242" fmla="*/ 1536845 h 3912665"/>
                      <a:gd name="connsiteX243" fmla="*/ 522500 w 3680939"/>
                      <a:gd name="connsiteY243" fmla="*/ 1051165 h 3912665"/>
                      <a:gd name="connsiteX244" fmla="*/ 927312 w 3680939"/>
                      <a:gd name="connsiteY244" fmla="*/ 583392 h 3912665"/>
                      <a:gd name="connsiteX245" fmla="*/ 946743 w 3680939"/>
                      <a:gd name="connsiteY245" fmla="*/ 565104 h 3912665"/>
                      <a:gd name="connsiteX246" fmla="*/ 943600 w 3680939"/>
                      <a:gd name="connsiteY246" fmla="*/ 563009 h 3912665"/>
                      <a:gd name="connsiteX247" fmla="*/ 750623 w 3680939"/>
                      <a:gd name="connsiteY247" fmla="*/ 747794 h 3912665"/>
                      <a:gd name="connsiteX248" fmla="*/ 246370 w 3680939"/>
                      <a:gd name="connsiteY248" fmla="*/ 1615235 h 3912665"/>
                      <a:gd name="connsiteX249" fmla="*/ 234083 w 3680939"/>
                      <a:gd name="connsiteY249" fmla="*/ 1629332 h 3912665"/>
                      <a:gd name="connsiteX250" fmla="*/ 240274 w 3680939"/>
                      <a:gd name="connsiteY250" fmla="*/ 1623617 h 3912665"/>
                      <a:gd name="connsiteX251" fmla="*/ 243131 w 3680939"/>
                      <a:gd name="connsiteY251" fmla="*/ 1624856 h 3912665"/>
                      <a:gd name="connsiteX252" fmla="*/ 235226 w 3680939"/>
                      <a:gd name="connsiteY252" fmla="*/ 1649906 h 3912665"/>
                      <a:gd name="connsiteX253" fmla="*/ 217700 w 3680939"/>
                      <a:gd name="connsiteY253" fmla="*/ 1649525 h 3912665"/>
                      <a:gd name="connsiteX254" fmla="*/ 217604 w 3680939"/>
                      <a:gd name="connsiteY254" fmla="*/ 1660479 h 3912665"/>
                      <a:gd name="connsiteX255" fmla="*/ 217128 w 3680939"/>
                      <a:gd name="connsiteY255" fmla="*/ 1675529 h 3912665"/>
                      <a:gd name="connsiteX256" fmla="*/ 218557 w 3680939"/>
                      <a:gd name="connsiteY256" fmla="*/ 1683911 h 3912665"/>
                      <a:gd name="connsiteX257" fmla="*/ 222176 w 3680939"/>
                      <a:gd name="connsiteY257" fmla="*/ 1694960 h 3912665"/>
                      <a:gd name="connsiteX258" fmla="*/ 212747 w 3680939"/>
                      <a:gd name="connsiteY258" fmla="*/ 1740965 h 3912665"/>
                      <a:gd name="connsiteX259" fmla="*/ 170456 w 3680939"/>
                      <a:gd name="connsiteY259" fmla="*/ 2015762 h 3912665"/>
                      <a:gd name="connsiteX260" fmla="*/ 170360 w 3680939"/>
                      <a:gd name="connsiteY260" fmla="*/ 2051099 h 3912665"/>
                      <a:gd name="connsiteX261" fmla="*/ 182362 w 3680939"/>
                      <a:gd name="connsiteY261" fmla="*/ 1945753 h 3912665"/>
                      <a:gd name="connsiteX262" fmla="*/ 213318 w 3680939"/>
                      <a:gd name="connsiteY262" fmla="*/ 1776398 h 3912665"/>
                      <a:gd name="connsiteX263" fmla="*/ 237226 w 3680939"/>
                      <a:gd name="connsiteY263" fmla="*/ 1687340 h 3912665"/>
                      <a:gd name="connsiteX264" fmla="*/ 243036 w 3680939"/>
                      <a:gd name="connsiteY264" fmla="*/ 1679243 h 3912665"/>
                      <a:gd name="connsiteX265" fmla="*/ 247227 w 3680939"/>
                      <a:gd name="connsiteY265" fmla="*/ 1680101 h 3912665"/>
                      <a:gd name="connsiteX266" fmla="*/ 247037 w 3680939"/>
                      <a:gd name="connsiteY266" fmla="*/ 1701056 h 3912665"/>
                      <a:gd name="connsiteX267" fmla="*/ 231511 w 3680939"/>
                      <a:gd name="connsiteY267" fmla="*/ 1765159 h 3912665"/>
                      <a:gd name="connsiteX268" fmla="*/ 203603 w 3680939"/>
                      <a:gd name="connsiteY268" fmla="*/ 1938038 h 3912665"/>
                      <a:gd name="connsiteX269" fmla="*/ 190077 w 3680939"/>
                      <a:gd name="connsiteY269" fmla="*/ 2102630 h 3912665"/>
                      <a:gd name="connsiteX270" fmla="*/ 189220 w 3680939"/>
                      <a:gd name="connsiteY270" fmla="*/ 2241218 h 3912665"/>
                      <a:gd name="connsiteX271" fmla="*/ 192554 w 3680939"/>
                      <a:gd name="connsiteY271" fmla="*/ 2285700 h 3912665"/>
                      <a:gd name="connsiteX272" fmla="*/ 197221 w 3680939"/>
                      <a:gd name="connsiteY272" fmla="*/ 2285700 h 3912665"/>
                      <a:gd name="connsiteX273" fmla="*/ 197221 w 3680939"/>
                      <a:gd name="connsiteY273" fmla="*/ 2244552 h 3912665"/>
                      <a:gd name="connsiteX274" fmla="*/ 193697 w 3680939"/>
                      <a:gd name="connsiteY274" fmla="*/ 2156446 h 3912665"/>
                      <a:gd name="connsiteX275" fmla="*/ 196268 w 3680939"/>
                      <a:gd name="connsiteY275" fmla="*/ 2094343 h 3912665"/>
                      <a:gd name="connsiteX276" fmla="*/ 199126 w 3680939"/>
                      <a:gd name="connsiteY276" fmla="*/ 2032335 h 3912665"/>
                      <a:gd name="connsiteX277" fmla="*/ 209603 w 3680939"/>
                      <a:gd name="connsiteY277" fmla="*/ 1937752 h 3912665"/>
                      <a:gd name="connsiteX278" fmla="*/ 234559 w 3680939"/>
                      <a:gd name="connsiteY278" fmla="*/ 1813641 h 3912665"/>
                      <a:gd name="connsiteX279" fmla="*/ 237607 w 3680939"/>
                      <a:gd name="connsiteY279" fmla="*/ 1794115 h 3912665"/>
                      <a:gd name="connsiteX280" fmla="*/ 246846 w 3680939"/>
                      <a:gd name="connsiteY280" fmla="*/ 1771064 h 3912665"/>
                      <a:gd name="connsiteX281" fmla="*/ 250942 w 3680939"/>
                      <a:gd name="connsiteY281" fmla="*/ 1771826 h 3912665"/>
                      <a:gd name="connsiteX282" fmla="*/ 249037 w 3680939"/>
                      <a:gd name="connsiteY282" fmla="*/ 1792972 h 3912665"/>
                      <a:gd name="connsiteX283" fmla="*/ 238750 w 3680939"/>
                      <a:gd name="connsiteY283" fmla="*/ 1848407 h 3912665"/>
                      <a:gd name="connsiteX284" fmla="*/ 209889 w 3680939"/>
                      <a:gd name="connsiteY284" fmla="*/ 2124442 h 3912665"/>
                      <a:gd name="connsiteX285" fmla="*/ 209889 w 3680939"/>
                      <a:gd name="connsiteY285" fmla="*/ 2255220 h 3912665"/>
                      <a:gd name="connsiteX286" fmla="*/ 230749 w 3680939"/>
                      <a:gd name="connsiteY286" fmla="*/ 2450578 h 3912665"/>
                      <a:gd name="connsiteX287" fmla="*/ 374481 w 3680939"/>
                      <a:gd name="connsiteY287" fmla="*/ 2903396 h 3912665"/>
                      <a:gd name="connsiteX288" fmla="*/ 576221 w 3680939"/>
                      <a:gd name="connsiteY288" fmla="*/ 3211245 h 3912665"/>
                      <a:gd name="connsiteX289" fmla="*/ 942743 w 3680939"/>
                      <a:gd name="connsiteY289" fmla="*/ 3527760 h 3912665"/>
                      <a:gd name="connsiteX290" fmla="*/ 1048946 w 3680939"/>
                      <a:gd name="connsiteY290" fmla="*/ 3589673 h 3912665"/>
                      <a:gd name="connsiteX291" fmla="*/ 1074092 w 3680939"/>
                      <a:gd name="connsiteY291" fmla="*/ 3607675 h 3912665"/>
                      <a:gd name="connsiteX292" fmla="*/ 1088761 w 3680939"/>
                      <a:gd name="connsiteY292" fmla="*/ 3611771 h 3912665"/>
                      <a:gd name="connsiteX293" fmla="*/ 1185154 w 3680939"/>
                      <a:gd name="connsiteY293" fmla="*/ 3654443 h 3912665"/>
                      <a:gd name="connsiteX294" fmla="*/ 1250114 w 3680939"/>
                      <a:gd name="connsiteY294" fmla="*/ 3681684 h 3912665"/>
                      <a:gd name="connsiteX295" fmla="*/ 1358223 w 3680939"/>
                      <a:gd name="connsiteY295" fmla="*/ 3721594 h 3912665"/>
                      <a:gd name="connsiteX296" fmla="*/ 1417850 w 3680939"/>
                      <a:gd name="connsiteY296" fmla="*/ 3738072 h 3912665"/>
                      <a:gd name="connsiteX297" fmla="*/ 1505384 w 3680939"/>
                      <a:gd name="connsiteY297" fmla="*/ 3757694 h 3912665"/>
                      <a:gd name="connsiteX298" fmla="*/ 1595110 w 3680939"/>
                      <a:gd name="connsiteY298" fmla="*/ 3774458 h 3912665"/>
                      <a:gd name="connsiteX299" fmla="*/ 1634353 w 3680939"/>
                      <a:gd name="connsiteY299" fmla="*/ 3781411 h 3912665"/>
                      <a:gd name="connsiteX300" fmla="*/ 1698932 w 3680939"/>
                      <a:gd name="connsiteY300" fmla="*/ 3789317 h 3912665"/>
                      <a:gd name="connsiteX301" fmla="*/ 1771513 w 3680939"/>
                      <a:gd name="connsiteY301" fmla="*/ 3790269 h 3912665"/>
                      <a:gd name="connsiteX302" fmla="*/ 1922103 w 3680939"/>
                      <a:gd name="connsiteY302" fmla="*/ 3787316 h 3912665"/>
                      <a:gd name="connsiteX303" fmla="*/ 2195566 w 3680939"/>
                      <a:gd name="connsiteY303" fmla="*/ 3733976 h 3912665"/>
                      <a:gd name="connsiteX304" fmla="*/ 2492365 w 3680939"/>
                      <a:gd name="connsiteY304" fmla="*/ 3592435 h 3912665"/>
                      <a:gd name="connsiteX305" fmla="*/ 2806499 w 3680939"/>
                      <a:gd name="connsiteY305" fmla="*/ 3352786 h 3912665"/>
                      <a:gd name="connsiteX306" fmla="*/ 3176260 w 3680939"/>
                      <a:gd name="connsiteY306" fmla="*/ 2918255 h 3912665"/>
                      <a:gd name="connsiteX307" fmla="*/ 3320087 w 3680939"/>
                      <a:gd name="connsiteY307" fmla="*/ 2661462 h 3912665"/>
                      <a:gd name="connsiteX308" fmla="*/ 3392668 w 3680939"/>
                      <a:gd name="connsiteY308" fmla="*/ 2487440 h 3912665"/>
                      <a:gd name="connsiteX309" fmla="*/ 3425339 w 3680939"/>
                      <a:gd name="connsiteY309" fmla="*/ 2398095 h 3912665"/>
                      <a:gd name="connsiteX310" fmla="*/ 3448484 w 3680939"/>
                      <a:gd name="connsiteY310" fmla="*/ 2308370 h 3912665"/>
                      <a:gd name="connsiteX311" fmla="*/ 3484775 w 3680939"/>
                      <a:gd name="connsiteY311" fmla="*/ 2123966 h 3912665"/>
                      <a:gd name="connsiteX312" fmla="*/ 3501158 w 3680939"/>
                      <a:gd name="connsiteY312" fmla="*/ 1968899 h 3912665"/>
                      <a:gd name="connsiteX313" fmla="*/ 3505539 w 3680939"/>
                      <a:gd name="connsiteY313" fmla="*/ 1914701 h 3912665"/>
                      <a:gd name="connsiteX314" fmla="*/ 3503063 w 3680939"/>
                      <a:gd name="connsiteY314" fmla="*/ 1865457 h 3912665"/>
                      <a:gd name="connsiteX315" fmla="*/ 3464010 w 3680939"/>
                      <a:gd name="connsiteY315" fmla="*/ 1556085 h 3912665"/>
                      <a:gd name="connsiteX316" fmla="*/ 3229790 w 3680939"/>
                      <a:gd name="connsiteY316" fmla="*/ 1055832 h 3912665"/>
                      <a:gd name="connsiteX317" fmla="*/ 2880032 w 3680939"/>
                      <a:gd name="connsiteY317" fmla="*/ 709027 h 3912665"/>
                      <a:gd name="connsiteX318" fmla="*/ 2746206 w 3680939"/>
                      <a:gd name="connsiteY318" fmla="*/ 621968 h 3912665"/>
                      <a:gd name="connsiteX319" fmla="*/ 2576661 w 3680939"/>
                      <a:gd name="connsiteY319" fmla="*/ 541101 h 3912665"/>
                      <a:gd name="connsiteX320" fmla="*/ 2454074 w 3680939"/>
                      <a:gd name="connsiteY320" fmla="*/ 495762 h 3912665"/>
                      <a:gd name="connsiteX321" fmla="*/ 2371778 w 3680939"/>
                      <a:gd name="connsiteY321" fmla="*/ 473664 h 3912665"/>
                      <a:gd name="connsiteX322" fmla="*/ 2073074 w 3680939"/>
                      <a:gd name="connsiteY322" fmla="*/ 411466 h 3912665"/>
                      <a:gd name="connsiteX323" fmla="*/ 1957060 w 3680939"/>
                      <a:gd name="connsiteY323" fmla="*/ 398321 h 3912665"/>
                      <a:gd name="connsiteX324" fmla="*/ 1815137 w 3680939"/>
                      <a:gd name="connsiteY324" fmla="*/ 392321 h 3912665"/>
                      <a:gd name="connsiteX325" fmla="*/ 1545675 w 3680939"/>
                      <a:gd name="connsiteY325" fmla="*/ 408799 h 3912665"/>
                      <a:gd name="connsiteX326" fmla="*/ 1361938 w 3680939"/>
                      <a:gd name="connsiteY326" fmla="*/ 438803 h 3912665"/>
                      <a:gd name="connsiteX327" fmla="*/ 1210205 w 3680939"/>
                      <a:gd name="connsiteY327" fmla="*/ 468997 h 3912665"/>
                      <a:gd name="connsiteX328" fmla="*/ 1111811 w 3680939"/>
                      <a:gd name="connsiteY328" fmla="*/ 491857 h 3912665"/>
                      <a:gd name="connsiteX329" fmla="*/ 1065329 w 3680939"/>
                      <a:gd name="connsiteY329" fmla="*/ 512717 h 3912665"/>
                      <a:gd name="connsiteX330" fmla="*/ 917692 w 3680939"/>
                      <a:gd name="connsiteY330" fmla="*/ 640161 h 3912665"/>
                      <a:gd name="connsiteX331" fmla="*/ 760910 w 3680939"/>
                      <a:gd name="connsiteY331" fmla="*/ 801896 h 3912665"/>
                      <a:gd name="connsiteX332" fmla="*/ 534120 w 3680939"/>
                      <a:gd name="connsiteY332" fmla="*/ 1104124 h 3912665"/>
                      <a:gd name="connsiteX333" fmla="*/ 384482 w 3680939"/>
                      <a:gd name="connsiteY333" fmla="*/ 1379396 h 3912665"/>
                      <a:gd name="connsiteX334" fmla="*/ 282184 w 3680939"/>
                      <a:gd name="connsiteY334" fmla="*/ 1660003 h 3912665"/>
                      <a:gd name="connsiteX335" fmla="*/ 272945 w 3680939"/>
                      <a:gd name="connsiteY335" fmla="*/ 1683339 h 3912665"/>
                      <a:gd name="connsiteX336" fmla="*/ 275231 w 3680939"/>
                      <a:gd name="connsiteY336" fmla="*/ 1650668 h 3912665"/>
                      <a:gd name="connsiteX337" fmla="*/ 289804 w 3680939"/>
                      <a:gd name="connsiteY337" fmla="*/ 1599710 h 3912665"/>
                      <a:gd name="connsiteX338" fmla="*/ 299615 w 3680939"/>
                      <a:gd name="connsiteY338" fmla="*/ 1560086 h 3912665"/>
                      <a:gd name="connsiteX339" fmla="*/ 434679 w 3680939"/>
                      <a:gd name="connsiteY339" fmla="*/ 1248904 h 3912665"/>
                      <a:gd name="connsiteX340" fmla="*/ 616702 w 3680939"/>
                      <a:gd name="connsiteY340" fmla="*/ 963821 h 3912665"/>
                      <a:gd name="connsiteX341" fmla="*/ 843873 w 3680939"/>
                      <a:gd name="connsiteY341" fmla="*/ 698930 h 3912665"/>
                      <a:gd name="connsiteX342" fmla="*/ 1043517 w 3680939"/>
                      <a:gd name="connsiteY342" fmla="*/ 519098 h 3912665"/>
                      <a:gd name="connsiteX343" fmla="*/ 1052185 w 3680939"/>
                      <a:gd name="connsiteY343" fmla="*/ 510335 h 3912665"/>
                      <a:gd name="connsiteX344" fmla="*/ 1049137 w 3680939"/>
                      <a:gd name="connsiteY344" fmla="*/ 507859 h 3912665"/>
                      <a:gd name="connsiteX345" fmla="*/ 1029039 w 3680939"/>
                      <a:gd name="connsiteY345" fmla="*/ 521003 h 3912665"/>
                      <a:gd name="connsiteX346" fmla="*/ 765387 w 3680939"/>
                      <a:gd name="connsiteY346" fmla="*/ 767320 h 3912665"/>
                      <a:gd name="connsiteX347" fmla="*/ 562886 w 3680939"/>
                      <a:gd name="connsiteY347" fmla="*/ 1021447 h 3912665"/>
                      <a:gd name="connsiteX348" fmla="*/ 326189 w 3680939"/>
                      <a:gd name="connsiteY348" fmla="*/ 1460454 h 3912665"/>
                      <a:gd name="connsiteX349" fmla="*/ 265420 w 3680939"/>
                      <a:gd name="connsiteY349" fmla="*/ 1638953 h 3912665"/>
                      <a:gd name="connsiteX350" fmla="*/ 246751 w 3680939"/>
                      <a:gd name="connsiteY350" fmla="*/ 1663241 h 3912665"/>
                      <a:gd name="connsiteX351" fmla="*/ 1039231 w 3680939"/>
                      <a:gd name="connsiteY351" fmla="*/ 368318 h 3912665"/>
                      <a:gd name="connsiteX352" fmla="*/ 1072664 w 3680939"/>
                      <a:gd name="connsiteY352" fmla="*/ 357459 h 3912665"/>
                      <a:gd name="connsiteX353" fmla="*/ 1467189 w 3680939"/>
                      <a:gd name="connsiteY353" fmla="*/ 139527 h 3912665"/>
                      <a:gd name="connsiteX354" fmla="*/ 1472714 w 3680939"/>
                      <a:gd name="connsiteY354" fmla="*/ 134955 h 3912665"/>
                      <a:gd name="connsiteX355" fmla="*/ 1039136 w 3680939"/>
                      <a:gd name="connsiteY355" fmla="*/ 368318 h 3912665"/>
                      <a:gd name="connsiteX356" fmla="*/ 3280082 w 3680939"/>
                      <a:gd name="connsiteY356" fmla="*/ 3078561 h 3912665"/>
                      <a:gd name="connsiteX357" fmla="*/ 3494776 w 3680939"/>
                      <a:gd name="connsiteY357" fmla="*/ 2712706 h 3912665"/>
                      <a:gd name="connsiteX358" fmla="*/ 3280082 w 3680939"/>
                      <a:gd name="connsiteY358" fmla="*/ 3078561 h 3912665"/>
                      <a:gd name="connsiteX359" fmla="*/ 3389429 w 3680939"/>
                      <a:gd name="connsiteY359" fmla="*/ 2752139 h 3912665"/>
                      <a:gd name="connsiteX360" fmla="*/ 3295703 w 3680939"/>
                      <a:gd name="connsiteY360" fmla="*/ 2913493 h 3912665"/>
                      <a:gd name="connsiteX361" fmla="*/ 3299323 w 3680939"/>
                      <a:gd name="connsiteY361" fmla="*/ 2914826 h 3912665"/>
                      <a:gd name="connsiteX362" fmla="*/ 3389429 w 3680939"/>
                      <a:gd name="connsiteY362" fmla="*/ 2752044 h 3912665"/>
                      <a:gd name="connsiteX363" fmla="*/ 62918 w 3680939"/>
                      <a:gd name="connsiteY363" fmla="*/ 1846407 h 3912665"/>
                      <a:gd name="connsiteX364" fmla="*/ 67395 w 3680939"/>
                      <a:gd name="connsiteY364" fmla="*/ 1898223 h 3912665"/>
                      <a:gd name="connsiteX365" fmla="*/ 85874 w 3680939"/>
                      <a:gd name="connsiteY365" fmla="*/ 1864124 h 3912665"/>
                      <a:gd name="connsiteX366" fmla="*/ 62918 w 3680939"/>
                      <a:gd name="connsiteY366" fmla="*/ 1846407 h 3912665"/>
                      <a:gd name="connsiteX367" fmla="*/ 3602027 w 3680939"/>
                      <a:gd name="connsiteY367" fmla="*/ 1862981 h 3912665"/>
                      <a:gd name="connsiteX368" fmla="*/ 3604218 w 3680939"/>
                      <a:gd name="connsiteY368" fmla="*/ 1865933 h 3912665"/>
                      <a:gd name="connsiteX369" fmla="*/ 3635936 w 3680939"/>
                      <a:gd name="connsiteY369" fmla="*/ 1861171 h 3912665"/>
                      <a:gd name="connsiteX370" fmla="*/ 3612791 w 3680939"/>
                      <a:gd name="connsiteY370" fmla="*/ 1850217 h 3912665"/>
                      <a:gd name="connsiteX371" fmla="*/ 3602027 w 3680939"/>
                      <a:gd name="connsiteY371" fmla="*/ 1862981 h 3912665"/>
                      <a:gd name="connsiteX372" fmla="*/ 3520398 w 3680939"/>
                      <a:gd name="connsiteY372" fmla="*/ 2672225 h 3912665"/>
                      <a:gd name="connsiteX373" fmla="*/ 3516207 w 3680939"/>
                      <a:gd name="connsiteY373" fmla="*/ 2670891 h 3912665"/>
                      <a:gd name="connsiteX374" fmla="*/ 3498300 w 3680939"/>
                      <a:gd name="connsiteY374" fmla="*/ 2705276 h 3912665"/>
                      <a:gd name="connsiteX375" fmla="*/ 3502206 w 3680939"/>
                      <a:gd name="connsiteY375" fmla="*/ 2706515 h 3912665"/>
                      <a:gd name="connsiteX376" fmla="*/ 3520493 w 3680939"/>
                      <a:gd name="connsiteY376" fmla="*/ 2672129 h 3912665"/>
                      <a:gd name="connsiteX377" fmla="*/ 950839 w 3680939"/>
                      <a:gd name="connsiteY377" fmla="*/ 556151 h 3912665"/>
                      <a:gd name="connsiteX378" fmla="*/ 954554 w 3680939"/>
                      <a:gd name="connsiteY378" fmla="*/ 559199 h 3912665"/>
                      <a:gd name="connsiteX379" fmla="*/ 989225 w 3680939"/>
                      <a:gd name="connsiteY379" fmla="*/ 529481 h 3912665"/>
                      <a:gd name="connsiteX380" fmla="*/ 986272 w 3680939"/>
                      <a:gd name="connsiteY380" fmla="*/ 527195 h 3912665"/>
                      <a:gd name="connsiteX381" fmla="*/ 950839 w 3680939"/>
                      <a:gd name="connsiteY381" fmla="*/ 556151 h 3912665"/>
                      <a:gd name="connsiteX382" fmla="*/ 39201 w 3680939"/>
                      <a:gd name="connsiteY382" fmla="*/ 2201499 h 3912665"/>
                      <a:gd name="connsiteX383" fmla="*/ 44345 w 3680939"/>
                      <a:gd name="connsiteY383" fmla="*/ 2201880 h 3912665"/>
                      <a:gd name="connsiteX384" fmla="*/ 39201 w 3680939"/>
                      <a:gd name="connsiteY384" fmla="*/ 2181878 h 3912665"/>
                      <a:gd name="connsiteX385" fmla="*/ 39201 w 3680939"/>
                      <a:gd name="connsiteY385" fmla="*/ 2201499 h 3912665"/>
                      <a:gd name="connsiteX386" fmla="*/ 3578024 w 3680939"/>
                      <a:gd name="connsiteY386" fmla="*/ 1887841 h 3912665"/>
                      <a:gd name="connsiteX387" fmla="*/ 3581073 w 3680939"/>
                      <a:gd name="connsiteY387" fmla="*/ 1903367 h 3912665"/>
                      <a:gd name="connsiteX388" fmla="*/ 3593360 w 3680939"/>
                      <a:gd name="connsiteY388" fmla="*/ 1890794 h 3912665"/>
                      <a:gd name="connsiteX389" fmla="*/ 3578024 w 3680939"/>
                      <a:gd name="connsiteY389" fmla="*/ 1887841 h 3912665"/>
                      <a:gd name="connsiteX390" fmla="*/ 166836 w 3680939"/>
                      <a:gd name="connsiteY390" fmla="*/ 2110440 h 3912665"/>
                      <a:gd name="connsiteX391" fmla="*/ 167693 w 3680939"/>
                      <a:gd name="connsiteY391" fmla="*/ 2110440 h 3912665"/>
                      <a:gd name="connsiteX392" fmla="*/ 167693 w 3680939"/>
                      <a:gd name="connsiteY392" fmla="*/ 2075388 h 3912665"/>
                      <a:gd name="connsiteX393" fmla="*/ 166836 w 3680939"/>
                      <a:gd name="connsiteY393" fmla="*/ 2075388 h 3912665"/>
                      <a:gd name="connsiteX394" fmla="*/ 166836 w 3680939"/>
                      <a:gd name="connsiteY394" fmla="*/ 2110440 h 3912665"/>
                      <a:gd name="connsiteX395" fmla="*/ 3618982 w 3680939"/>
                      <a:gd name="connsiteY395" fmla="*/ 1881840 h 3912665"/>
                      <a:gd name="connsiteX396" fmla="*/ 3599456 w 3680939"/>
                      <a:gd name="connsiteY396" fmla="*/ 1877078 h 3912665"/>
                      <a:gd name="connsiteX397" fmla="*/ 3618982 w 3680939"/>
                      <a:gd name="connsiteY397" fmla="*/ 1881840 h 3912665"/>
                      <a:gd name="connsiteX398" fmla="*/ 45107 w 3680939"/>
                      <a:gd name="connsiteY398" fmla="*/ 2109202 h 3912665"/>
                      <a:gd name="connsiteX399" fmla="*/ 40630 w 3680939"/>
                      <a:gd name="connsiteY399" fmla="*/ 2109964 h 3912665"/>
                      <a:gd name="connsiteX400" fmla="*/ 49964 w 3680939"/>
                      <a:gd name="connsiteY400" fmla="*/ 2123489 h 3912665"/>
                      <a:gd name="connsiteX401" fmla="*/ 45107 w 3680939"/>
                      <a:gd name="connsiteY401" fmla="*/ 2109297 h 3912665"/>
                      <a:gd name="connsiteX402" fmla="*/ 35391 w 3680939"/>
                      <a:gd name="connsiteY402" fmla="*/ 2145683 h 3912665"/>
                      <a:gd name="connsiteX403" fmla="*/ 45488 w 3680939"/>
                      <a:gd name="connsiteY403" fmla="*/ 2159970 h 3912665"/>
                      <a:gd name="connsiteX404" fmla="*/ 35391 w 3680939"/>
                      <a:gd name="connsiteY404" fmla="*/ 2145683 h 3912665"/>
                      <a:gd name="connsiteX405" fmla="*/ 786914 w 3680939"/>
                      <a:gd name="connsiteY405" fmla="*/ 647019 h 3912665"/>
                      <a:gd name="connsiteX406" fmla="*/ 784151 w 3680939"/>
                      <a:gd name="connsiteY406" fmla="*/ 645305 h 3912665"/>
                      <a:gd name="connsiteX407" fmla="*/ 773864 w 3680939"/>
                      <a:gd name="connsiteY407" fmla="*/ 656068 h 3912665"/>
                      <a:gd name="connsiteX408" fmla="*/ 776436 w 3680939"/>
                      <a:gd name="connsiteY408" fmla="*/ 657687 h 3912665"/>
                      <a:gd name="connsiteX409" fmla="*/ 786914 w 3680939"/>
                      <a:gd name="connsiteY409" fmla="*/ 647019 h 3912665"/>
                      <a:gd name="connsiteX410" fmla="*/ 3535733 w 3680939"/>
                      <a:gd name="connsiteY410" fmla="*/ 1903557 h 3912665"/>
                      <a:gd name="connsiteX411" fmla="*/ 3530495 w 3680939"/>
                      <a:gd name="connsiteY411" fmla="*/ 1900985 h 3912665"/>
                      <a:gd name="connsiteX412" fmla="*/ 3525447 w 3680939"/>
                      <a:gd name="connsiteY412" fmla="*/ 1904319 h 3912665"/>
                      <a:gd name="connsiteX413" fmla="*/ 3530018 w 3680939"/>
                      <a:gd name="connsiteY413" fmla="*/ 1907462 h 3912665"/>
                      <a:gd name="connsiteX414" fmla="*/ 3535733 w 3680939"/>
                      <a:gd name="connsiteY414" fmla="*/ 1903557 h 3912665"/>
                      <a:gd name="connsiteX415" fmla="*/ 106257 w 3680939"/>
                      <a:gd name="connsiteY415" fmla="*/ 2219597 h 3912665"/>
                      <a:gd name="connsiteX416" fmla="*/ 104733 w 3680939"/>
                      <a:gd name="connsiteY416" fmla="*/ 2219882 h 3912665"/>
                      <a:gd name="connsiteX417" fmla="*/ 106448 w 3680939"/>
                      <a:gd name="connsiteY417" fmla="*/ 2226740 h 3912665"/>
                      <a:gd name="connsiteX418" fmla="*/ 109305 w 3680939"/>
                      <a:gd name="connsiteY418" fmla="*/ 2226074 h 3912665"/>
                      <a:gd name="connsiteX419" fmla="*/ 106257 w 3680939"/>
                      <a:gd name="connsiteY419" fmla="*/ 2219501 h 3912665"/>
                      <a:gd name="connsiteX420" fmla="*/ 385244 w 3680939"/>
                      <a:gd name="connsiteY420" fmla="*/ 646352 h 3912665"/>
                      <a:gd name="connsiteX421" fmla="*/ 387149 w 3680939"/>
                      <a:gd name="connsiteY421" fmla="*/ 648067 h 3912665"/>
                      <a:gd name="connsiteX422" fmla="*/ 392960 w 3680939"/>
                      <a:gd name="connsiteY422" fmla="*/ 643876 h 3912665"/>
                      <a:gd name="connsiteX423" fmla="*/ 391245 w 3680939"/>
                      <a:gd name="connsiteY423" fmla="*/ 642352 h 3912665"/>
                      <a:gd name="connsiteX424" fmla="*/ 385244 w 3680939"/>
                      <a:gd name="connsiteY424" fmla="*/ 646352 h 3912665"/>
                      <a:gd name="connsiteX425" fmla="*/ 758339 w 3680939"/>
                      <a:gd name="connsiteY425" fmla="*/ 671403 h 3912665"/>
                      <a:gd name="connsiteX426" fmla="*/ 761291 w 3680939"/>
                      <a:gd name="connsiteY426" fmla="*/ 672927 h 3912665"/>
                      <a:gd name="connsiteX427" fmla="*/ 767864 w 3680939"/>
                      <a:gd name="connsiteY427" fmla="*/ 665593 h 3912665"/>
                      <a:gd name="connsiteX428" fmla="*/ 765863 w 3680939"/>
                      <a:gd name="connsiteY428" fmla="*/ 664355 h 3912665"/>
                      <a:gd name="connsiteX429" fmla="*/ 758434 w 3680939"/>
                      <a:gd name="connsiteY429" fmla="*/ 671403 h 3912665"/>
                      <a:gd name="connsiteX430" fmla="*/ 742527 w 3680939"/>
                      <a:gd name="connsiteY430" fmla="*/ 688167 h 3912665"/>
                      <a:gd name="connsiteX431" fmla="*/ 744813 w 3680939"/>
                      <a:gd name="connsiteY431" fmla="*/ 689501 h 3912665"/>
                      <a:gd name="connsiteX432" fmla="*/ 752433 w 3680939"/>
                      <a:gd name="connsiteY432" fmla="*/ 681023 h 3912665"/>
                      <a:gd name="connsiteX433" fmla="*/ 750147 w 3680939"/>
                      <a:gd name="connsiteY433" fmla="*/ 679785 h 3912665"/>
                      <a:gd name="connsiteX434" fmla="*/ 742432 w 3680939"/>
                      <a:gd name="connsiteY434" fmla="*/ 688262 h 3912665"/>
                      <a:gd name="connsiteX435" fmla="*/ 245132 w 3680939"/>
                      <a:gd name="connsiteY435" fmla="*/ 2591643 h 3912665"/>
                      <a:gd name="connsiteX436" fmla="*/ 241131 w 3680939"/>
                      <a:gd name="connsiteY436" fmla="*/ 2592596 h 3912665"/>
                      <a:gd name="connsiteX437" fmla="*/ 243893 w 3680939"/>
                      <a:gd name="connsiteY437" fmla="*/ 2599358 h 3912665"/>
                      <a:gd name="connsiteX438" fmla="*/ 246179 w 3680939"/>
                      <a:gd name="connsiteY438" fmla="*/ 2598977 h 3912665"/>
                      <a:gd name="connsiteX439" fmla="*/ 245132 w 3680939"/>
                      <a:gd name="connsiteY439" fmla="*/ 2591643 h 3912665"/>
                      <a:gd name="connsiteX440" fmla="*/ 794438 w 3680939"/>
                      <a:gd name="connsiteY440" fmla="*/ 636542 h 3912665"/>
                      <a:gd name="connsiteX441" fmla="*/ 795772 w 3680939"/>
                      <a:gd name="connsiteY441" fmla="*/ 637589 h 3912665"/>
                      <a:gd name="connsiteX442" fmla="*/ 802344 w 3680939"/>
                      <a:gd name="connsiteY442" fmla="*/ 631589 h 3912665"/>
                      <a:gd name="connsiteX443" fmla="*/ 800725 w 3680939"/>
                      <a:gd name="connsiteY443" fmla="*/ 630446 h 3912665"/>
                      <a:gd name="connsiteX444" fmla="*/ 794438 w 3680939"/>
                      <a:gd name="connsiteY444" fmla="*/ 636542 h 3912665"/>
                      <a:gd name="connsiteX445" fmla="*/ 57203 w 3680939"/>
                      <a:gd name="connsiteY445" fmla="*/ 1911368 h 3912665"/>
                      <a:gd name="connsiteX446" fmla="*/ 59585 w 3680939"/>
                      <a:gd name="connsiteY446" fmla="*/ 1911368 h 3912665"/>
                      <a:gd name="connsiteX447" fmla="*/ 59585 w 3680939"/>
                      <a:gd name="connsiteY447" fmla="*/ 1903652 h 3912665"/>
                      <a:gd name="connsiteX448" fmla="*/ 57870 w 3680939"/>
                      <a:gd name="connsiteY448" fmla="*/ 1903652 h 3912665"/>
                      <a:gd name="connsiteX449" fmla="*/ 57108 w 3680939"/>
                      <a:gd name="connsiteY449" fmla="*/ 1911368 h 3912665"/>
                      <a:gd name="connsiteX450" fmla="*/ 3280940 w 3680939"/>
                      <a:gd name="connsiteY450" fmla="*/ 2809004 h 3912665"/>
                      <a:gd name="connsiteX451" fmla="*/ 3283892 w 3680939"/>
                      <a:gd name="connsiteY451" fmla="*/ 2809956 h 3912665"/>
                      <a:gd name="connsiteX452" fmla="*/ 3288083 w 3680939"/>
                      <a:gd name="connsiteY452" fmla="*/ 2801003 h 3912665"/>
                      <a:gd name="connsiteX453" fmla="*/ 3285893 w 3680939"/>
                      <a:gd name="connsiteY453" fmla="*/ 2800336 h 3912665"/>
                      <a:gd name="connsiteX454" fmla="*/ 3280940 w 3680939"/>
                      <a:gd name="connsiteY454" fmla="*/ 2809004 h 3912665"/>
                      <a:gd name="connsiteX455" fmla="*/ 53108 w 3680939"/>
                      <a:gd name="connsiteY455" fmla="*/ 1944705 h 3912665"/>
                      <a:gd name="connsiteX456" fmla="*/ 55013 w 3680939"/>
                      <a:gd name="connsiteY456" fmla="*/ 1947944 h 3912665"/>
                      <a:gd name="connsiteX457" fmla="*/ 62633 w 3680939"/>
                      <a:gd name="connsiteY457" fmla="*/ 1944515 h 3912665"/>
                      <a:gd name="connsiteX458" fmla="*/ 61109 w 3680939"/>
                      <a:gd name="connsiteY458" fmla="*/ 1942038 h 3912665"/>
                      <a:gd name="connsiteX459" fmla="*/ 53108 w 3680939"/>
                      <a:gd name="connsiteY459" fmla="*/ 1944705 h 3912665"/>
                      <a:gd name="connsiteX460" fmla="*/ 657659 w 3680939"/>
                      <a:gd name="connsiteY460" fmla="*/ 3314686 h 3912665"/>
                      <a:gd name="connsiteX461" fmla="*/ 659755 w 3680939"/>
                      <a:gd name="connsiteY461" fmla="*/ 3312590 h 3912665"/>
                      <a:gd name="connsiteX462" fmla="*/ 652421 w 3680939"/>
                      <a:gd name="connsiteY462" fmla="*/ 3307923 h 3912665"/>
                      <a:gd name="connsiteX463" fmla="*/ 650420 w 3680939"/>
                      <a:gd name="connsiteY463" fmla="*/ 3309923 h 3912665"/>
                      <a:gd name="connsiteX464" fmla="*/ 657659 w 3680939"/>
                      <a:gd name="connsiteY464" fmla="*/ 3314686 h 3912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</a:cxnLst>
                    <a:rect l="l" t="t" r="r" b="b"/>
                    <a:pathLst>
                      <a:path w="3680939" h="3912665">
                        <a:moveTo>
                          <a:pt x="1705790" y="3912665"/>
                        </a:moveTo>
                        <a:cubicBezTo>
                          <a:pt x="1693027" y="3911808"/>
                          <a:pt x="1680359" y="3910760"/>
                          <a:pt x="1667595" y="3909998"/>
                        </a:cubicBezTo>
                        <a:cubicBezTo>
                          <a:pt x="1624637" y="3907427"/>
                          <a:pt x="1581394" y="3906188"/>
                          <a:pt x="1538627" y="3902188"/>
                        </a:cubicBezTo>
                        <a:cubicBezTo>
                          <a:pt x="1469380" y="3895711"/>
                          <a:pt x="1401657" y="3882757"/>
                          <a:pt x="1334982" y="3866660"/>
                        </a:cubicBezTo>
                        <a:cubicBezTo>
                          <a:pt x="1257734" y="3848086"/>
                          <a:pt x="1183058" y="3824178"/>
                          <a:pt x="1110192" y="3796460"/>
                        </a:cubicBezTo>
                        <a:cubicBezTo>
                          <a:pt x="1034849" y="3767790"/>
                          <a:pt x="962745" y="3734643"/>
                          <a:pt x="893594" y="3697400"/>
                        </a:cubicBezTo>
                        <a:cubicBezTo>
                          <a:pt x="731859" y="3610247"/>
                          <a:pt x="592699" y="3503852"/>
                          <a:pt x="473732" y="3380027"/>
                        </a:cubicBezTo>
                        <a:cubicBezTo>
                          <a:pt x="350573" y="3251821"/>
                          <a:pt x="253609" y="3111899"/>
                          <a:pt x="178933" y="2961499"/>
                        </a:cubicBezTo>
                        <a:cubicBezTo>
                          <a:pt x="111115" y="2824910"/>
                          <a:pt x="64061" y="2683940"/>
                          <a:pt x="34534" y="2539065"/>
                        </a:cubicBezTo>
                        <a:cubicBezTo>
                          <a:pt x="20818" y="2471914"/>
                          <a:pt x="11483" y="2404382"/>
                          <a:pt x="6245" y="2336468"/>
                        </a:cubicBezTo>
                        <a:cubicBezTo>
                          <a:pt x="1577" y="2275413"/>
                          <a:pt x="-613" y="2214358"/>
                          <a:pt x="149" y="2153207"/>
                        </a:cubicBezTo>
                        <a:cubicBezTo>
                          <a:pt x="625" y="2117108"/>
                          <a:pt x="530" y="2080913"/>
                          <a:pt x="2244" y="2044908"/>
                        </a:cubicBezTo>
                        <a:cubicBezTo>
                          <a:pt x="3482" y="2019572"/>
                          <a:pt x="6816" y="1994330"/>
                          <a:pt x="10340" y="1969184"/>
                        </a:cubicBezTo>
                        <a:cubicBezTo>
                          <a:pt x="11388" y="1961945"/>
                          <a:pt x="16246" y="1954992"/>
                          <a:pt x="19580" y="1947563"/>
                        </a:cubicBezTo>
                        <a:cubicBezTo>
                          <a:pt x="18341" y="1944991"/>
                          <a:pt x="14912" y="1940990"/>
                          <a:pt x="15103" y="1937085"/>
                        </a:cubicBezTo>
                        <a:cubicBezTo>
                          <a:pt x="15674" y="1927465"/>
                          <a:pt x="18246" y="1917845"/>
                          <a:pt x="19580" y="1908224"/>
                        </a:cubicBezTo>
                        <a:cubicBezTo>
                          <a:pt x="20913" y="1899176"/>
                          <a:pt x="21770" y="1890032"/>
                          <a:pt x="22723" y="1880983"/>
                        </a:cubicBezTo>
                        <a:cubicBezTo>
                          <a:pt x="35486" y="1751157"/>
                          <a:pt x="69300" y="1624570"/>
                          <a:pt x="112448" y="1499411"/>
                        </a:cubicBezTo>
                        <a:cubicBezTo>
                          <a:pt x="130070" y="1448548"/>
                          <a:pt x="149215" y="1397875"/>
                          <a:pt x="170456" y="1347869"/>
                        </a:cubicBezTo>
                        <a:cubicBezTo>
                          <a:pt x="235130" y="1195564"/>
                          <a:pt x="319808" y="1050689"/>
                          <a:pt x="421535" y="912195"/>
                        </a:cubicBezTo>
                        <a:cubicBezTo>
                          <a:pt x="487924" y="821803"/>
                          <a:pt x="561362" y="735316"/>
                          <a:pt x="642229" y="652925"/>
                        </a:cubicBezTo>
                        <a:cubicBezTo>
                          <a:pt x="646896" y="648162"/>
                          <a:pt x="651278" y="643209"/>
                          <a:pt x="654421" y="637208"/>
                        </a:cubicBezTo>
                        <a:cubicBezTo>
                          <a:pt x="500783" y="695025"/>
                          <a:pt x="360289" y="768368"/>
                          <a:pt x="236559" y="862094"/>
                        </a:cubicBezTo>
                        <a:lnTo>
                          <a:pt x="232844" y="858855"/>
                        </a:lnTo>
                        <a:cubicBezTo>
                          <a:pt x="237607" y="854569"/>
                          <a:pt x="242084" y="849997"/>
                          <a:pt x="247322" y="846092"/>
                        </a:cubicBezTo>
                        <a:cubicBezTo>
                          <a:pt x="263991" y="833804"/>
                          <a:pt x="280946" y="821898"/>
                          <a:pt x="297614" y="809611"/>
                        </a:cubicBezTo>
                        <a:cubicBezTo>
                          <a:pt x="301710" y="806563"/>
                          <a:pt x="304853" y="802848"/>
                          <a:pt x="308378" y="799419"/>
                        </a:cubicBezTo>
                        <a:cubicBezTo>
                          <a:pt x="312664" y="797609"/>
                          <a:pt x="317045" y="795895"/>
                          <a:pt x="321332" y="794085"/>
                        </a:cubicBezTo>
                        <a:lnTo>
                          <a:pt x="318665" y="791132"/>
                        </a:lnTo>
                        <a:cubicBezTo>
                          <a:pt x="315331" y="793990"/>
                          <a:pt x="311997" y="796847"/>
                          <a:pt x="308759" y="799705"/>
                        </a:cubicBezTo>
                        <a:cubicBezTo>
                          <a:pt x="300377" y="804372"/>
                          <a:pt x="291423" y="808468"/>
                          <a:pt x="283708" y="813707"/>
                        </a:cubicBezTo>
                        <a:cubicBezTo>
                          <a:pt x="264086" y="827137"/>
                          <a:pt x="245036" y="841234"/>
                          <a:pt x="225701" y="854950"/>
                        </a:cubicBezTo>
                        <a:cubicBezTo>
                          <a:pt x="220176" y="858855"/>
                          <a:pt x="214366" y="862379"/>
                          <a:pt x="208746" y="866094"/>
                        </a:cubicBezTo>
                        <a:cubicBezTo>
                          <a:pt x="207413" y="865142"/>
                          <a:pt x="206174" y="864284"/>
                          <a:pt x="204841" y="863332"/>
                        </a:cubicBezTo>
                        <a:cubicBezTo>
                          <a:pt x="211127" y="855426"/>
                          <a:pt x="217414" y="847520"/>
                          <a:pt x="223700" y="839615"/>
                        </a:cubicBezTo>
                        <a:cubicBezTo>
                          <a:pt x="206555" y="845425"/>
                          <a:pt x="190458" y="851902"/>
                          <a:pt x="170741" y="845996"/>
                        </a:cubicBezTo>
                        <a:cubicBezTo>
                          <a:pt x="174647" y="840567"/>
                          <a:pt x="179123" y="834281"/>
                          <a:pt x="185696" y="825232"/>
                        </a:cubicBezTo>
                        <a:cubicBezTo>
                          <a:pt x="171408" y="830375"/>
                          <a:pt x="163883" y="838186"/>
                          <a:pt x="151691" y="841234"/>
                        </a:cubicBezTo>
                        <a:cubicBezTo>
                          <a:pt x="134737" y="845520"/>
                          <a:pt x="135594" y="847616"/>
                          <a:pt x="123497" y="831709"/>
                        </a:cubicBezTo>
                        <a:cubicBezTo>
                          <a:pt x="158454" y="801134"/>
                          <a:pt x="196173" y="772273"/>
                          <a:pt x="235416" y="744841"/>
                        </a:cubicBezTo>
                        <a:cubicBezTo>
                          <a:pt x="274278" y="717695"/>
                          <a:pt x="314664" y="691882"/>
                          <a:pt x="357622" y="663307"/>
                        </a:cubicBezTo>
                        <a:cubicBezTo>
                          <a:pt x="351145" y="665307"/>
                          <a:pt x="347906" y="665688"/>
                          <a:pt x="345430" y="667117"/>
                        </a:cubicBezTo>
                        <a:cubicBezTo>
                          <a:pt x="277898" y="705407"/>
                          <a:pt x="212461" y="745793"/>
                          <a:pt x="153692" y="792752"/>
                        </a:cubicBezTo>
                        <a:cubicBezTo>
                          <a:pt x="149120" y="796371"/>
                          <a:pt x="144548" y="800181"/>
                          <a:pt x="139499" y="803324"/>
                        </a:cubicBezTo>
                        <a:cubicBezTo>
                          <a:pt x="131403" y="808373"/>
                          <a:pt x="122926" y="813040"/>
                          <a:pt x="114639" y="817802"/>
                        </a:cubicBezTo>
                        <a:cubicBezTo>
                          <a:pt x="102733" y="807992"/>
                          <a:pt x="101399" y="801896"/>
                          <a:pt x="110067" y="792275"/>
                        </a:cubicBezTo>
                        <a:cubicBezTo>
                          <a:pt x="114544" y="787322"/>
                          <a:pt x="120259" y="782941"/>
                          <a:pt x="125688" y="778464"/>
                        </a:cubicBezTo>
                        <a:cubicBezTo>
                          <a:pt x="236654" y="688739"/>
                          <a:pt x="362575" y="615301"/>
                          <a:pt x="500497" y="554722"/>
                        </a:cubicBezTo>
                        <a:cubicBezTo>
                          <a:pt x="632609" y="496715"/>
                          <a:pt x="769959" y="448232"/>
                          <a:pt x="911501" y="407370"/>
                        </a:cubicBezTo>
                        <a:cubicBezTo>
                          <a:pt x="926741" y="402989"/>
                          <a:pt x="938552" y="395369"/>
                          <a:pt x="949791" y="386987"/>
                        </a:cubicBezTo>
                        <a:cubicBezTo>
                          <a:pt x="1001607" y="347934"/>
                          <a:pt x="1056662" y="312025"/>
                          <a:pt x="1112764" y="277068"/>
                        </a:cubicBezTo>
                        <a:cubicBezTo>
                          <a:pt x="1177629" y="236777"/>
                          <a:pt x="1245066" y="199535"/>
                          <a:pt x="1315075" y="165435"/>
                        </a:cubicBezTo>
                        <a:cubicBezTo>
                          <a:pt x="1410134" y="119144"/>
                          <a:pt x="1509004" y="78948"/>
                          <a:pt x="1613779" y="48849"/>
                        </a:cubicBezTo>
                        <a:cubicBezTo>
                          <a:pt x="1680549" y="29704"/>
                          <a:pt x="1748558" y="13797"/>
                          <a:pt x="1818852" y="5510"/>
                        </a:cubicBezTo>
                        <a:cubicBezTo>
                          <a:pt x="1841331" y="2843"/>
                          <a:pt x="1864382" y="2653"/>
                          <a:pt x="1887146" y="1986"/>
                        </a:cubicBezTo>
                        <a:cubicBezTo>
                          <a:pt x="1890766" y="1891"/>
                          <a:pt x="1894671" y="5320"/>
                          <a:pt x="1898862" y="7320"/>
                        </a:cubicBezTo>
                        <a:cubicBezTo>
                          <a:pt x="1902386" y="1129"/>
                          <a:pt x="1908197" y="-395"/>
                          <a:pt x="1915721" y="81"/>
                        </a:cubicBezTo>
                        <a:cubicBezTo>
                          <a:pt x="1936772" y="1415"/>
                          <a:pt x="1957917" y="2081"/>
                          <a:pt x="1978872" y="3605"/>
                        </a:cubicBezTo>
                        <a:cubicBezTo>
                          <a:pt x="2007733" y="5606"/>
                          <a:pt x="2036308" y="9416"/>
                          <a:pt x="2063073" y="18941"/>
                        </a:cubicBezTo>
                        <a:cubicBezTo>
                          <a:pt x="2068407" y="20846"/>
                          <a:pt x="2076027" y="20274"/>
                          <a:pt x="2076789" y="29132"/>
                        </a:cubicBezTo>
                        <a:cubicBezTo>
                          <a:pt x="2077170" y="33609"/>
                          <a:pt x="2089743" y="37419"/>
                          <a:pt x="2096887" y="41420"/>
                        </a:cubicBezTo>
                        <a:cubicBezTo>
                          <a:pt x="2097268" y="41610"/>
                          <a:pt x="2098220" y="41134"/>
                          <a:pt x="2098792" y="41229"/>
                        </a:cubicBezTo>
                        <a:cubicBezTo>
                          <a:pt x="2118032" y="45515"/>
                          <a:pt x="2122319" y="51516"/>
                          <a:pt x="2117366" y="66756"/>
                        </a:cubicBezTo>
                        <a:cubicBezTo>
                          <a:pt x="2130034" y="66089"/>
                          <a:pt x="2144988" y="74662"/>
                          <a:pt x="2149465" y="85139"/>
                        </a:cubicBezTo>
                        <a:cubicBezTo>
                          <a:pt x="2151846" y="90759"/>
                          <a:pt x="2154323" y="96379"/>
                          <a:pt x="2157371" y="103237"/>
                        </a:cubicBezTo>
                        <a:cubicBezTo>
                          <a:pt x="2154418" y="106380"/>
                          <a:pt x="2150132" y="110285"/>
                          <a:pt x="2147084" y="114667"/>
                        </a:cubicBezTo>
                        <a:cubicBezTo>
                          <a:pt x="2144417" y="118572"/>
                          <a:pt x="2143178" y="123049"/>
                          <a:pt x="2140226" y="129716"/>
                        </a:cubicBezTo>
                        <a:cubicBezTo>
                          <a:pt x="2136416" y="125906"/>
                          <a:pt x="2134701" y="124192"/>
                          <a:pt x="2132415" y="121906"/>
                        </a:cubicBezTo>
                        <a:cubicBezTo>
                          <a:pt x="2129081" y="129240"/>
                          <a:pt x="2122604" y="130288"/>
                          <a:pt x="2114794" y="127240"/>
                        </a:cubicBezTo>
                        <a:cubicBezTo>
                          <a:pt x="2103078" y="122668"/>
                          <a:pt x="2091267" y="119715"/>
                          <a:pt x="2077837" y="119906"/>
                        </a:cubicBezTo>
                        <a:cubicBezTo>
                          <a:pt x="2071550" y="119906"/>
                          <a:pt x="2064978" y="114000"/>
                          <a:pt x="2058787" y="114191"/>
                        </a:cubicBezTo>
                        <a:cubicBezTo>
                          <a:pt x="2040594" y="114857"/>
                          <a:pt x="2023163" y="108761"/>
                          <a:pt x="2004971" y="111428"/>
                        </a:cubicBezTo>
                        <a:cubicBezTo>
                          <a:pt x="1998113" y="112476"/>
                          <a:pt x="1990588" y="112762"/>
                          <a:pt x="1983920" y="111619"/>
                        </a:cubicBezTo>
                        <a:cubicBezTo>
                          <a:pt x="1977824" y="110476"/>
                          <a:pt x="1973443" y="110095"/>
                          <a:pt x="1968109" y="113524"/>
                        </a:cubicBezTo>
                        <a:cubicBezTo>
                          <a:pt x="1965156" y="115429"/>
                          <a:pt x="1959727" y="115429"/>
                          <a:pt x="1955441" y="115334"/>
                        </a:cubicBezTo>
                        <a:cubicBezTo>
                          <a:pt x="1944106" y="115048"/>
                          <a:pt x="1932771" y="113524"/>
                          <a:pt x="1921532" y="113905"/>
                        </a:cubicBezTo>
                        <a:cubicBezTo>
                          <a:pt x="1916007" y="114095"/>
                          <a:pt x="1910673" y="117524"/>
                          <a:pt x="1905339" y="119525"/>
                        </a:cubicBezTo>
                        <a:cubicBezTo>
                          <a:pt x="1902672" y="120572"/>
                          <a:pt x="1900100" y="122573"/>
                          <a:pt x="1897433" y="122668"/>
                        </a:cubicBezTo>
                        <a:cubicBezTo>
                          <a:pt x="1871621" y="123906"/>
                          <a:pt x="1845808" y="124954"/>
                          <a:pt x="1822567" y="135908"/>
                        </a:cubicBezTo>
                        <a:cubicBezTo>
                          <a:pt x="1817614" y="138194"/>
                          <a:pt x="1811899" y="139718"/>
                          <a:pt x="1806279" y="140765"/>
                        </a:cubicBezTo>
                        <a:cubicBezTo>
                          <a:pt x="1754368" y="150767"/>
                          <a:pt x="1704838" y="166673"/>
                          <a:pt x="1655784" y="182961"/>
                        </a:cubicBezTo>
                        <a:cubicBezTo>
                          <a:pt x="1580632" y="207917"/>
                          <a:pt x="1508718" y="238397"/>
                          <a:pt x="1439090" y="272306"/>
                        </a:cubicBezTo>
                        <a:cubicBezTo>
                          <a:pt x="1432042" y="275735"/>
                          <a:pt x="1425374" y="279735"/>
                          <a:pt x="1416040" y="284783"/>
                        </a:cubicBezTo>
                        <a:cubicBezTo>
                          <a:pt x="1425470" y="287546"/>
                          <a:pt x="1431947" y="285355"/>
                          <a:pt x="1438233" y="284307"/>
                        </a:cubicBezTo>
                        <a:cubicBezTo>
                          <a:pt x="1510242" y="272115"/>
                          <a:pt x="1582632" y="260971"/>
                          <a:pt x="1656260" y="258875"/>
                        </a:cubicBezTo>
                        <a:cubicBezTo>
                          <a:pt x="1715411" y="257161"/>
                          <a:pt x="1774847" y="256399"/>
                          <a:pt x="1833806" y="259828"/>
                        </a:cubicBezTo>
                        <a:cubicBezTo>
                          <a:pt x="1899624" y="263638"/>
                          <a:pt x="1965537" y="270401"/>
                          <a:pt x="2030593" y="279926"/>
                        </a:cubicBezTo>
                        <a:cubicBezTo>
                          <a:pt x="2162800" y="299261"/>
                          <a:pt x="2291292" y="329932"/>
                          <a:pt x="2416260" y="369842"/>
                        </a:cubicBezTo>
                        <a:cubicBezTo>
                          <a:pt x="2590663" y="425563"/>
                          <a:pt x="2751921" y="499667"/>
                          <a:pt x="2898416" y="594155"/>
                        </a:cubicBezTo>
                        <a:cubicBezTo>
                          <a:pt x="3013192" y="668165"/>
                          <a:pt x="3115300" y="752366"/>
                          <a:pt x="3206264" y="845330"/>
                        </a:cubicBezTo>
                        <a:cubicBezTo>
                          <a:pt x="3297894" y="939056"/>
                          <a:pt x="3376666" y="1039354"/>
                          <a:pt x="3443246" y="1145843"/>
                        </a:cubicBezTo>
                        <a:cubicBezTo>
                          <a:pt x="3504301" y="1243475"/>
                          <a:pt x="3554783" y="1344440"/>
                          <a:pt x="3591931" y="1449691"/>
                        </a:cubicBezTo>
                        <a:cubicBezTo>
                          <a:pt x="3614124" y="1512556"/>
                          <a:pt x="3632412" y="1576183"/>
                          <a:pt x="3646033" y="1640572"/>
                        </a:cubicBezTo>
                        <a:cubicBezTo>
                          <a:pt x="3650510" y="1661908"/>
                          <a:pt x="3656606" y="1683053"/>
                          <a:pt x="3660606" y="1704485"/>
                        </a:cubicBezTo>
                        <a:cubicBezTo>
                          <a:pt x="3664797" y="1727345"/>
                          <a:pt x="3667750" y="1750490"/>
                          <a:pt x="3670226" y="1773541"/>
                        </a:cubicBezTo>
                        <a:cubicBezTo>
                          <a:pt x="3671084" y="1781351"/>
                          <a:pt x="3669083" y="1789448"/>
                          <a:pt x="3655653" y="1792305"/>
                        </a:cubicBezTo>
                        <a:cubicBezTo>
                          <a:pt x="3659177" y="1793162"/>
                          <a:pt x="3662702" y="1793924"/>
                          <a:pt x="3666131" y="1794782"/>
                        </a:cubicBezTo>
                        <a:cubicBezTo>
                          <a:pt x="3655748" y="1821642"/>
                          <a:pt x="3651272" y="1825547"/>
                          <a:pt x="3633460" y="1824119"/>
                        </a:cubicBezTo>
                        <a:cubicBezTo>
                          <a:pt x="3632031" y="1835358"/>
                          <a:pt x="3635365" y="1843359"/>
                          <a:pt x="3650224" y="1848598"/>
                        </a:cubicBezTo>
                        <a:cubicBezTo>
                          <a:pt x="3658320" y="1851455"/>
                          <a:pt x="3662892" y="1860790"/>
                          <a:pt x="3670798" y="1868981"/>
                        </a:cubicBezTo>
                        <a:cubicBezTo>
                          <a:pt x="3669750" y="1871363"/>
                          <a:pt x="3667369" y="1876506"/>
                          <a:pt x="3664321" y="1883078"/>
                        </a:cubicBezTo>
                        <a:cubicBezTo>
                          <a:pt x="3667750" y="1883840"/>
                          <a:pt x="3670989" y="1884602"/>
                          <a:pt x="3675179" y="1885555"/>
                        </a:cubicBezTo>
                        <a:cubicBezTo>
                          <a:pt x="3679847" y="1905938"/>
                          <a:pt x="3679942" y="1926989"/>
                          <a:pt x="3679561" y="1948229"/>
                        </a:cubicBezTo>
                        <a:cubicBezTo>
                          <a:pt x="3679370" y="1960231"/>
                          <a:pt x="3683181" y="1973185"/>
                          <a:pt x="3678894" y="1984043"/>
                        </a:cubicBezTo>
                        <a:cubicBezTo>
                          <a:pt x="3672893" y="1999188"/>
                          <a:pt x="3680418" y="2012904"/>
                          <a:pt x="3679561" y="2027096"/>
                        </a:cubicBezTo>
                        <a:cubicBezTo>
                          <a:pt x="3677370" y="2063101"/>
                          <a:pt x="3672893" y="2099010"/>
                          <a:pt x="3669750" y="2134919"/>
                        </a:cubicBezTo>
                        <a:cubicBezTo>
                          <a:pt x="3669274" y="2140349"/>
                          <a:pt x="3669750" y="2146730"/>
                          <a:pt x="3672798" y="2151302"/>
                        </a:cubicBezTo>
                        <a:cubicBezTo>
                          <a:pt x="3681752" y="2164447"/>
                          <a:pt x="3680132" y="2178163"/>
                          <a:pt x="3677942" y="2191784"/>
                        </a:cubicBezTo>
                        <a:cubicBezTo>
                          <a:pt x="3672036" y="2228264"/>
                          <a:pt x="3665369" y="2264650"/>
                          <a:pt x="3658797" y="2301131"/>
                        </a:cubicBezTo>
                        <a:cubicBezTo>
                          <a:pt x="3658320" y="2303893"/>
                          <a:pt x="3656510" y="2306560"/>
                          <a:pt x="3655082" y="2309798"/>
                        </a:cubicBezTo>
                        <a:cubicBezTo>
                          <a:pt x="3644604" y="2303893"/>
                          <a:pt x="3656415" y="2296654"/>
                          <a:pt x="3649176" y="2287891"/>
                        </a:cubicBezTo>
                        <a:cubicBezTo>
                          <a:pt x="3640794" y="2322276"/>
                          <a:pt x="3633174" y="2353709"/>
                          <a:pt x="3624887" y="2387808"/>
                        </a:cubicBezTo>
                        <a:cubicBezTo>
                          <a:pt x="3635556" y="2378378"/>
                          <a:pt x="3633269" y="2367234"/>
                          <a:pt x="3640985" y="2359328"/>
                        </a:cubicBezTo>
                        <a:cubicBezTo>
                          <a:pt x="3642318" y="2380379"/>
                          <a:pt x="3631936" y="2399714"/>
                          <a:pt x="3625364" y="2420288"/>
                        </a:cubicBezTo>
                        <a:cubicBezTo>
                          <a:pt x="3623459" y="2417050"/>
                          <a:pt x="3621649" y="2413716"/>
                          <a:pt x="3619268" y="2409620"/>
                        </a:cubicBezTo>
                        <a:cubicBezTo>
                          <a:pt x="3616506" y="2418193"/>
                          <a:pt x="3614029" y="2425813"/>
                          <a:pt x="3610409" y="2436671"/>
                        </a:cubicBezTo>
                        <a:cubicBezTo>
                          <a:pt x="3617172" y="2432861"/>
                          <a:pt x="3620030" y="2431147"/>
                          <a:pt x="3622887" y="2429528"/>
                        </a:cubicBezTo>
                        <a:cubicBezTo>
                          <a:pt x="3623459" y="2430290"/>
                          <a:pt x="3624602" y="2431147"/>
                          <a:pt x="3624411" y="2431814"/>
                        </a:cubicBezTo>
                        <a:cubicBezTo>
                          <a:pt x="3602599" y="2511538"/>
                          <a:pt x="3572500" y="2589262"/>
                          <a:pt x="3536972" y="2665557"/>
                        </a:cubicBezTo>
                        <a:cubicBezTo>
                          <a:pt x="3514588" y="2713658"/>
                          <a:pt x="3490680" y="2761283"/>
                          <a:pt x="3466010" y="2808623"/>
                        </a:cubicBezTo>
                        <a:cubicBezTo>
                          <a:pt x="3451818" y="2835769"/>
                          <a:pt x="3434483" y="2861772"/>
                          <a:pt x="3419052" y="2888537"/>
                        </a:cubicBezTo>
                        <a:cubicBezTo>
                          <a:pt x="3411432" y="2901682"/>
                          <a:pt x="3405622" y="2915493"/>
                          <a:pt x="3397716" y="2928447"/>
                        </a:cubicBezTo>
                        <a:cubicBezTo>
                          <a:pt x="3329517" y="3041795"/>
                          <a:pt x="3249698" y="3149427"/>
                          <a:pt x="3157400" y="3251154"/>
                        </a:cubicBezTo>
                        <a:cubicBezTo>
                          <a:pt x="3109394" y="3304113"/>
                          <a:pt x="3057102" y="3354120"/>
                          <a:pt x="2999571" y="3400506"/>
                        </a:cubicBezTo>
                        <a:cubicBezTo>
                          <a:pt x="2959090" y="3433177"/>
                          <a:pt x="2917847" y="3465371"/>
                          <a:pt x="2875841" y="3496804"/>
                        </a:cubicBezTo>
                        <a:cubicBezTo>
                          <a:pt x="2855744" y="3511853"/>
                          <a:pt x="2832884" y="3524617"/>
                          <a:pt x="2811452" y="3538619"/>
                        </a:cubicBezTo>
                        <a:cubicBezTo>
                          <a:pt x="2794117" y="3549858"/>
                          <a:pt x="2777448" y="3561955"/>
                          <a:pt x="2759541" y="3572623"/>
                        </a:cubicBezTo>
                        <a:cubicBezTo>
                          <a:pt x="2708201" y="3603198"/>
                          <a:pt x="2657624" y="3634631"/>
                          <a:pt x="2604569" y="3663110"/>
                        </a:cubicBezTo>
                        <a:cubicBezTo>
                          <a:pt x="2524178" y="3706258"/>
                          <a:pt x="2443406" y="3749216"/>
                          <a:pt x="2356157" y="3783316"/>
                        </a:cubicBezTo>
                        <a:cubicBezTo>
                          <a:pt x="2313295" y="3800080"/>
                          <a:pt x="2269385" y="3815129"/>
                          <a:pt x="2225760" y="3830465"/>
                        </a:cubicBezTo>
                        <a:cubicBezTo>
                          <a:pt x="2209949" y="3836084"/>
                          <a:pt x="2193566" y="3843323"/>
                          <a:pt x="2176992" y="3844371"/>
                        </a:cubicBezTo>
                        <a:cubicBezTo>
                          <a:pt x="2154608" y="3845705"/>
                          <a:pt x="2138702" y="3859516"/>
                          <a:pt x="2116985" y="3860278"/>
                        </a:cubicBezTo>
                        <a:cubicBezTo>
                          <a:pt x="2115365" y="3860278"/>
                          <a:pt x="2113841" y="3862183"/>
                          <a:pt x="2112127" y="3862373"/>
                        </a:cubicBezTo>
                        <a:cubicBezTo>
                          <a:pt x="2106031" y="3863135"/>
                          <a:pt x="2102221" y="3854182"/>
                          <a:pt x="2095077" y="3859325"/>
                        </a:cubicBezTo>
                        <a:cubicBezTo>
                          <a:pt x="2091267" y="3862088"/>
                          <a:pt x="2088791" y="3866755"/>
                          <a:pt x="2084504" y="3868374"/>
                        </a:cubicBezTo>
                        <a:cubicBezTo>
                          <a:pt x="2078313" y="3870755"/>
                          <a:pt x="2070788" y="3870851"/>
                          <a:pt x="2064216" y="3872660"/>
                        </a:cubicBezTo>
                        <a:cubicBezTo>
                          <a:pt x="2016305" y="3885424"/>
                          <a:pt x="1966871" y="3893044"/>
                          <a:pt x="1917055" y="3898283"/>
                        </a:cubicBezTo>
                        <a:cubicBezTo>
                          <a:pt x="1870573" y="3903140"/>
                          <a:pt x="1823615" y="3905522"/>
                          <a:pt x="1776847" y="3909141"/>
                        </a:cubicBezTo>
                        <a:cubicBezTo>
                          <a:pt x="1768560" y="3909808"/>
                          <a:pt x="1760464" y="3911427"/>
                          <a:pt x="1752272" y="3912570"/>
                        </a:cubicBezTo>
                        <a:lnTo>
                          <a:pt x="1705790" y="3912570"/>
                        </a:lnTo>
                        <a:close/>
                        <a:moveTo>
                          <a:pt x="163693" y="1475218"/>
                        </a:moveTo>
                        <a:cubicBezTo>
                          <a:pt x="154644" y="1477790"/>
                          <a:pt x="154358" y="1483505"/>
                          <a:pt x="155216" y="1492363"/>
                        </a:cubicBezTo>
                        <a:cubicBezTo>
                          <a:pt x="158740" y="1485124"/>
                          <a:pt x="161216" y="1480171"/>
                          <a:pt x="163693" y="1475218"/>
                        </a:cubicBezTo>
                        <a:cubicBezTo>
                          <a:pt x="165122" y="1468931"/>
                          <a:pt x="166550" y="1462550"/>
                          <a:pt x="167979" y="1456263"/>
                        </a:cubicBezTo>
                        <a:cubicBezTo>
                          <a:pt x="166931" y="1456263"/>
                          <a:pt x="165884" y="1456168"/>
                          <a:pt x="164836" y="1456073"/>
                        </a:cubicBezTo>
                        <a:cubicBezTo>
                          <a:pt x="164455" y="1462454"/>
                          <a:pt x="164074" y="1468836"/>
                          <a:pt x="163693" y="1475218"/>
                        </a:cubicBezTo>
                        <a:close/>
                        <a:moveTo>
                          <a:pt x="344382" y="1092027"/>
                        </a:moveTo>
                        <a:cubicBezTo>
                          <a:pt x="340191" y="1100028"/>
                          <a:pt x="336000" y="1108029"/>
                          <a:pt x="331809" y="1116030"/>
                        </a:cubicBezTo>
                        <a:cubicBezTo>
                          <a:pt x="326094" y="1125746"/>
                          <a:pt x="320379" y="1135461"/>
                          <a:pt x="314664" y="1145177"/>
                        </a:cubicBezTo>
                        <a:cubicBezTo>
                          <a:pt x="306949" y="1149463"/>
                          <a:pt x="304568" y="1155654"/>
                          <a:pt x="304758" y="1162798"/>
                        </a:cubicBezTo>
                        <a:cubicBezTo>
                          <a:pt x="302282" y="1165751"/>
                          <a:pt x="299710" y="1168703"/>
                          <a:pt x="297233" y="1171656"/>
                        </a:cubicBezTo>
                        <a:cubicBezTo>
                          <a:pt x="294566" y="1178038"/>
                          <a:pt x="291995" y="1184515"/>
                          <a:pt x="289328" y="1190897"/>
                        </a:cubicBezTo>
                        <a:cubicBezTo>
                          <a:pt x="288089" y="1191754"/>
                          <a:pt x="286851" y="1192611"/>
                          <a:pt x="285613" y="1193468"/>
                        </a:cubicBezTo>
                        <a:lnTo>
                          <a:pt x="277707" y="1212709"/>
                        </a:lnTo>
                        <a:cubicBezTo>
                          <a:pt x="276469" y="1213566"/>
                          <a:pt x="275231" y="1214423"/>
                          <a:pt x="274088" y="1215281"/>
                        </a:cubicBezTo>
                        <a:lnTo>
                          <a:pt x="266087" y="1234521"/>
                        </a:lnTo>
                        <a:cubicBezTo>
                          <a:pt x="255800" y="1254047"/>
                          <a:pt x="245608" y="1273669"/>
                          <a:pt x="235321" y="1293195"/>
                        </a:cubicBezTo>
                        <a:cubicBezTo>
                          <a:pt x="232654" y="1299577"/>
                          <a:pt x="229987" y="1305959"/>
                          <a:pt x="227320" y="1312340"/>
                        </a:cubicBezTo>
                        <a:cubicBezTo>
                          <a:pt x="224843" y="1317389"/>
                          <a:pt x="222367" y="1322437"/>
                          <a:pt x="219890" y="1327485"/>
                        </a:cubicBezTo>
                        <a:cubicBezTo>
                          <a:pt x="217223" y="1333391"/>
                          <a:pt x="214461" y="1339296"/>
                          <a:pt x="211794" y="1345202"/>
                        </a:cubicBezTo>
                        <a:lnTo>
                          <a:pt x="212270" y="1344725"/>
                        </a:lnTo>
                        <a:cubicBezTo>
                          <a:pt x="203412" y="1354822"/>
                          <a:pt x="199983" y="1366252"/>
                          <a:pt x="196840" y="1381397"/>
                        </a:cubicBezTo>
                        <a:cubicBezTo>
                          <a:pt x="202079" y="1372824"/>
                          <a:pt x="205508" y="1367395"/>
                          <a:pt x="208841" y="1361870"/>
                        </a:cubicBezTo>
                        <a:cubicBezTo>
                          <a:pt x="209794" y="1368252"/>
                          <a:pt x="207889" y="1373586"/>
                          <a:pt x="205984" y="1379015"/>
                        </a:cubicBezTo>
                        <a:cubicBezTo>
                          <a:pt x="188458" y="1427021"/>
                          <a:pt x="170170" y="1474932"/>
                          <a:pt x="153596" y="1523129"/>
                        </a:cubicBezTo>
                        <a:cubicBezTo>
                          <a:pt x="141500" y="1558466"/>
                          <a:pt x="131784" y="1594280"/>
                          <a:pt x="121116" y="1629999"/>
                        </a:cubicBezTo>
                        <a:lnTo>
                          <a:pt x="111305" y="1670290"/>
                        </a:lnTo>
                        <a:cubicBezTo>
                          <a:pt x="117020" y="1657050"/>
                          <a:pt x="126641" y="1644287"/>
                          <a:pt x="120640" y="1629618"/>
                        </a:cubicBezTo>
                        <a:cubicBezTo>
                          <a:pt x="131498" y="1626951"/>
                          <a:pt x="128450" y="1618664"/>
                          <a:pt x="130546" y="1612854"/>
                        </a:cubicBezTo>
                        <a:cubicBezTo>
                          <a:pt x="150167" y="1557228"/>
                          <a:pt x="168360" y="1501221"/>
                          <a:pt x="188744" y="1445786"/>
                        </a:cubicBezTo>
                        <a:cubicBezTo>
                          <a:pt x="202269" y="1409114"/>
                          <a:pt x="217700" y="1372824"/>
                          <a:pt x="233987" y="1336915"/>
                        </a:cubicBezTo>
                        <a:cubicBezTo>
                          <a:pt x="320093" y="1148034"/>
                          <a:pt x="433250" y="970298"/>
                          <a:pt x="574316" y="804182"/>
                        </a:cubicBezTo>
                        <a:cubicBezTo>
                          <a:pt x="633275" y="734744"/>
                          <a:pt x="696902" y="668260"/>
                          <a:pt x="765292" y="604633"/>
                        </a:cubicBezTo>
                        <a:cubicBezTo>
                          <a:pt x="769102" y="601109"/>
                          <a:pt x="771959" y="596918"/>
                          <a:pt x="776912" y="591298"/>
                        </a:cubicBezTo>
                        <a:cubicBezTo>
                          <a:pt x="760339" y="592441"/>
                          <a:pt x="752433" y="599394"/>
                          <a:pt x="745194" y="606443"/>
                        </a:cubicBezTo>
                        <a:cubicBezTo>
                          <a:pt x="721001" y="630065"/>
                          <a:pt x="696617" y="653591"/>
                          <a:pt x="673280" y="677690"/>
                        </a:cubicBezTo>
                        <a:cubicBezTo>
                          <a:pt x="598700" y="754652"/>
                          <a:pt x="530405" y="835138"/>
                          <a:pt x="468112" y="918958"/>
                        </a:cubicBezTo>
                        <a:cubicBezTo>
                          <a:pt x="465731" y="922101"/>
                          <a:pt x="461444" y="924387"/>
                          <a:pt x="458111" y="927149"/>
                        </a:cubicBezTo>
                        <a:lnTo>
                          <a:pt x="445347" y="941913"/>
                        </a:lnTo>
                        <a:cubicBezTo>
                          <a:pt x="440204" y="949152"/>
                          <a:pt x="435060" y="956486"/>
                          <a:pt x="429821" y="963725"/>
                        </a:cubicBezTo>
                        <a:cubicBezTo>
                          <a:pt x="424297" y="973060"/>
                          <a:pt x="418677" y="982299"/>
                          <a:pt x="413153" y="991634"/>
                        </a:cubicBezTo>
                        <a:cubicBezTo>
                          <a:pt x="411724" y="993062"/>
                          <a:pt x="410295" y="994491"/>
                          <a:pt x="408866" y="996015"/>
                        </a:cubicBezTo>
                        <a:lnTo>
                          <a:pt x="381720" y="1035068"/>
                        </a:lnTo>
                        <a:cubicBezTo>
                          <a:pt x="381815" y="1037354"/>
                          <a:pt x="382006" y="1039544"/>
                          <a:pt x="382101" y="1041830"/>
                        </a:cubicBezTo>
                        <a:cubicBezTo>
                          <a:pt x="379625" y="1041830"/>
                          <a:pt x="375815" y="1041259"/>
                          <a:pt x="375053" y="1042211"/>
                        </a:cubicBezTo>
                        <a:cubicBezTo>
                          <a:pt x="369909" y="1048498"/>
                          <a:pt x="365337" y="1055070"/>
                          <a:pt x="360670" y="1061547"/>
                        </a:cubicBezTo>
                        <a:cubicBezTo>
                          <a:pt x="358574" y="1068024"/>
                          <a:pt x="356384" y="1074501"/>
                          <a:pt x="354288" y="1080978"/>
                        </a:cubicBezTo>
                        <a:cubicBezTo>
                          <a:pt x="350954" y="1084693"/>
                          <a:pt x="347716" y="1088408"/>
                          <a:pt x="344382" y="1092218"/>
                        </a:cubicBezTo>
                        <a:close/>
                        <a:moveTo>
                          <a:pt x="94160" y="1761920"/>
                        </a:moveTo>
                        <a:cubicBezTo>
                          <a:pt x="83397" y="1767921"/>
                          <a:pt x="85588" y="1776779"/>
                          <a:pt x="87207" y="1785447"/>
                        </a:cubicBezTo>
                        <a:cubicBezTo>
                          <a:pt x="89493" y="1777541"/>
                          <a:pt x="91779" y="1769731"/>
                          <a:pt x="94065" y="1761825"/>
                        </a:cubicBezTo>
                        <a:cubicBezTo>
                          <a:pt x="94351" y="1756967"/>
                          <a:pt x="94637" y="1752014"/>
                          <a:pt x="94922" y="1747157"/>
                        </a:cubicBezTo>
                        <a:cubicBezTo>
                          <a:pt x="94065" y="1747157"/>
                          <a:pt x="93208" y="1747157"/>
                          <a:pt x="92351" y="1747157"/>
                        </a:cubicBezTo>
                        <a:lnTo>
                          <a:pt x="94160" y="1761825"/>
                        </a:lnTo>
                        <a:close/>
                        <a:moveTo>
                          <a:pt x="1436233" y="264686"/>
                        </a:moveTo>
                        <a:cubicBezTo>
                          <a:pt x="1444520" y="260399"/>
                          <a:pt x="1452806" y="256113"/>
                          <a:pt x="1461188" y="251922"/>
                        </a:cubicBezTo>
                        <a:cubicBezTo>
                          <a:pt x="1451187" y="254303"/>
                          <a:pt x="1438900" y="254303"/>
                          <a:pt x="1436423" y="264876"/>
                        </a:cubicBezTo>
                        <a:cubicBezTo>
                          <a:pt x="1426613" y="262876"/>
                          <a:pt x="1420136" y="266305"/>
                          <a:pt x="1415564" y="272972"/>
                        </a:cubicBezTo>
                        <a:cubicBezTo>
                          <a:pt x="1399276" y="275449"/>
                          <a:pt x="1388703" y="284974"/>
                          <a:pt x="1376606" y="292784"/>
                        </a:cubicBezTo>
                        <a:cubicBezTo>
                          <a:pt x="1390608" y="287546"/>
                          <a:pt x="1405086" y="282783"/>
                          <a:pt x="1415183" y="272687"/>
                        </a:cubicBezTo>
                        <a:cubicBezTo>
                          <a:pt x="1422231" y="270020"/>
                          <a:pt x="1429184" y="267353"/>
                          <a:pt x="1436233" y="264686"/>
                        </a:cubicBezTo>
                        <a:close/>
                        <a:moveTo>
                          <a:pt x="3451532" y="2750615"/>
                        </a:moveTo>
                        <a:cubicBezTo>
                          <a:pt x="3449627" y="2752330"/>
                          <a:pt x="3447056" y="2753854"/>
                          <a:pt x="3445913" y="2755854"/>
                        </a:cubicBezTo>
                        <a:cubicBezTo>
                          <a:pt x="3407146" y="2822339"/>
                          <a:pt x="3368570" y="2888823"/>
                          <a:pt x="3329898" y="2955403"/>
                        </a:cubicBezTo>
                        <a:cubicBezTo>
                          <a:pt x="3327993" y="2958737"/>
                          <a:pt x="3326374" y="2962261"/>
                          <a:pt x="3324659" y="2965690"/>
                        </a:cubicBezTo>
                        <a:cubicBezTo>
                          <a:pt x="3328279" y="2964833"/>
                          <a:pt x="3330089" y="2963308"/>
                          <a:pt x="3331327" y="2961499"/>
                        </a:cubicBezTo>
                        <a:cubicBezTo>
                          <a:pt x="3372475" y="2901110"/>
                          <a:pt x="3410956" y="2839674"/>
                          <a:pt x="3441722" y="2775285"/>
                        </a:cubicBezTo>
                        <a:cubicBezTo>
                          <a:pt x="3445627" y="2767189"/>
                          <a:pt x="3448103" y="2758712"/>
                          <a:pt x="3451151" y="2750330"/>
                        </a:cubicBezTo>
                        <a:cubicBezTo>
                          <a:pt x="3453533" y="2746805"/>
                          <a:pt x="3456009" y="2743281"/>
                          <a:pt x="3458390" y="2739852"/>
                        </a:cubicBezTo>
                        <a:cubicBezTo>
                          <a:pt x="3457248" y="2739471"/>
                          <a:pt x="3456104" y="2739185"/>
                          <a:pt x="3454961" y="2738804"/>
                        </a:cubicBezTo>
                        <a:cubicBezTo>
                          <a:pt x="3453818" y="2742710"/>
                          <a:pt x="3452675" y="2746710"/>
                          <a:pt x="3451532" y="2750615"/>
                        </a:cubicBezTo>
                        <a:close/>
                        <a:moveTo>
                          <a:pt x="3263890" y="2849675"/>
                        </a:moveTo>
                        <a:cubicBezTo>
                          <a:pt x="3260937" y="2855962"/>
                          <a:pt x="3258556" y="2862439"/>
                          <a:pt x="3254841" y="2868345"/>
                        </a:cubicBezTo>
                        <a:cubicBezTo>
                          <a:pt x="3223123" y="2918065"/>
                          <a:pt x="3191214" y="2967595"/>
                          <a:pt x="3159306" y="3017220"/>
                        </a:cubicBezTo>
                        <a:cubicBezTo>
                          <a:pt x="3149971" y="3031698"/>
                          <a:pt x="3140446" y="3045986"/>
                          <a:pt x="3131016" y="3060368"/>
                        </a:cubicBezTo>
                        <a:cubicBezTo>
                          <a:pt x="3218075" y="2969405"/>
                          <a:pt x="3271415" y="2864725"/>
                          <a:pt x="3322850" y="2759188"/>
                        </a:cubicBezTo>
                        <a:cubicBezTo>
                          <a:pt x="3319421" y="2760998"/>
                          <a:pt x="3317230" y="2763474"/>
                          <a:pt x="3315611" y="2766141"/>
                        </a:cubicBezTo>
                        <a:cubicBezTo>
                          <a:pt x="3303704" y="2786239"/>
                          <a:pt x="3292179" y="2806432"/>
                          <a:pt x="3280082" y="2826434"/>
                        </a:cubicBezTo>
                        <a:cubicBezTo>
                          <a:pt x="3275034" y="2834721"/>
                          <a:pt x="3268843" y="2842532"/>
                          <a:pt x="3263223" y="2850628"/>
                        </a:cubicBezTo>
                        <a:cubicBezTo>
                          <a:pt x="3263604" y="2847770"/>
                          <a:pt x="3264081" y="2845008"/>
                          <a:pt x="3265033" y="2838531"/>
                        </a:cubicBezTo>
                        <a:cubicBezTo>
                          <a:pt x="3261414" y="2844503"/>
                          <a:pt x="3261061" y="2848218"/>
                          <a:pt x="3263985" y="2849675"/>
                        </a:cubicBezTo>
                        <a:close/>
                        <a:moveTo>
                          <a:pt x="148643" y="1786019"/>
                        </a:moveTo>
                        <a:cubicBezTo>
                          <a:pt x="150167" y="1783256"/>
                          <a:pt x="152358" y="1780685"/>
                          <a:pt x="153120" y="1777732"/>
                        </a:cubicBezTo>
                        <a:cubicBezTo>
                          <a:pt x="168836" y="1718963"/>
                          <a:pt x="183600" y="1660003"/>
                          <a:pt x="200078" y="1601424"/>
                        </a:cubicBezTo>
                        <a:cubicBezTo>
                          <a:pt x="224653" y="1514270"/>
                          <a:pt x="258467" y="1429307"/>
                          <a:pt x="296281" y="1345392"/>
                        </a:cubicBezTo>
                        <a:cubicBezTo>
                          <a:pt x="396674" y="1122888"/>
                          <a:pt x="536311" y="917339"/>
                          <a:pt x="710714" y="727029"/>
                        </a:cubicBezTo>
                        <a:cubicBezTo>
                          <a:pt x="720048" y="716933"/>
                          <a:pt x="729002" y="706550"/>
                          <a:pt x="738050" y="696263"/>
                        </a:cubicBezTo>
                        <a:cubicBezTo>
                          <a:pt x="732716" y="697406"/>
                          <a:pt x="729764" y="699883"/>
                          <a:pt x="727097" y="702550"/>
                        </a:cubicBezTo>
                        <a:cubicBezTo>
                          <a:pt x="642610" y="789227"/>
                          <a:pt x="566696" y="880572"/>
                          <a:pt x="499068" y="976298"/>
                        </a:cubicBezTo>
                        <a:cubicBezTo>
                          <a:pt x="400675" y="1115554"/>
                          <a:pt x="317998" y="1260620"/>
                          <a:pt x="258276" y="1413591"/>
                        </a:cubicBezTo>
                        <a:cubicBezTo>
                          <a:pt x="229987" y="1485981"/>
                          <a:pt x="205508" y="1559514"/>
                          <a:pt x="183314" y="1633333"/>
                        </a:cubicBezTo>
                        <a:cubicBezTo>
                          <a:pt x="168170" y="1683625"/>
                          <a:pt x="160073" y="1735250"/>
                          <a:pt x="148929" y="1786304"/>
                        </a:cubicBezTo>
                        <a:cubicBezTo>
                          <a:pt x="148262" y="1787733"/>
                          <a:pt x="147215" y="1789162"/>
                          <a:pt x="146929" y="1790591"/>
                        </a:cubicBezTo>
                        <a:cubicBezTo>
                          <a:pt x="142166" y="1814879"/>
                          <a:pt x="137499" y="1839073"/>
                          <a:pt x="132737" y="1863362"/>
                        </a:cubicBezTo>
                        <a:cubicBezTo>
                          <a:pt x="132070" y="1866886"/>
                          <a:pt x="132260" y="1871363"/>
                          <a:pt x="129784" y="1873839"/>
                        </a:cubicBezTo>
                        <a:cubicBezTo>
                          <a:pt x="120068" y="1882983"/>
                          <a:pt x="123497" y="1894223"/>
                          <a:pt x="121021" y="1904414"/>
                        </a:cubicBezTo>
                        <a:cubicBezTo>
                          <a:pt x="119687" y="1909748"/>
                          <a:pt x="121307" y="1915082"/>
                          <a:pt x="127212" y="1919654"/>
                        </a:cubicBezTo>
                        <a:cubicBezTo>
                          <a:pt x="131117" y="1906796"/>
                          <a:pt x="133403" y="1893937"/>
                          <a:pt x="135594" y="1880983"/>
                        </a:cubicBezTo>
                        <a:cubicBezTo>
                          <a:pt x="139785" y="1855932"/>
                          <a:pt x="143976" y="1830977"/>
                          <a:pt x="147786" y="1805926"/>
                        </a:cubicBezTo>
                        <a:cubicBezTo>
                          <a:pt x="148834" y="1799354"/>
                          <a:pt x="148358" y="1792591"/>
                          <a:pt x="148643" y="1785923"/>
                        </a:cubicBezTo>
                        <a:close/>
                        <a:moveTo>
                          <a:pt x="246275" y="1662956"/>
                        </a:moveTo>
                        <a:cubicBezTo>
                          <a:pt x="247132" y="1652954"/>
                          <a:pt x="246465" y="1645144"/>
                          <a:pt x="248656" y="1637905"/>
                        </a:cubicBezTo>
                        <a:cubicBezTo>
                          <a:pt x="258752" y="1604091"/>
                          <a:pt x="268754" y="1570373"/>
                          <a:pt x="280184" y="1536845"/>
                        </a:cubicBezTo>
                        <a:cubicBezTo>
                          <a:pt x="338286" y="1367585"/>
                          <a:pt x="418963" y="1205660"/>
                          <a:pt x="522500" y="1051165"/>
                        </a:cubicBezTo>
                        <a:cubicBezTo>
                          <a:pt x="635371" y="882858"/>
                          <a:pt x="767768" y="725505"/>
                          <a:pt x="927312" y="583392"/>
                        </a:cubicBezTo>
                        <a:cubicBezTo>
                          <a:pt x="933980" y="577487"/>
                          <a:pt x="940266" y="571200"/>
                          <a:pt x="946743" y="565104"/>
                        </a:cubicBezTo>
                        <a:cubicBezTo>
                          <a:pt x="945695" y="564437"/>
                          <a:pt x="944648" y="563675"/>
                          <a:pt x="943600" y="563009"/>
                        </a:cubicBezTo>
                        <a:cubicBezTo>
                          <a:pt x="874258" y="621111"/>
                          <a:pt x="809869" y="682833"/>
                          <a:pt x="750623" y="747794"/>
                        </a:cubicBezTo>
                        <a:cubicBezTo>
                          <a:pt x="511070" y="1010303"/>
                          <a:pt x="339334" y="1298529"/>
                          <a:pt x="246370" y="1615235"/>
                        </a:cubicBezTo>
                        <a:cubicBezTo>
                          <a:pt x="226272" y="1620950"/>
                          <a:pt x="225986" y="1621331"/>
                          <a:pt x="234083" y="1629332"/>
                        </a:cubicBezTo>
                        <a:cubicBezTo>
                          <a:pt x="236178" y="1627427"/>
                          <a:pt x="238274" y="1625522"/>
                          <a:pt x="240274" y="1623617"/>
                        </a:cubicBezTo>
                        <a:cubicBezTo>
                          <a:pt x="241226" y="1623998"/>
                          <a:pt x="242179" y="1624379"/>
                          <a:pt x="243131" y="1624856"/>
                        </a:cubicBezTo>
                        <a:cubicBezTo>
                          <a:pt x="240369" y="1633714"/>
                          <a:pt x="237607" y="1642572"/>
                          <a:pt x="235226" y="1649906"/>
                        </a:cubicBezTo>
                        <a:cubicBezTo>
                          <a:pt x="227891" y="1649621"/>
                          <a:pt x="221510" y="1647811"/>
                          <a:pt x="217700" y="1649525"/>
                        </a:cubicBezTo>
                        <a:cubicBezTo>
                          <a:pt x="212461" y="1651907"/>
                          <a:pt x="216271" y="1656383"/>
                          <a:pt x="217604" y="1660479"/>
                        </a:cubicBezTo>
                        <a:cubicBezTo>
                          <a:pt x="219128" y="1665146"/>
                          <a:pt x="217128" y="1670480"/>
                          <a:pt x="217128" y="1675529"/>
                        </a:cubicBezTo>
                        <a:cubicBezTo>
                          <a:pt x="217128" y="1678386"/>
                          <a:pt x="216652" y="1682863"/>
                          <a:pt x="218557" y="1683911"/>
                        </a:cubicBezTo>
                        <a:cubicBezTo>
                          <a:pt x="224462" y="1687054"/>
                          <a:pt x="222938" y="1690959"/>
                          <a:pt x="222176" y="1694960"/>
                        </a:cubicBezTo>
                        <a:cubicBezTo>
                          <a:pt x="219128" y="1710295"/>
                          <a:pt x="215985" y="1725630"/>
                          <a:pt x="212747" y="1740965"/>
                        </a:cubicBezTo>
                        <a:cubicBezTo>
                          <a:pt x="193697" y="1832120"/>
                          <a:pt x="177695" y="1923464"/>
                          <a:pt x="170456" y="2015762"/>
                        </a:cubicBezTo>
                        <a:cubicBezTo>
                          <a:pt x="169503" y="2027477"/>
                          <a:pt x="170360" y="2039288"/>
                          <a:pt x="170360" y="2051099"/>
                        </a:cubicBezTo>
                        <a:cubicBezTo>
                          <a:pt x="174647" y="2015952"/>
                          <a:pt x="176742" y="1980614"/>
                          <a:pt x="182362" y="1945753"/>
                        </a:cubicBezTo>
                        <a:cubicBezTo>
                          <a:pt x="191411" y="1889174"/>
                          <a:pt x="201793" y="1832691"/>
                          <a:pt x="213318" y="1776398"/>
                        </a:cubicBezTo>
                        <a:cubicBezTo>
                          <a:pt x="219414" y="1746490"/>
                          <a:pt x="228939" y="1716962"/>
                          <a:pt x="237226" y="1687340"/>
                        </a:cubicBezTo>
                        <a:cubicBezTo>
                          <a:pt x="237988" y="1684482"/>
                          <a:pt x="241036" y="1682006"/>
                          <a:pt x="243036" y="1679243"/>
                        </a:cubicBezTo>
                        <a:cubicBezTo>
                          <a:pt x="244465" y="1679529"/>
                          <a:pt x="245894" y="1679815"/>
                          <a:pt x="247227" y="1680101"/>
                        </a:cubicBezTo>
                        <a:cubicBezTo>
                          <a:pt x="247227" y="1687054"/>
                          <a:pt x="248465" y="1694293"/>
                          <a:pt x="247037" y="1701056"/>
                        </a:cubicBezTo>
                        <a:cubicBezTo>
                          <a:pt x="242369" y="1722487"/>
                          <a:pt x="235321" y="1743632"/>
                          <a:pt x="231511" y="1765159"/>
                        </a:cubicBezTo>
                        <a:cubicBezTo>
                          <a:pt x="221414" y="1822690"/>
                          <a:pt x="210842" y="1880221"/>
                          <a:pt x="203603" y="1938038"/>
                        </a:cubicBezTo>
                        <a:cubicBezTo>
                          <a:pt x="196840" y="1992711"/>
                          <a:pt x="192744" y="2047670"/>
                          <a:pt x="190077" y="2102630"/>
                        </a:cubicBezTo>
                        <a:cubicBezTo>
                          <a:pt x="187791" y="2148731"/>
                          <a:pt x="188934" y="2195022"/>
                          <a:pt x="189220" y="2241218"/>
                        </a:cubicBezTo>
                        <a:cubicBezTo>
                          <a:pt x="189220" y="2256077"/>
                          <a:pt x="191411" y="2270841"/>
                          <a:pt x="192554" y="2285700"/>
                        </a:cubicBezTo>
                        <a:cubicBezTo>
                          <a:pt x="194078" y="2285700"/>
                          <a:pt x="195602" y="2285700"/>
                          <a:pt x="197221" y="2285700"/>
                        </a:cubicBezTo>
                        <a:cubicBezTo>
                          <a:pt x="197221" y="2271984"/>
                          <a:pt x="197602" y="2258268"/>
                          <a:pt x="197221" y="2244552"/>
                        </a:cubicBezTo>
                        <a:cubicBezTo>
                          <a:pt x="196173" y="2215120"/>
                          <a:pt x="194078" y="2185783"/>
                          <a:pt x="193697" y="2156446"/>
                        </a:cubicBezTo>
                        <a:cubicBezTo>
                          <a:pt x="193411" y="2135777"/>
                          <a:pt x="195411" y="2115012"/>
                          <a:pt x="196268" y="2094343"/>
                        </a:cubicBezTo>
                        <a:cubicBezTo>
                          <a:pt x="197221" y="2073674"/>
                          <a:pt x="197221" y="2052909"/>
                          <a:pt x="199126" y="2032335"/>
                        </a:cubicBezTo>
                        <a:cubicBezTo>
                          <a:pt x="201983" y="2000807"/>
                          <a:pt x="205222" y="1969184"/>
                          <a:pt x="209603" y="1937752"/>
                        </a:cubicBezTo>
                        <a:cubicBezTo>
                          <a:pt x="215509" y="1896128"/>
                          <a:pt x="219986" y="1854218"/>
                          <a:pt x="234559" y="1813641"/>
                        </a:cubicBezTo>
                        <a:cubicBezTo>
                          <a:pt x="236750" y="1807450"/>
                          <a:pt x="235797" y="1800497"/>
                          <a:pt x="237607" y="1794115"/>
                        </a:cubicBezTo>
                        <a:cubicBezTo>
                          <a:pt x="239893" y="1786304"/>
                          <a:pt x="243703" y="1778780"/>
                          <a:pt x="246846" y="1771064"/>
                        </a:cubicBezTo>
                        <a:cubicBezTo>
                          <a:pt x="248180" y="1771350"/>
                          <a:pt x="249608" y="1771541"/>
                          <a:pt x="250942" y="1771826"/>
                        </a:cubicBezTo>
                        <a:cubicBezTo>
                          <a:pt x="250370" y="1778875"/>
                          <a:pt x="250275" y="1786019"/>
                          <a:pt x="249037" y="1792972"/>
                        </a:cubicBezTo>
                        <a:cubicBezTo>
                          <a:pt x="245894" y="1811450"/>
                          <a:pt x="241798" y="1829834"/>
                          <a:pt x="238750" y="1848407"/>
                        </a:cubicBezTo>
                        <a:cubicBezTo>
                          <a:pt x="223700" y="1940038"/>
                          <a:pt x="211604" y="2031954"/>
                          <a:pt x="209889" y="2124442"/>
                        </a:cubicBezTo>
                        <a:cubicBezTo>
                          <a:pt x="209032" y="2168066"/>
                          <a:pt x="206841" y="2211786"/>
                          <a:pt x="209889" y="2255220"/>
                        </a:cubicBezTo>
                        <a:cubicBezTo>
                          <a:pt x="214556" y="2320466"/>
                          <a:pt x="221319" y="2385713"/>
                          <a:pt x="230749" y="2450578"/>
                        </a:cubicBezTo>
                        <a:cubicBezTo>
                          <a:pt x="253418" y="2606597"/>
                          <a:pt x="302091" y="2757473"/>
                          <a:pt x="374481" y="2903396"/>
                        </a:cubicBezTo>
                        <a:cubicBezTo>
                          <a:pt x="428202" y="3011696"/>
                          <a:pt x="494782" y="3114566"/>
                          <a:pt x="576221" y="3211245"/>
                        </a:cubicBezTo>
                        <a:cubicBezTo>
                          <a:pt x="678043" y="3332117"/>
                          <a:pt x="799391" y="3438225"/>
                          <a:pt x="942743" y="3527760"/>
                        </a:cubicBezTo>
                        <a:cubicBezTo>
                          <a:pt x="977223" y="3549287"/>
                          <a:pt x="1013704" y="3568813"/>
                          <a:pt x="1048946" y="3589673"/>
                        </a:cubicBezTo>
                        <a:cubicBezTo>
                          <a:pt x="1057995" y="3595007"/>
                          <a:pt x="1065806" y="3601674"/>
                          <a:pt x="1074092" y="3607675"/>
                        </a:cubicBezTo>
                        <a:cubicBezTo>
                          <a:pt x="1077807" y="3610151"/>
                          <a:pt x="1084094" y="3609770"/>
                          <a:pt x="1088761" y="3611771"/>
                        </a:cubicBezTo>
                        <a:cubicBezTo>
                          <a:pt x="1121051" y="3625772"/>
                          <a:pt x="1152959" y="3640346"/>
                          <a:pt x="1185154" y="3654443"/>
                        </a:cubicBezTo>
                        <a:cubicBezTo>
                          <a:pt x="1206585" y="3663872"/>
                          <a:pt x="1227350" y="3675207"/>
                          <a:pt x="1250114" y="3681684"/>
                        </a:cubicBezTo>
                        <a:cubicBezTo>
                          <a:pt x="1287738" y="3692447"/>
                          <a:pt x="1319647" y="3712736"/>
                          <a:pt x="1358223" y="3721594"/>
                        </a:cubicBezTo>
                        <a:cubicBezTo>
                          <a:pt x="1378416" y="3726261"/>
                          <a:pt x="1397561" y="3734167"/>
                          <a:pt x="1417850" y="3738072"/>
                        </a:cubicBezTo>
                        <a:cubicBezTo>
                          <a:pt x="1447282" y="3743692"/>
                          <a:pt x="1474428" y="3755027"/>
                          <a:pt x="1505384" y="3757694"/>
                        </a:cubicBezTo>
                        <a:cubicBezTo>
                          <a:pt x="1535674" y="3760361"/>
                          <a:pt x="1565201" y="3768838"/>
                          <a:pt x="1595110" y="3774458"/>
                        </a:cubicBezTo>
                        <a:cubicBezTo>
                          <a:pt x="1608159" y="3776934"/>
                          <a:pt x="1622066" y="3777410"/>
                          <a:pt x="1634353" y="3781411"/>
                        </a:cubicBezTo>
                        <a:cubicBezTo>
                          <a:pt x="1655308" y="3788269"/>
                          <a:pt x="1677120" y="3788555"/>
                          <a:pt x="1698932" y="3789317"/>
                        </a:cubicBezTo>
                        <a:cubicBezTo>
                          <a:pt x="1723126" y="3790174"/>
                          <a:pt x="1747319" y="3790555"/>
                          <a:pt x="1771513" y="3790269"/>
                        </a:cubicBezTo>
                        <a:cubicBezTo>
                          <a:pt x="1821710" y="3789793"/>
                          <a:pt x="1872192" y="3790936"/>
                          <a:pt x="1922103" y="3787316"/>
                        </a:cubicBezTo>
                        <a:cubicBezTo>
                          <a:pt x="2016305" y="3780554"/>
                          <a:pt x="2107364" y="3761789"/>
                          <a:pt x="2195566" y="3733976"/>
                        </a:cubicBezTo>
                        <a:cubicBezTo>
                          <a:pt x="2304151" y="3699687"/>
                          <a:pt x="2400639" y="3649395"/>
                          <a:pt x="2492365" y="3592435"/>
                        </a:cubicBezTo>
                        <a:cubicBezTo>
                          <a:pt x="2607141" y="3521093"/>
                          <a:pt x="2711059" y="3440511"/>
                          <a:pt x="2806499" y="3352786"/>
                        </a:cubicBezTo>
                        <a:cubicBezTo>
                          <a:pt x="2951184" y="3219722"/>
                          <a:pt x="3075104" y="3075323"/>
                          <a:pt x="3176260" y="2918255"/>
                        </a:cubicBezTo>
                        <a:cubicBezTo>
                          <a:pt x="3230076" y="2834721"/>
                          <a:pt x="3278463" y="2749282"/>
                          <a:pt x="3320087" y="2661462"/>
                        </a:cubicBezTo>
                        <a:cubicBezTo>
                          <a:pt x="3347139" y="2604312"/>
                          <a:pt x="3369141" y="2545637"/>
                          <a:pt x="3392668" y="2487440"/>
                        </a:cubicBezTo>
                        <a:cubicBezTo>
                          <a:pt x="3404574" y="2457912"/>
                          <a:pt x="3416004" y="2428194"/>
                          <a:pt x="3425339" y="2398095"/>
                        </a:cubicBezTo>
                        <a:cubicBezTo>
                          <a:pt x="3434578" y="2368472"/>
                          <a:pt x="3442103" y="2338469"/>
                          <a:pt x="3448484" y="2308370"/>
                        </a:cubicBezTo>
                        <a:cubicBezTo>
                          <a:pt x="3461439" y="2247029"/>
                          <a:pt x="3474964" y="2185688"/>
                          <a:pt x="3484775" y="2123966"/>
                        </a:cubicBezTo>
                        <a:cubicBezTo>
                          <a:pt x="3492871" y="2072531"/>
                          <a:pt x="3495919" y="2020619"/>
                          <a:pt x="3501158" y="1968899"/>
                        </a:cubicBezTo>
                        <a:cubicBezTo>
                          <a:pt x="3502967" y="1950801"/>
                          <a:pt x="3505253" y="1932799"/>
                          <a:pt x="3505539" y="1914701"/>
                        </a:cubicBezTo>
                        <a:cubicBezTo>
                          <a:pt x="3505825" y="1898318"/>
                          <a:pt x="3503348" y="1881840"/>
                          <a:pt x="3503063" y="1865457"/>
                        </a:cubicBezTo>
                        <a:cubicBezTo>
                          <a:pt x="3500777" y="1761444"/>
                          <a:pt x="3489061" y="1658384"/>
                          <a:pt x="3464010" y="1556085"/>
                        </a:cubicBezTo>
                        <a:cubicBezTo>
                          <a:pt x="3420672" y="1378634"/>
                          <a:pt x="3344281" y="1211566"/>
                          <a:pt x="3229790" y="1055832"/>
                        </a:cubicBezTo>
                        <a:cubicBezTo>
                          <a:pt x="3134540" y="926292"/>
                          <a:pt x="3021479" y="808277"/>
                          <a:pt x="2880032" y="709027"/>
                        </a:cubicBezTo>
                        <a:cubicBezTo>
                          <a:pt x="2836789" y="678737"/>
                          <a:pt x="2792593" y="648924"/>
                          <a:pt x="2746206" y="621968"/>
                        </a:cubicBezTo>
                        <a:cubicBezTo>
                          <a:pt x="2692866" y="591012"/>
                          <a:pt x="2636002" y="564152"/>
                          <a:pt x="2576661" y="541101"/>
                        </a:cubicBezTo>
                        <a:cubicBezTo>
                          <a:pt x="2536180" y="525385"/>
                          <a:pt x="2495508" y="509764"/>
                          <a:pt x="2454074" y="495762"/>
                        </a:cubicBezTo>
                        <a:cubicBezTo>
                          <a:pt x="2427500" y="486809"/>
                          <a:pt x="2399306" y="480903"/>
                          <a:pt x="2371778" y="473664"/>
                        </a:cubicBezTo>
                        <a:cubicBezTo>
                          <a:pt x="2273957" y="447566"/>
                          <a:pt x="2174897" y="425087"/>
                          <a:pt x="2073074" y="411466"/>
                        </a:cubicBezTo>
                        <a:cubicBezTo>
                          <a:pt x="2034593" y="406322"/>
                          <a:pt x="1995922" y="401179"/>
                          <a:pt x="1957060" y="398321"/>
                        </a:cubicBezTo>
                        <a:cubicBezTo>
                          <a:pt x="1909911" y="394797"/>
                          <a:pt x="1862572" y="392892"/>
                          <a:pt x="1815137" y="392321"/>
                        </a:cubicBezTo>
                        <a:cubicBezTo>
                          <a:pt x="1724555" y="391273"/>
                          <a:pt x="1634734" y="396893"/>
                          <a:pt x="1545675" y="408799"/>
                        </a:cubicBezTo>
                        <a:cubicBezTo>
                          <a:pt x="1484048" y="416990"/>
                          <a:pt x="1422898" y="427849"/>
                          <a:pt x="1361938" y="438803"/>
                        </a:cubicBezTo>
                        <a:cubicBezTo>
                          <a:pt x="1311074" y="447851"/>
                          <a:pt x="1260592" y="458329"/>
                          <a:pt x="1210205" y="468997"/>
                        </a:cubicBezTo>
                        <a:cubicBezTo>
                          <a:pt x="1177153" y="475950"/>
                          <a:pt x="1144958" y="485475"/>
                          <a:pt x="1111811" y="491857"/>
                        </a:cubicBezTo>
                        <a:cubicBezTo>
                          <a:pt x="1093333" y="495476"/>
                          <a:pt x="1077807" y="502049"/>
                          <a:pt x="1065329" y="512717"/>
                        </a:cubicBezTo>
                        <a:cubicBezTo>
                          <a:pt x="1015704" y="554912"/>
                          <a:pt x="965603" y="596727"/>
                          <a:pt x="917692" y="640161"/>
                        </a:cubicBezTo>
                        <a:cubicBezTo>
                          <a:pt x="861209" y="691310"/>
                          <a:pt x="809488" y="745698"/>
                          <a:pt x="760910" y="801896"/>
                        </a:cubicBezTo>
                        <a:cubicBezTo>
                          <a:pt x="677281" y="898765"/>
                          <a:pt x="600509" y="998873"/>
                          <a:pt x="534120" y="1104124"/>
                        </a:cubicBezTo>
                        <a:cubicBezTo>
                          <a:pt x="477637" y="1193564"/>
                          <a:pt x="426869" y="1285004"/>
                          <a:pt x="384482" y="1379396"/>
                        </a:cubicBezTo>
                        <a:cubicBezTo>
                          <a:pt x="343239" y="1471217"/>
                          <a:pt x="309235" y="1564753"/>
                          <a:pt x="282184" y="1660003"/>
                        </a:cubicBezTo>
                        <a:cubicBezTo>
                          <a:pt x="279898" y="1667909"/>
                          <a:pt x="276088" y="1675529"/>
                          <a:pt x="272945" y="1683339"/>
                        </a:cubicBezTo>
                        <a:cubicBezTo>
                          <a:pt x="271325" y="1671909"/>
                          <a:pt x="272468" y="1661241"/>
                          <a:pt x="275231" y="1650668"/>
                        </a:cubicBezTo>
                        <a:cubicBezTo>
                          <a:pt x="279612" y="1633619"/>
                          <a:pt x="285137" y="1616759"/>
                          <a:pt x="289804" y="1599710"/>
                        </a:cubicBezTo>
                        <a:cubicBezTo>
                          <a:pt x="293328" y="1586565"/>
                          <a:pt x="295328" y="1573040"/>
                          <a:pt x="299615" y="1560086"/>
                        </a:cubicBezTo>
                        <a:cubicBezTo>
                          <a:pt x="335143" y="1453691"/>
                          <a:pt x="380101" y="1349964"/>
                          <a:pt x="434679" y="1248904"/>
                        </a:cubicBezTo>
                        <a:cubicBezTo>
                          <a:pt x="487638" y="1150701"/>
                          <a:pt x="548789" y="1055927"/>
                          <a:pt x="616702" y="963821"/>
                        </a:cubicBezTo>
                        <a:cubicBezTo>
                          <a:pt x="684901" y="871238"/>
                          <a:pt x="760720" y="783131"/>
                          <a:pt x="843873" y="698930"/>
                        </a:cubicBezTo>
                        <a:cubicBezTo>
                          <a:pt x="906167" y="635970"/>
                          <a:pt x="972746" y="575963"/>
                          <a:pt x="1043517" y="519098"/>
                        </a:cubicBezTo>
                        <a:cubicBezTo>
                          <a:pt x="1046756" y="516431"/>
                          <a:pt x="1049327" y="513288"/>
                          <a:pt x="1052185" y="510335"/>
                        </a:cubicBezTo>
                        <a:cubicBezTo>
                          <a:pt x="1051137" y="509478"/>
                          <a:pt x="1050089" y="508716"/>
                          <a:pt x="1049137" y="507859"/>
                        </a:cubicBezTo>
                        <a:cubicBezTo>
                          <a:pt x="1042374" y="512240"/>
                          <a:pt x="1035135" y="516146"/>
                          <a:pt x="1029039" y="521003"/>
                        </a:cubicBezTo>
                        <a:cubicBezTo>
                          <a:pt x="933408" y="597680"/>
                          <a:pt x="845111" y="679499"/>
                          <a:pt x="765387" y="767320"/>
                        </a:cubicBezTo>
                        <a:cubicBezTo>
                          <a:pt x="691473" y="848663"/>
                          <a:pt x="623750" y="933245"/>
                          <a:pt x="562886" y="1021447"/>
                        </a:cubicBezTo>
                        <a:cubicBezTo>
                          <a:pt x="466112" y="1161560"/>
                          <a:pt x="384578" y="1307102"/>
                          <a:pt x="326189" y="1460454"/>
                        </a:cubicBezTo>
                        <a:cubicBezTo>
                          <a:pt x="303710" y="1519414"/>
                          <a:pt x="285708" y="1579421"/>
                          <a:pt x="265420" y="1638953"/>
                        </a:cubicBezTo>
                        <a:cubicBezTo>
                          <a:pt x="262658" y="1647144"/>
                          <a:pt x="262753" y="1656764"/>
                          <a:pt x="246751" y="1663241"/>
                        </a:cubicBezTo>
                        <a:close/>
                        <a:moveTo>
                          <a:pt x="1039231" y="368318"/>
                        </a:moveTo>
                        <a:cubicBezTo>
                          <a:pt x="1058852" y="366698"/>
                          <a:pt x="1059043" y="366794"/>
                          <a:pt x="1072664" y="357459"/>
                        </a:cubicBezTo>
                        <a:cubicBezTo>
                          <a:pt x="1194584" y="273544"/>
                          <a:pt x="1326505" y="201440"/>
                          <a:pt x="1467189" y="139527"/>
                        </a:cubicBezTo>
                        <a:cubicBezTo>
                          <a:pt x="1469380" y="138575"/>
                          <a:pt x="1470904" y="136574"/>
                          <a:pt x="1472714" y="134955"/>
                        </a:cubicBezTo>
                        <a:cubicBezTo>
                          <a:pt x="1311170" y="192772"/>
                          <a:pt x="1172771" y="277735"/>
                          <a:pt x="1039136" y="368318"/>
                        </a:cubicBezTo>
                        <a:close/>
                        <a:moveTo>
                          <a:pt x="3280082" y="3078561"/>
                        </a:moveTo>
                        <a:cubicBezTo>
                          <a:pt x="3340281" y="3018077"/>
                          <a:pt x="3496300" y="2745377"/>
                          <a:pt x="3494776" y="2712706"/>
                        </a:cubicBezTo>
                        <a:cubicBezTo>
                          <a:pt x="3425910" y="2837769"/>
                          <a:pt x="3359997" y="2960927"/>
                          <a:pt x="3280082" y="3078561"/>
                        </a:cubicBezTo>
                        <a:close/>
                        <a:moveTo>
                          <a:pt x="3389429" y="2752139"/>
                        </a:moveTo>
                        <a:cubicBezTo>
                          <a:pt x="3358187" y="2805956"/>
                          <a:pt x="3326945" y="2859772"/>
                          <a:pt x="3295703" y="2913493"/>
                        </a:cubicBezTo>
                        <a:lnTo>
                          <a:pt x="3299323" y="2914826"/>
                        </a:lnTo>
                        <a:cubicBezTo>
                          <a:pt x="3336185" y="2863106"/>
                          <a:pt x="3366665" y="2809004"/>
                          <a:pt x="3389429" y="2752044"/>
                        </a:cubicBezTo>
                        <a:close/>
                        <a:moveTo>
                          <a:pt x="62918" y="1846407"/>
                        </a:moveTo>
                        <a:cubicBezTo>
                          <a:pt x="52917" y="1865362"/>
                          <a:pt x="66252" y="1881364"/>
                          <a:pt x="67395" y="1898223"/>
                        </a:cubicBezTo>
                        <a:cubicBezTo>
                          <a:pt x="72031" y="1878916"/>
                          <a:pt x="78190" y="1867553"/>
                          <a:pt x="85874" y="1864124"/>
                        </a:cubicBezTo>
                        <a:cubicBezTo>
                          <a:pt x="84032" y="1858666"/>
                          <a:pt x="76380" y="1852760"/>
                          <a:pt x="62918" y="1846407"/>
                        </a:cubicBezTo>
                        <a:close/>
                        <a:moveTo>
                          <a:pt x="3602027" y="1862981"/>
                        </a:moveTo>
                        <a:cubicBezTo>
                          <a:pt x="3602789" y="1863933"/>
                          <a:pt x="3603456" y="1864886"/>
                          <a:pt x="3604218" y="1865933"/>
                        </a:cubicBezTo>
                        <a:cubicBezTo>
                          <a:pt x="3614029" y="1864505"/>
                          <a:pt x="3623840" y="1862981"/>
                          <a:pt x="3635936" y="1861171"/>
                        </a:cubicBezTo>
                        <a:cubicBezTo>
                          <a:pt x="3626792" y="1856885"/>
                          <a:pt x="3620697" y="1853932"/>
                          <a:pt x="3612791" y="1850217"/>
                        </a:cubicBezTo>
                        <a:cubicBezTo>
                          <a:pt x="3609266" y="1854408"/>
                          <a:pt x="3605647" y="1858694"/>
                          <a:pt x="3602027" y="1862981"/>
                        </a:cubicBezTo>
                        <a:close/>
                        <a:moveTo>
                          <a:pt x="3520398" y="2672225"/>
                        </a:moveTo>
                        <a:cubicBezTo>
                          <a:pt x="3518017" y="2671463"/>
                          <a:pt x="3516207" y="2670891"/>
                          <a:pt x="3516207" y="2670891"/>
                        </a:cubicBezTo>
                        <a:cubicBezTo>
                          <a:pt x="3510111" y="2682321"/>
                          <a:pt x="3504206" y="2693846"/>
                          <a:pt x="3498300" y="2705276"/>
                        </a:cubicBezTo>
                        <a:cubicBezTo>
                          <a:pt x="3499634" y="2705657"/>
                          <a:pt x="3500872" y="2706133"/>
                          <a:pt x="3502206" y="2706515"/>
                        </a:cubicBezTo>
                        <a:cubicBezTo>
                          <a:pt x="3508301" y="2695085"/>
                          <a:pt x="3514398" y="2683655"/>
                          <a:pt x="3520493" y="2672129"/>
                        </a:cubicBezTo>
                        <a:close/>
                        <a:moveTo>
                          <a:pt x="950839" y="556151"/>
                        </a:moveTo>
                        <a:cubicBezTo>
                          <a:pt x="952077" y="557198"/>
                          <a:pt x="953315" y="558151"/>
                          <a:pt x="954554" y="559199"/>
                        </a:cubicBezTo>
                        <a:cubicBezTo>
                          <a:pt x="966079" y="549293"/>
                          <a:pt x="977699" y="539387"/>
                          <a:pt x="989225" y="529481"/>
                        </a:cubicBezTo>
                        <a:cubicBezTo>
                          <a:pt x="988272" y="528719"/>
                          <a:pt x="987224" y="527957"/>
                          <a:pt x="986272" y="527195"/>
                        </a:cubicBezTo>
                        <a:cubicBezTo>
                          <a:pt x="974461" y="536815"/>
                          <a:pt x="962650" y="546530"/>
                          <a:pt x="950839" y="556151"/>
                        </a:cubicBezTo>
                        <a:close/>
                        <a:moveTo>
                          <a:pt x="39201" y="2201499"/>
                        </a:moveTo>
                        <a:cubicBezTo>
                          <a:pt x="40916" y="2201594"/>
                          <a:pt x="42630" y="2201785"/>
                          <a:pt x="44345" y="2201880"/>
                        </a:cubicBezTo>
                        <a:cubicBezTo>
                          <a:pt x="51393" y="2194736"/>
                          <a:pt x="46631" y="2188355"/>
                          <a:pt x="39201" y="2181878"/>
                        </a:cubicBezTo>
                        <a:lnTo>
                          <a:pt x="39201" y="2201499"/>
                        </a:lnTo>
                        <a:close/>
                        <a:moveTo>
                          <a:pt x="3578024" y="1887841"/>
                        </a:moveTo>
                        <a:cubicBezTo>
                          <a:pt x="3574786" y="1893937"/>
                          <a:pt x="3568881" y="1900033"/>
                          <a:pt x="3581073" y="1903367"/>
                        </a:cubicBezTo>
                        <a:cubicBezTo>
                          <a:pt x="3585264" y="1899080"/>
                          <a:pt x="3589359" y="1894889"/>
                          <a:pt x="3593360" y="1890794"/>
                        </a:cubicBezTo>
                        <a:cubicBezTo>
                          <a:pt x="3588502" y="1889841"/>
                          <a:pt x="3583930" y="1888984"/>
                          <a:pt x="3578024" y="1887841"/>
                        </a:cubicBezTo>
                        <a:close/>
                        <a:moveTo>
                          <a:pt x="166836" y="2110440"/>
                        </a:moveTo>
                        <a:cubicBezTo>
                          <a:pt x="166836" y="2110440"/>
                          <a:pt x="167408" y="2110440"/>
                          <a:pt x="167693" y="2110440"/>
                        </a:cubicBezTo>
                        <a:lnTo>
                          <a:pt x="167693" y="2075388"/>
                        </a:lnTo>
                        <a:cubicBezTo>
                          <a:pt x="167693" y="2075388"/>
                          <a:pt x="167122" y="2075388"/>
                          <a:pt x="166836" y="2075388"/>
                        </a:cubicBezTo>
                        <a:lnTo>
                          <a:pt x="166836" y="2110440"/>
                        </a:lnTo>
                        <a:close/>
                        <a:moveTo>
                          <a:pt x="3618982" y="1881840"/>
                        </a:moveTo>
                        <a:cubicBezTo>
                          <a:pt x="3614696" y="1870696"/>
                          <a:pt x="3608028" y="1871553"/>
                          <a:pt x="3599456" y="1877078"/>
                        </a:cubicBezTo>
                        <a:cubicBezTo>
                          <a:pt x="3605075" y="1878506"/>
                          <a:pt x="3610695" y="1879840"/>
                          <a:pt x="3618982" y="1881840"/>
                        </a:cubicBezTo>
                        <a:close/>
                        <a:moveTo>
                          <a:pt x="45107" y="2109202"/>
                        </a:moveTo>
                        <a:cubicBezTo>
                          <a:pt x="43583" y="2109392"/>
                          <a:pt x="42154" y="2109678"/>
                          <a:pt x="40630" y="2109964"/>
                        </a:cubicBezTo>
                        <a:cubicBezTo>
                          <a:pt x="42249" y="2114536"/>
                          <a:pt x="36629" y="2121108"/>
                          <a:pt x="49964" y="2123489"/>
                        </a:cubicBezTo>
                        <a:cubicBezTo>
                          <a:pt x="48155" y="2118155"/>
                          <a:pt x="46631" y="2113679"/>
                          <a:pt x="45107" y="2109297"/>
                        </a:cubicBezTo>
                        <a:close/>
                        <a:moveTo>
                          <a:pt x="35391" y="2145683"/>
                        </a:moveTo>
                        <a:cubicBezTo>
                          <a:pt x="33010" y="2155303"/>
                          <a:pt x="38153" y="2158160"/>
                          <a:pt x="45488" y="2159970"/>
                        </a:cubicBezTo>
                        <a:cubicBezTo>
                          <a:pt x="42725" y="2156065"/>
                          <a:pt x="39963" y="2152160"/>
                          <a:pt x="35391" y="2145683"/>
                        </a:cubicBezTo>
                        <a:close/>
                        <a:moveTo>
                          <a:pt x="786914" y="647019"/>
                        </a:moveTo>
                        <a:cubicBezTo>
                          <a:pt x="785961" y="646448"/>
                          <a:pt x="785104" y="645876"/>
                          <a:pt x="784151" y="645305"/>
                        </a:cubicBezTo>
                        <a:cubicBezTo>
                          <a:pt x="780722" y="648924"/>
                          <a:pt x="777293" y="652448"/>
                          <a:pt x="773864" y="656068"/>
                        </a:cubicBezTo>
                        <a:cubicBezTo>
                          <a:pt x="774722" y="656639"/>
                          <a:pt x="775579" y="657116"/>
                          <a:pt x="776436" y="657687"/>
                        </a:cubicBezTo>
                        <a:cubicBezTo>
                          <a:pt x="779960" y="654163"/>
                          <a:pt x="783389" y="650543"/>
                          <a:pt x="786914" y="647019"/>
                        </a:cubicBezTo>
                        <a:close/>
                        <a:moveTo>
                          <a:pt x="3535733" y="1903557"/>
                        </a:moveTo>
                        <a:cubicBezTo>
                          <a:pt x="3533162" y="1902224"/>
                          <a:pt x="3531352" y="1900700"/>
                          <a:pt x="3530495" y="1900985"/>
                        </a:cubicBezTo>
                        <a:cubicBezTo>
                          <a:pt x="3528590" y="1901557"/>
                          <a:pt x="3527161" y="1903176"/>
                          <a:pt x="3525447" y="1904319"/>
                        </a:cubicBezTo>
                        <a:cubicBezTo>
                          <a:pt x="3526970" y="1905462"/>
                          <a:pt x="3528685" y="1907653"/>
                          <a:pt x="3530018" y="1907462"/>
                        </a:cubicBezTo>
                        <a:cubicBezTo>
                          <a:pt x="3531828" y="1907177"/>
                          <a:pt x="3533352" y="1905272"/>
                          <a:pt x="3535733" y="1903557"/>
                        </a:cubicBezTo>
                        <a:close/>
                        <a:moveTo>
                          <a:pt x="106257" y="2219597"/>
                        </a:moveTo>
                        <a:cubicBezTo>
                          <a:pt x="105781" y="2219692"/>
                          <a:pt x="105209" y="2219787"/>
                          <a:pt x="104733" y="2219882"/>
                        </a:cubicBezTo>
                        <a:cubicBezTo>
                          <a:pt x="105305" y="2222168"/>
                          <a:pt x="105876" y="2224454"/>
                          <a:pt x="106448" y="2226740"/>
                        </a:cubicBezTo>
                        <a:cubicBezTo>
                          <a:pt x="107400" y="2226550"/>
                          <a:pt x="108353" y="2226264"/>
                          <a:pt x="109305" y="2226074"/>
                        </a:cubicBezTo>
                        <a:cubicBezTo>
                          <a:pt x="108257" y="2223883"/>
                          <a:pt x="107305" y="2221692"/>
                          <a:pt x="106257" y="2219501"/>
                        </a:cubicBezTo>
                        <a:close/>
                        <a:moveTo>
                          <a:pt x="385244" y="646352"/>
                        </a:moveTo>
                        <a:cubicBezTo>
                          <a:pt x="385911" y="646924"/>
                          <a:pt x="386483" y="647495"/>
                          <a:pt x="387149" y="648067"/>
                        </a:cubicBezTo>
                        <a:lnTo>
                          <a:pt x="392960" y="643876"/>
                        </a:lnTo>
                        <a:lnTo>
                          <a:pt x="391245" y="642352"/>
                        </a:lnTo>
                        <a:cubicBezTo>
                          <a:pt x="389245" y="643685"/>
                          <a:pt x="387245" y="645019"/>
                          <a:pt x="385244" y="646352"/>
                        </a:cubicBezTo>
                        <a:close/>
                        <a:moveTo>
                          <a:pt x="758339" y="671403"/>
                        </a:moveTo>
                        <a:lnTo>
                          <a:pt x="761291" y="672927"/>
                        </a:lnTo>
                        <a:cubicBezTo>
                          <a:pt x="763482" y="670451"/>
                          <a:pt x="765673" y="667974"/>
                          <a:pt x="767864" y="665593"/>
                        </a:cubicBezTo>
                        <a:cubicBezTo>
                          <a:pt x="767197" y="665212"/>
                          <a:pt x="766530" y="664831"/>
                          <a:pt x="765863" y="664355"/>
                        </a:cubicBezTo>
                        <a:lnTo>
                          <a:pt x="758434" y="671403"/>
                        </a:lnTo>
                        <a:close/>
                        <a:moveTo>
                          <a:pt x="742527" y="688167"/>
                        </a:moveTo>
                        <a:cubicBezTo>
                          <a:pt x="743289" y="688643"/>
                          <a:pt x="744051" y="689024"/>
                          <a:pt x="744813" y="689501"/>
                        </a:cubicBezTo>
                        <a:cubicBezTo>
                          <a:pt x="747385" y="686643"/>
                          <a:pt x="749861" y="683881"/>
                          <a:pt x="752433" y="681023"/>
                        </a:cubicBezTo>
                        <a:cubicBezTo>
                          <a:pt x="751671" y="680642"/>
                          <a:pt x="750909" y="680166"/>
                          <a:pt x="750147" y="679785"/>
                        </a:cubicBezTo>
                        <a:cubicBezTo>
                          <a:pt x="747575" y="682643"/>
                          <a:pt x="745004" y="685405"/>
                          <a:pt x="742432" y="688262"/>
                        </a:cubicBezTo>
                        <a:close/>
                        <a:moveTo>
                          <a:pt x="245132" y="2591643"/>
                        </a:moveTo>
                        <a:cubicBezTo>
                          <a:pt x="243798" y="2591929"/>
                          <a:pt x="242465" y="2592215"/>
                          <a:pt x="241131" y="2592596"/>
                        </a:cubicBezTo>
                        <a:cubicBezTo>
                          <a:pt x="242084" y="2594882"/>
                          <a:pt x="242941" y="2597072"/>
                          <a:pt x="243893" y="2599358"/>
                        </a:cubicBezTo>
                        <a:cubicBezTo>
                          <a:pt x="244655" y="2599263"/>
                          <a:pt x="245417" y="2599073"/>
                          <a:pt x="246179" y="2598977"/>
                        </a:cubicBezTo>
                        <a:cubicBezTo>
                          <a:pt x="245798" y="2596501"/>
                          <a:pt x="245513" y="2594120"/>
                          <a:pt x="245132" y="2591643"/>
                        </a:cubicBezTo>
                        <a:close/>
                        <a:moveTo>
                          <a:pt x="794438" y="636542"/>
                        </a:moveTo>
                        <a:cubicBezTo>
                          <a:pt x="794438" y="636542"/>
                          <a:pt x="795391" y="637208"/>
                          <a:pt x="795772" y="637589"/>
                        </a:cubicBezTo>
                        <a:cubicBezTo>
                          <a:pt x="797963" y="635589"/>
                          <a:pt x="800153" y="633589"/>
                          <a:pt x="802344" y="631589"/>
                        </a:cubicBezTo>
                        <a:cubicBezTo>
                          <a:pt x="801773" y="631208"/>
                          <a:pt x="801296" y="630827"/>
                          <a:pt x="800725" y="630446"/>
                        </a:cubicBezTo>
                        <a:cubicBezTo>
                          <a:pt x="798629" y="632446"/>
                          <a:pt x="796534" y="634541"/>
                          <a:pt x="794438" y="636542"/>
                        </a:cubicBezTo>
                        <a:close/>
                        <a:moveTo>
                          <a:pt x="57203" y="1911368"/>
                        </a:moveTo>
                        <a:cubicBezTo>
                          <a:pt x="57965" y="1911368"/>
                          <a:pt x="58823" y="1911368"/>
                          <a:pt x="59585" y="1911368"/>
                        </a:cubicBezTo>
                        <a:lnTo>
                          <a:pt x="59585" y="1903652"/>
                        </a:lnTo>
                        <a:cubicBezTo>
                          <a:pt x="59013" y="1903652"/>
                          <a:pt x="58442" y="1903652"/>
                          <a:pt x="57870" y="1903652"/>
                        </a:cubicBezTo>
                        <a:cubicBezTo>
                          <a:pt x="57584" y="1906224"/>
                          <a:pt x="57394" y="1908796"/>
                          <a:pt x="57108" y="1911368"/>
                        </a:cubicBezTo>
                        <a:close/>
                        <a:moveTo>
                          <a:pt x="3280940" y="2809004"/>
                        </a:moveTo>
                        <a:cubicBezTo>
                          <a:pt x="3281892" y="2809289"/>
                          <a:pt x="3282940" y="2809670"/>
                          <a:pt x="3283892" y="2809956"/>
                        </a:cubicBezTo>
                        <a:cubicBezTo>
                          <a:pt x="3285321" y="2807003"/>
                          <a:pt x="3286750" y="2804051"/>
                          <a:pt x="3288083" y="2801003"/>
                        </a:cubicBezTo>
                        <a:lnTo>
                          <a:pt x="3285893" y="2800336"/>
                        </a:lnTo>
                        <a:cubicBezTo>
                          <a:pt x="3284273" y="2803193"/>
                          <a:pt x="3282559" y="2806051"/>
                          <a:pt x="3280940" y="2809004"/>
                        </a:cubicBezTo>
                        <a:close/>
                        <a:moveTo>
                          <a:pt x="53108" y="1944705"/>
                        </a:moveTo>
                        <a:cubicBezTo>
                          <a:pt x="53774" y="1945753"/>
                          <a:pt x="54441" y="1946896"/>
                          <a:pt x="55013" y="1947944"/>
                        </a:cubicBezTo>
                        <a:cubicBezTo>
                          <a:pt x="57584" y="1946801"/>
                          <a:pt x="60061" y="1945658"/>
                          <a:pt x="62633" y="1944515"/>
                        </a:cubicBezTo>
                        <a:cubicBezTo>
                          <a:pt x="62156" y="1943657"/>
                          <a:pt x="61585" y="1942895"/>
                          <a:pt x="61109" y="1942038"/>
                        </a:cubicBezTo>
                        <a:cubicBezTo>
                          <a:pt x="58442" y="1942895"/>
                          <a:pt x="55775" y="1943848"/>
                          <a:pt x="53108" y="1944705"/>
                        </a:cubicBezTo>
                        <a:close/>
                        <a:moveTo>
                          <a:pt x="657659" y="3314686"/>
                        </a:moveTo>
                        <a:cubicBezTo>
                          <a:pt x="658326" y="3314019"/>
                          <a:pt x="659088" y="3313257"/>
                          <a:pt x="659755" y="3312590"/>
                        </a:cubicBezTo>
                        <a:cubicBezTo>
                          <a:pt x="657278" y="3311066"/>
                          <a:pt x="654802" y="3309447"/>
                          <a:pt x="652421" y="3307923"/>
                        </a:cubicBezTo>
                        <a:cubicBezTo>
                          <a:pt x="651754" y="3308590"/>
                          <a:pt x="651087" y="3309257"/>
                          <a:pt x="650420" y="3309923"/>
                        </a:cubicBezTo>
                        <a:cubicBezTo>
                          <a:pt x="652802" y="3311543"/>
                          <a:pt x="655278" y="3313067"/>
                          <a:pt x="657659" y="3314686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4" name="자유형: 도형 573">
                    <a:extLst>
                      <a:ext uri="{FF2B5EF4-FFF2-40B4-BE49-F238E27FC236}">
                        <a16:creationId xmlns:a16="http://schemas.microsoft.com/office/drawing/2014/main" id="{E1CE58E0-8EE5-2542-7FA9-5AF237AC805A}"/>
                      </a:ext>
                    </a:extLst>
                  </p:cNvPr>
                  <p:cNvSpPr/>
                  <p:nvPr/>
                </p:nvSpPr>
                <p:spPr>
                  <a:xfrm>
                    <a:off x="6376416" y="3794473"/>
                    <a:ext cx="9143" cy="13811"/>
                  </a:xfrm>
                  <a:custGeom>
                    <a:avLst/>
                    <a:gdLst>
                      <a:gd name="connsiteX0" fmla="*/ 0 w 9143"/>
                      <a:gd name="connsiteY0" fmla="*/ 12668 h 13811"/>
                      <a:gd name="connsiteX1" fmla="*/ 4572 w 9143"/>
                      <a:gd name="connsiteY1" fmla="*/ 0 h 13811"/>
                      <a:gd name="connsiteX2" fmla="*/ 9144 w 9143"/>
                      <a:gd name="connsiteY2" fmla="*/ 667 h 13811"/>
                      <a:gd name="connsiteX3" fmla="*/ 7048 w 9143"/>
                      <a:gd name="connsiteY3" fmla="*/ 13811 h 13811"/>
                      <a:gd name="connsiteX4" fmla="*/ 0 w 9143"/>
                      <a:gd name="connsiteY4" fmla="*/ 12668 h 13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43" h="13811">
                        <a:moveTo>
                          <a:pt x="0" y="12668"/>
                        </a:moveTo>
                        <a:lnTo>
                          <a:pt x="4572" y="0"/>
                        </a:lnTo>
                        <a:cubicBezTo>
                          <a:pt x="6096" y="191"/>
                          <a:pt x="7620" y="476"/>
                          <a:pt x="9144" y="667"/>
                        </a:cubicBezTo>
                        <a:cubicBezTo>
                          <a:pt x="8477" y="5048"/>
                          <a:pt x="7811" y="9430"/>
                          <a:pt x="7048" y="13811"/>
                        </a:cubicBezTo>
                        <a:cubicBezTo>
                          <a:pt x="4667" y="13430"/>
                          <a:pt x="2286" y="13049"/>
                          <a:pt x="0" y="1266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5" name="자유형: 도형 574">
                    <a:extLst>
                      <a:ext uri="{FF2B5EF4-FFF2-40B4-BE49-F238E27FC236}">
                        <a16:creationId xmlns:a16="http://schemas.microsoft.com/office/drawing/2014/main" id="{9A53287D-0D5F-06DC-0B5A-098A6E5F3AD2}"/>
                      </a:ext>
                    </a:extLst>
                  </p:cNvPr>
                  <p:cNvSpPr/>
                  <p:nvPr/>
                </p:nvSpPr>
                <p:spPr>
                  <a:xfrm>
                    <a:off x="2945415" y="2676143"/>
                    <a:ext cx="73914" cy="151352"/>
                  </a:xfrm>
                  <a:custGeom>
                    <a:avLst/>
                    <a:gdLst>
                      <a:gd name="connsiteX0" fmla="*/ 73724 w 73914"/>
                      <a:gd name="connsiteY0" fmla="*/ 0 h 151352"/>
                      <a:gd name="connsiteX1" fmla="*/ 70866 w 73914"/>
                      <a:gd name="connsiteY1" fmla="*/ 10287 h 151352"/>
                      <a:gd name="connsiteX2" fmla="*/ 6668 w 73914"/>
                      <a:gd name="connsiteY2" fmla="*/ 144685 h 151352"/>
                      <a:gd name="connsiteX3" fmla="*/ 1619 w 73914"/>
                      <a:gd name="connsiteY3" fmla="*/ 151352 h 151352"/>
                      <a:gd name="connsiteX4" fmla="*/ 476 w 73914"/>
                      <a:gd name="connsiteY4" fmla="*/ 140208 h 151352"/>
                      <a:gd name="connsiteX5" fmla="*/ 0 w 73914"/>
                      <a:gd name="connsiteY5" fmla="*/ 140684 h 151352"/>
                      <a:gd name="connsiteX6" fmla="*/ 8096 w 73914"/>
                      <a:gd name="connsiteY6" fmla="*/ 122968 h 151352"/>
                      <a:gd name="connsiteX7" fmla="*/ 15526 w 73914"/>
                      <a:gd name="connsiteY7" fmla="*/ 107823 h 151352"/>
                      <a:gd name="connsiteX8" fmla="*/ 23527 w 73914"/>
                      <a:gd name="connsiteY8" fmla="*/ 88678 h 151352"/>
                      <a:gd name="connsiteX9" fmla="*/ 54293 w 73914"/>
                      <a:gd name="connsiteY9" fmla="*/ 30004 h 151352"/>
                      <a:gd name="connsiteX10" fmla="*/ 62294 w 73914"/>
                      <a:gd name="connsiteY10" fmla="*/ 10763 h 151352"/>
                      <a:gd name="connsiteX11" fmla="*/ 65913 w 73914"/>
                      <a:gd name="connsiteY11" fmla="*/ 8192 h 151352"/>
                      <a:gd name="connsiteX12" fmla="*/ 73914 w 73914"/>
                      <a:gd name="connsiteY12" fmla="*/ 286 h 151352"/>
                      <a:gd name="connsiteX13" fmla="*/ 73533 w 73914"/>
                      <a:gd name="connsiteY13" fmla="*/ 95 h 1513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73914" h="151352">
                        <a:moveTo>
                          <a:pt x="73724" y="0"/>
                        </a:moveTo>
                        <a:cubicBezTo>
                          <a:pt x="72771" y="3429"/>
                          <a:pt x="72390" y="7048"/>
                          <a:pt x="70866" y="10287"/>
                        </a:cubicBezTo>
                        <a:cubicBezTo>
                          <a:pt x="49625" y="55150"/>
                          <a:pt x="28194" y="99917"/>
                          <a:pt x="6668" y="144685"/>
                        </a:cubicBezTo>
                        <a:cubicBezTo>
                          <a:pt x="5810" y="146590"/>
                          <a:pt x="4096" y="148209"/>
                          <a:pt x="1619" y="151352"/>
                        </a:cubicBezTo>
                        <a:cubicBezTo>
                          <a:pt x="1143" y="146590"/>
                          <a:pt x="857" y="143351"/>
                          <a:pt x="476" y="140208"/>
                        </a:cubicBezTo>
                        <a:lnTo>
                          <a:pt x="0" y="140684"/>
                        </a:lnTo>
                        <a:cubicBezTo>
                          <a:pt x="8287" y="136398"/>
                          <a:pt x="7810" y="129635"/>
                          <a:pt x="8096" y="122968"/>
                        </a:cubicBezTo>
                        <a:cubicBezTo>
                          <a:pt x="10573" y="117919"/>
                          <a:pt x="13049" y="112871"/>
                          <a:pt x="15526" y="107823"/>
                        </a:cubicBezTo>
                        <a:cubicBezTo>
                          <a:pt x="18193" y="101441"/>
                          <a:pt x="20860" y="95060"/>
                          <a:pt x="23527" y="88678"/>
                        </a:cubicBezTo>
                        <a:cubicBezTo>
                          <a:pt x="33814" y="69152"/>
                          <a:pt x="44006" y="49530"/>
                          <a:pt x="54293" y="30004"/>
                        </a:cubicBezTo>
                        <a:lnTo>
                          <a:pt x="62294" y="10763"/>
                        </a:lnTo>
                        <a:cubicBezTo>
                          <a:pt x="63532" y="9906"/>
                          <a:pt x="64770" y="9049"/>
                          <a:pt x="65913" y="8192"/>
                        </a:cubicBezTo>
                        <a:cubicBezTo>
                          <a:pt x="68580" y="5525"/>
                          <a:pt x="71247" y="2953"/>
                          <a:pt x="73914" y="286"/>
                        </a:cubicBezTo>
                        <a:lnTo>
                          <a:pt x="73533" y="9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6" name="자유형: 도형 575">
                    <a:extLst>
                      <a:ext uri="{FF2B5EF4-FFF2-40B4-BE49-F238E27FC236}">
                        <a16:creationId xmlns:a16="http://schemas.microsoft.com/office/drawing/2014/main" id="{BF2A9BC4-E16C-AF86-160A-ADFB6EE7297B}"/>
                      </a:ext>
                    </a:extLst>
                  </p:cNvPr>
                  <p:cNvSpPr/>
                  <p:nvPr/>
                </p:nvSpPr>
                <p:spPr>
                  <a:xfrm>
                    <a:off x="3030664" y="2575654"/>
                    <a:ext cx="45910" cy="78866"/>
                  </a:xfrm>
                  <a:custGeom>
                    <a:avLst/>
                    <a:gdLst>
                      <a:gd name="connsiteX0" fmla="*/ 45910 w 45910"/>
                      <a:gd name="connsiteY0" fmla="*/ 0 h 78866"/>
                      <a:gd name="connsiteX1" fmla="*/ 0 w 45910"/>
                      <a:gd name="connsiteY1" fmla="*/ 78581 h 78866"/>
                      <a:gd name="connsiteX2" fmla="*/ 381 w 45910"/>
                      <a:gd name="connsiteY2" fmla="*/ 78867 h 78866"/>
                      <a:gd name="connsiteX3" fmla="*/ 286 w 45910"/>
                      <a:gd name="connsiteY3" fmla="*/ 67627 h 78866"/>
                      <a:gd name="connsiteX4" fmla="*/ 7810 w 45910"/>
                      <a:gd name="connsiteY4" fmla="*/ 58769 h 78866"/>
                      <a:gd name="connsiteX5" fmla="*/ 17717 w 45910"/>
                      <a:gd name="connsiteY5" fmla="*/ 41148 h 78866"/>
                      <a:gd name="connsiteX6" fmla="*/ 34862 w 45910"/>
                      <a:gd name="connsiteY6" fmla="*/ 12001 h 78866"/>
                      <a:gd name="connsiteX7" fmla="*/ 45815 w 45910"/>
                      <a:gd name="connsiteY7" fmla="*/ 0 h 78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910" h="78866">
                        <a:moveTo>
                          <a:pt x="45910" y="0"/>
                        </a:moveTo>
                        <a:cubicBezTo>
                          <a:pt x="30575" y="26194"/>
                          <a:pt x="15335" y="52388"/>
                          <a:pt x="0" y="78581"/>
                        </a:cubicBezTo>
                        <a:lnTo>
                          <a:pt x="381" y="78867"/>
                        </a:lnTo>
                        <a:cubicBezTo>
                          <a:pt x="381" y="75152"/>
                          <a:pt x="381" y="71342"/>
                          <a:pt x="286" y="67627"/>
                        </a:cubicBezTo>
                        <a:cubicBezTo>
                          <a:pt x="2762" y="64675"/>
                          <a:pt x="5334" y="61722"/>
                          <a:pt x="7810" y="58769"/>
                        </a:cubicBezTo>
                        <a:cubicBezTo>
                          <a:pt x="11144" y="52864"/>
                          <a:pt x="14383" y="46958"/>
                          <a:pt x="17717" y="41148"/>
                        </a:cubicBezTo>
                        <a:cubicBezTo>
                          <a:pt x="23431" y="31432"/>
                          <a:pt x="29147" y="21717"/>
                          <a:pt x="34862" y="12001"/>
                        </a:cubicBezTo>
                        <a:cubicBezTo>
                          <a:pt x="38481" y="8001"/>
                          <a:pt x="42196" y="4000"/>
                          <a:pt x="45815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7" name="자유형: 도형 576">
                    <a:extLst>
                      <a:ext uri="{FF2B5EF4-FFF2-40B4-BE49-F238E27FC236}">
                        <a16:creationId xmlns:a16="http://schemas.microsoft.com/office/drawing/2014/main" id="{AE5B5343-025B-CDBF-AF2C-1F8E503DC4D2}"/>
                      </a:ext>
                    </a:extLst>
                  </p:cNvPr>
                  <p:cNvSpPr/>
                  <p:nvPr/>
                </p:nvSpPr>
                <p:spPr>
                  <a:xfrm>
                    <a:off x="3115437" y="2467545"/>
                    <a:ext cx="27191" cy="41433"/>
                  </a:xfrm>
                  <a:custGeom>
                    <a:avLst/>
                    <a:gdLst>
                      <a:gd name="connsiteX0" fmla="*/ 27146 w 27191"/>
                      <a:gd name="connsiteY0" fmla="*/ 0 h 41433"/>
                      <a:gd name="connsiteX1" fmla="*/ 8287 w 27191"/>
                      <a:gd name="connsiteY1" fmla="*/ 35338 h 41433"/>
                      <a:gd name="connsiteX2" fmla="*/ 1333 w 27191"/>
                      <a:gd name="connsiteY2" fmla="*/ 41434 h 41433"/>
                      <a:gd name="connsiteX3" fmla="*/ 381 w 27191"/>
                      <a:gd name="connsiteY3" fmla="*/ 40577 h 41433"/>
                      <a:gd name="connsiteX4" fmla="*/ 0 w 27191"/>
                      <a:gd name="connsiteY4" fmla="*/ 39053 h 41433"/>
                      <a:gd name="connsiteX5" fmla="*/ 27146 w 27191"/>
                      <a:gd name="connsiteY5" fmla="*/ 0 h 41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91" h="41433">
                        <a:moveTo>
                          <a:pt x="27146" y="0"/>
                        </a:moveTo>
                        <a:cubicBezTo>
                          <a:pt x="28099" y="14288"/>
                          <a:pt x="13811" y="23336"/>
                          <a:pt x="8287" y="35338"/>
                        </a:cubicBezTo>
                        <a:cubicBezTo>
                          <a:pt x="7144" y="37719"/>
                          <a:pt x="3715" y="39433"/>
                          <a:pt x="1333" y="41434"/>
                        </a:cubicBezTo>
                        <a:cubicBezTo>
                          <a:pt x="1048" y="41148"/>
                          <a:pt x="571" y="40862"/>
                          <a:pt x="381" y="40577"/>
                        </a:cubicBezTo>
                        <a:cubicBezTo>
                          <a:pt x="95" y="40100"/>
                          <a:pt x="95" y="39624"/>
                          <a:pt x="0" y="39053"/>
                        </a:cubicBezTo>
                        <a:cubicBezTo>
                          <a:pt x="9049" y="26003"/>
                          <a:pt x="18097" y="12954"/>
                          <a:pt x="27146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8" name="자유형: 도형 577">
                    <a:extLst>
                      <a:ext uri="{FF2B5EF4-FFF2-40B4-BE49-F238E27FC236}">
                        <a16:creationId xmlns:a16="http://schemas.microsoft.com/office/drawing/2014/main" id="{038060E4-912C-7F4E-184B-022064C2438D}"/>
                      </a:ext>
                    </a:extLst>
                  </p:cNvPr>
                  <p:cNvSpPr/>
                  <p:nvPr/>
                </p:nvSpPr>
                <p:spPr>
                  <a:xfrm>
                    <a:off x="3146964" y="2435256"/>
                    <a:ext cx="20669" cy="27908"/>
                  </a:xfrm>
                  <a:custGeom>
                    <a:avLst/>
                    <a:gdLst>
                      <a:gd name="connsiteX0" fmla="*/ 20574 w 20669"/>
                      <a:gd name="connsiteY0" fmla="*/ 1333 h 27908"/>
                      <a:gd name="connsiteX1" fmla="*/ 0 w 20669"/>
                      <a:gd name="connsiteY1" fmla="*/ 27908 h 27908"/>
                      <a:gd name="connsiteX2" fmla="*/ 16669 w 20669"/>
                      <a:gd name="connsiteY2" fmla="*/ 0 h 27908"/>
                      <a:gd name="connsiteX3" fmla="*/ 20669 w 20669"/>
                      <a:gd name="connsiteY3" fmla="*/ 1333 h 27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9" h="27908">
                        <a:moveTo>
                          <a:pt x="20574" y="1333"/>
                        </a:moveTo>
                        <a:cubicBezTo>
                          <a:pt x="13716" y="10192"/>
                          <a:pt x="6858" y="19050"/>
                          <a:pt x="0" y="27908"/>
                        </a:cubicBezTo>
                        <a:cubicBezTo>
                          <a:pt x="5525" y="18574"/>
                          <a:pt x="11144" y="9335"/>
                          <a:pt x="16669" y="0"/>
                        </a:cubicBezTo>
                        <a:cubicBezTo>
                          <a:pt x="18002" y="476"/>
                          <a:pt x="19336" y="857"/>
                          <a:pt x="20669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79" name="자유형: 도형 578">
                    <a:extLst>
                      <a:ext uri="{FF2B5EF4-FFF2-40B4-BE49-F238E27FC236}">
                        <a16:creationId xmlns:a16="http://schemas.microsoft.com/office/drawing/2014/main" id="{7D6E9A27-B5A4-B0B0-2CCB-AF7BC1AF8116}"/>
                      </a:ext>
                    </a:extLst>
                  </p:cNvPr>
                  <p:cNvSpPr/>
                  <p:nvPr/>
                </p:nvSpPr>
                <p:spPr>
                  <a:xfrm>
                    <a:off x="3163538" y="2413443"/>
                    <a:ext cx="19430" cy="23145"/>
                  </a:xfrm>
                  <a:custGeom>
                    <a:avLst/>
                    <a:gdLst>
                      <a:gd name="connsiteX0" fmla="*/ 4000 w 19430"/>
                      <a:gd name="connsiteY0" fmla="*/ 23146 h 23145"/>
                      <a:gd name="connsiteX1" fmla="*/ 0 w 19430"/>
                      <a:gd name="connsiteY1" fmla="*/ 21812 h 23145"/>
                      <a:gd name="connsiteX2" fmla="*/ 15526 w 19430"/>
                      <a:gd name="connsiteY2" fmla="*/ 0 h 23145"/>
                      <a:gd name="connsiteX3" fmla="*/ 19431 w 19430"/>
                      <a:gd name="connsiteY3" fmla="*/ 1333 h 23145"/>
                      <a:gd name="connsiteX4" fmla="*/ 4000 w 19430"/>
                      <a:gd name="connsiteY4" fmla="*/ 23146 h 23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430" h="23145">
                        <a:moveTo>
                          <a:pt x="4000" y="23146"/>
                        </a:moveTo>
                        <a:cubicBezTo>
                          <a:pt x="2667" y="22670"/>
                          <a:pt x="1333" y="22289"/>
                          <a:pt x="0" y="21812"/>
                        </a:cubicBezTo>
                        <a:cubicBezTo>
                          <a:pt x="5143" y="14573"/>
                          <a:pt x="10287" y="7239"/>
                          <a:pt x="15526" y="0"/>
                        </a:cubicBezTo>
                        <a:cubicBezTo>
                          <a:pt x="16859" y="476"/>
                          <a:pt x="18193" y="857"/>
                          <a:pt x="19431" y="1333"/>
                        </a:cubicBezTo>
                        <a:cubicBezTo>
                          <a:pt x="14288" y="8573"/>
                          <a:pt x="9144" y="15907"/>
                          <a:pt x="4000" y="23146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80" name="자유형: 도형 579">
                    <a:extLst>
                      <a:ext uri="{FF2B5EF4-FFF2-40B4-BE49-F238E27FC236}">
                        <a16:creationId xmlns:a16="http://schemas.microsoft.com/office/drawing/2014/main" id="{618E29E4-7D77-82DA-1D38-AD924F1696EF}"/>
                      </a:ext>
                    </a:extLst>
                  </p:cNvPr>
                  <p:cNvSpPr/>
                  <p:nvPr/>
                </p:nvSpPr>
                <p:spPr>
                  <a:xfrm>
                    <a:off x="3088100" y="2521362"/>
                    <a:ext cx="21526" cy="33623"/>
                  </a:xfrm>
                  <a:custGeom>
                    <a:avLst/>
                    <a:gdLst>
                      <a:gd name="connsiteX0" fmla="*/ 21527 w 21526"/>
                      <a:gd name="connsiteY0" fmla="*/ 0 h 33623"/>
                      <a:gd name="connsiteX1" fmla="*/ 953 w 21526"/>
                      <a:gd name="connsiteY1" fmla="*/ 33623 h 33623"/>
                      <a:gd name="connsiteX2" fmla="*/ 0 w 21526"/>
                      <a:gd name="connsiteY2" fmla="*/ 31147 h 33623"/>
                      <a:gd name="connsiteX3" fmla="*/ 6382 w 21526"/>
                      <a:gd name="connsiteY3" fmla="*/ 11716 h 33623"/>
                      <a:gd name="connsiteX4" fmla="*/ 21527 w 21526"/>
                      <a:gd name="connsiteY4" fmla="*/ 0 h 33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526" h="33623">
                        <a:moveTo>
                          <a:pt x="21527" y="0"/>
                        </a:moveTo>
                        <a:cubicBezTo>
                          <a:pt x="14669" y="11240"/>
                          <a:pt x="7810" y="22384"/>
                          <a:pt x="953" y="33623"/>
                        </a:cubicBezTo>
                        <a:cubicBezTo>
                          <a:pt x="667" y="32766"/>
                          <a:pt x="381" y="31909"/>
                          <a:pt x="0" y="31147"/>
                        </a:cubicBezTo>
                        <a:cubicBezTo>
                          <a:pt x="2096" y="24670"/>
                          <a:pt x="4286" y="18193"/>
                          <a:pt x="6382" y="11716"/>
                        </a:cubicBezTo>
                        <a:cubicBezTo>
                          <a:pt x="11430" y="7810"/>
                          <a:pt x="16478" y="3905"/>
                          <a:pt x="21527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81" name="자유형: 도형 580">
                    <a:extLst>
                      <a:ext uri="{FF2B5EF4-FFF2-40B4-BE49-F238E27FC236}">
                        <a16:creationId xmlns:a16="http://schemas.microsoft.com/office/drawing/2014/main" id="{B7277822-3EE3-190C-94D2-69470981B46B}"/>
                      </a:ext>
                    </a:extLst>
                  </p:cNvPr>
                  <p:cNvSpPr/>
                  <p:nvPr/>
                </p:nvSpPr>
                <p:spPr>
                  <a:xfrm>
                    <a:off x="3019139" y="2654236"/>
                    <a:ext cx="12001" cy="22097"/>
                  </a:xfrm>
                  <a:custGeom>
                    <a:avLst/>
                    <a:gdLst>
                      <a:gd name="connsiteX0" fmla="*/ 11525 w 12001"/>
                      <a:gd name="connsiteY0" fmla="*/ 0 h 22097"/>
                      <a:gd name="connsiteX1" fmla="*/ 0 w 12001"/>
                      <a:gd name="connsiteY1" fmla="*/ 21907 h 22097"/>
                      <a:gd name="connsiteX2" fmla="*/ 381 w 12001"/>
                      <a:gd name="connsiteY2" fmla="*/ 22098 h 22097"/>
                      <a:gd name="connsiteX3" fmla="*/ 381 w 12001"/>
                      <a:gd name="connsiteY3" fmla="*/ 10858 h 22097"/>
                      <a:gd name="connsiteX4" fmla="*/ 4001 w 12001"/>
                      <a:gd name="connsiteY4" fmla="*/ 8287 h 22097"/>
                      <a:gd name="connsiteX5" fmla="*/ 12002 w 12001"/>
                      <a:gd name="connsiteY5" fmla="*/ 381 h 22097"/>
                      <a:gd name="connsiteX6" fmla="*/ 11621 w 12001"/>
                      <a:gd name="connsiteY6" fmla="*/ 95 h 22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01" h="22097">
                        <a:moveTo>
                          <a:pt x="11525" y="0"/>
                        </a:moveTo>
                        <a:cubicBezTo>
                          <a:pt x="7715" y="7334"/>
                          <a:pt x="3810" y="14573"/>
                          <a:pt x="0" y="21907"/>
                        </a:cubicBezTo>
                        <a:lnTo>
                          <a:pt x="381" y="22098"/>
                        </a:lnTo>
                        <a:lnTo>
                          <a:pt x="381" y="10858"/>
                        </a:lnTo>
                        <a:cubicBezTo>
                          <a:pt x="1524" y="10001"/>
                          <a:pt x="2762" y="9144"/>
                          <a:pt x="4001" y="8287"/>
                        </a:cubicBezTo>
                        <a:cubicBezTo>
                          <a:pt x="6668" y="5620"/>
                          <a:pt x="9335" y="2953"/>
                          <a:pt x="12002" y="381"/>
                        </a:cubicBezTo>
                        <a:lnTo>
                          <a:pt x="11621" y="9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82" name="자유형: 도형 581">
                    <a:extLst>
                      <a:ext uri="{FF2B5EF4-FFF2-40B4-BE49-F238E27FC236}">
                        <a16:creationId xmlns:a16="http://schemas.microsoft.com/office/drawing/2014/main" id="{45B9D598-FF5B-82D1-59B7-C2F34C871144}"/>
                      </a:ext>
                    </a:extLst>
                  </p:cNvPr>
                  <p:cNvSpPr/>
                  <p:nvPr/>
                </p:nvSpPr>
                <p:spPr>
                  <a:xfrm>
                    <a:off x="3077051" y="2552509"/>
                    <a:ext cx="11906" cy="22764"/>
                  </a:xfrm>
                  <a:custGeom>
                    <a:avLst/>
                    <a:gdLst>
                      <a:gd name="connsiteX0" fmla="*/ 95 w 11906"/>
                      <a:gd name="connsiteY0" fmla="*/ 22669 h 22764"/>
                      <a:gd name="connsiteX1" fmla="*/ 1048 w 11906"/>
                      <a:gd name="connsiteY1" fmla="*/ 11144 h 22764"/>
                      <a:gd name="connsiteX2" fmla="*/ 10954 w 11906"/>
                      <a:gd name="connsiteY2" fmla="*/ 0 h 22764"/>
                      <a:gd name="connsiteX3" fmla="*/ 11906 w 11906"/>
                      <a:gd name="connsiteY3" fmla="*/ 2572 h 22764"/>
                      <a:gd name="connsiteX4" fmla="*/ 0 w 11906"/>
                      <a:gd name="connsiteY4" fmla="*/ 22765 h 2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06" h="22764">
                        <a:moveTo>
                          <a:pt x="95" y="22669"/>
                        </a:moveTo>
                        <a:cubicBezTo>
                          <a:pt x="381" y="18859"/>
                          <a:pt x="762" y="14954"/>
                          <a:pt x="1048" y="11144"/>
                        </a:cubicBezTo>
                        <a:cubicBezTo>
                          <a:pt x="4381" y="7429"/>
                          <a:pt x="7620" y="3715"/>
                          <a:pt x="10954" y="0"/>
                        </a:cubicBezTo>
                        <a:cubicBezTo>
                          <a:pt x="11335" y="857"/>
                          <a:pt x="11716" y="1619"/>
                          <a:pt x="11906" y="2572"/>
                        </a:cubicBezTo>
                        <a:cubicBezTo>
                          <a:pt x="7906" y="9334"/>
                          <a:pt x="4001" y="16002"/>
                          <a:pt x="0" y="2276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83" name="자유형: 도형 582">
                    <a:extLst>
                      <a:ext uri="{FF2B5EF4-FFF2-40B4-BE49-F238E27FC236}">
                        <a16:creationId xmlns:a16="http://schemas.microsoft.com/office/drawing/2014/main" id="{BD71575F-6F58-8F8B-531E-3C369FF37F5C}"/>
                      </a:ext>
                    </a:extLst>
                  </p:cNvPr>
                  <p:cNvSpPr/>
                  <p:nvPr/>
                </p:nvSpPr>
                <p:spPr>
                  <a:xfrm>
                    <a:off x="3179159" y="2398680"/>
                    <a:ext cx="13313" cy="16097"/>
                  </a:xfrm>
                  <a:custGeom>
                    <a:avLst/>
                    <a:gdLst>
                      <a:gd name="connsiteX0" fmla="*/ 3905 w 13313"/>
                      <a:gd name="connsiteY0" fmla="*/ 16097 h 16097"/>
                      <a:gd name="connsiteX1" fmla="*/ 0 w 13313"/>
                      <a:gd name="connsiteY1" fmla="*/ 14764 h 16097"/>
                      <a:gd name="connsiteX2" fmla="*/ 12764 w 13313"/>
                      <a:gd name="connsiteY2" fmla="*/ 0 h 16097"/>
                      <a:gd name="connsiteX3" fmla="*/ 3905 w 13313"/>
                      <a:gd name="connsiteY3" fmla="*/ 16097 h 16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13" h="16097">
                        <a:moveTo>
                          <a:pt x="3905" y="16097"/>
                        </a:moveTo>
                        <a:cubicBezTo>
                          <a:pt x="2572" y="15621"/>
                          <a:pt x="1238" y="15240"/>
                          <a:pt x="0" y="14764"/>
                        </a:cubicBezTo>
                        <a:cubicBezTo>
                          <a:pt x="4286" y="9811"/>
                          <a:pt x="8572" y="4953"/>
                          <a:pt x="12764" y="0"/>
                        </a:cubicBezTo>
                        <a:cubicBezTo>
                          <a:pt x="15335" y="7334"/>
                          <a:pt x="8287" y="11240"/>
                          <a:pt x="3905" y="1609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84" name="자유형: 도형 583">
                    <a:extLst>
                      <a:ext uri="{FF2B5EF4-FFF2-40B4-BE49-F238E27FC236}">
                        <a16:creationId xmlns:a16="http://schemas.microsoft.com/office/drawing/2014/main" id="{AC9182EC-983D-DC88-3AF8-0FC887889215}"/>
                      </a:ext>
                    </a:extLst>
                  </p:cNvPr>
                  <p:cNvSpPr/>
                  <p:nvPr/>
                </p:nvSpPr>
                <p:spPr>
                  <a:xfrm>
                    <a:off x="2985459" y="3195160"/>
                    <a:ext cx="11676" cy="34861"/>
                  </a:xfrm>
                  <a:custGeom>
                    <a:avLst/>
                    <a:gdLst>
                      <a:gd name="connsiteX0" fmla="*/ 11677 w 11676"/>
                      <a:gd name="connsiteY0" fmla="*/ 953 h 34861"/>
                      <a:gd name="connsiteX1" fmla="*/ 3390 w 11676"/>
                      <a:gd name="connsiteY1" fmla="*/ 34862 h 34861"/>
                      <a:gd name="connsiteX2" fmla="*/ 5295 w 11676"/>
                      <a:gd name="connsiteY2" fmla="*/ 0 h 34861"/>
                      <a:gd name="connsiteX3" fmla="*/ 11677 w 11676"/>
                      <a:gd name="connsiteY3" fmla="*/ 953 h 34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6" h="34861">
                        <a:moveTo>
                          <a:pt x="11677" y="953"/>
                        </a:moveTo>
                        <a:cubicBezTo>
                          <a:pt x="8914" y="12287"/>
                          <a:pt x="6152" y="23527"/>
                          <a:pt x="3390" y="34862"/>
                        </a:cubicBezTo>
                        <a:cubicBezTo>
                          <a:pt x="-2706" y="22384"/>
                          <a:pt x="342" y="11049"/>
                          <a:pt x="5295" y="0"/>
                        </a:cubicBezTo>
                        <a:cubicBezTo>
                          <a:pt x="7390" y="286"/>
                          <a:pt x="9581" y="667"/>
                          <a:pt x="11677" y="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93" name="그룹 592">
                <a:extLst>
                  <a:ext uri="{FF2B5EF4-FFF2-40B4-BE49-F238E27FC236}">
                    <a16:creationId xmlns:a16="http://schemas.microsoft.com/office/drawing/2014/main" id="{3D89E2FE-13C1-8230-6DEB-8F54702AF5FB}"/>
                  </a:ext>
                </a:extLst>
              </p:cNvPr>
              <p:cNvGrpSpPr/>
              <p:nvPr/>
            </p:nvGrpSpPr>
            <p:grpSpPr>
              <a:xfrm>
                <a:off x="7101115" y="3873703"/>
                <a:ext cx="1080470" cy="1034597"/>
                <a:chOff x="7023205" y="2247349"/>
                <a:chExt cx="1202196" cy="1151155"/>
              </a:xfrm>
            </p:grpSpPr>
            <p:sp>
              <p:nvSpPr>
                <p:cNvPr id="594" name="TextBox 593">
                  <a:extLst>
                    <a:ext uri="{FF2B5EF4-FFF2-40B4-BE49-F238E27FC236}">
                      <a16:creationId xmlns:a16="http://schemas.microsoft.com/office/drawing/2014/main" id="{53C7C270-9DFA-FD52-5BA7-2B348CEC32A8}"/>
                    </a:ext>
                  </a:extLst>
                </p:cNvPr>
                <p:cNvSpPr txBox="1"/>
                <p:nvPr/>
              </p:nvSpPr>
              <p:spPr>
                <a:xfrm>
                  <a:off x="7314386" y="2601965"/>
                  <a:ext cx="517123" cy="4542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rgbClr val="006C64"/>
                      </a:solidFill>
                    </a:rPr>
                    <a:t>총론의</a:t>
                  </a:r>
                </a:p>
                <a:p>
                  <a:r>
                    <a:rPr lang="ko-KR" altLang="en-US" sz="1400" dirty="0">
                      <a:solidFill>
                        <a:srgbClr val="006C64"/>
                      </a:solidFill>
                    </a:rPr>
                    <a:t>지향</a:t>
                  </a:r>
                </a:p>
              </p:txBody>
            </p:sp>
            <p:grpSp>
              <p:nvGrpSpPr>
                <p:cNvPr id="595" name="그래픽 569">
                  <a:extLst>
                    <a:ext uri="{FF2B5EF4-FFF2-40B4-BE49-F238E27FC236}">
                      <a16:creationId xmlns:a16="http://schemas.microsoft.com/office/drawing/2014/main" id="{06F70114-B4A1-1193-2231-59AC32D6B387}"/>
                    </a:ext>
                  </a:extLst>
                </p:cNvPr>
                <p:cNvGrpSpPr/>
                <p:nvPr/>
              </p:nvGrpSpPr>
              <p:grpSpPr>
                <a:xfrm rot="14651034" flipH="1" flipV="1">
                  <a:off x="7048725" y="2221829"/>
                  <a:ext cx="1151155" cy="1202196"/>
                  <a:chOff x="2825351" y="1568926"/>
                  <a:chExt cx="3560208" cy="3718064"/>
                </a:xfrm>
                <a:solidFill>
                  <a:srgbClr val="00A99D"/>
                </a:solidFill>
              </p:grpSpPr>
              <p:sp>
                <p:nvSpPr>
                  <p:cNvPr id="596" name="자유형: 도형 595">
                    <a:extLst>
                      <a:ext uri="{FF2B5EF4-FFF2-40B4-BE49-F238E27FC236}">
                        <a16:creationId xmlns:a16="http://schemas.microsoft.com/office/drawing/2014/main" id="{31450AB0-2A8F-394D-B00B-DB57C378BEA0}"/>
                      </a:ext>
                    </a:extLst>
                  </p:cNvPr>
                  <p:cNvSpPr/>
                  <p:nvPr/>
                </p:nvSpPr>
                <p:spPr>
                  <a:xfrm>
                    <a:off x="2825351" y="1568926"/>
                    <a:ext cx="3497862" cy="3718064"/>
                  </a:xfrm>
                  <a:custGeom>
                    <a:avLst/>
                    <a:gdLst>
                      <a:gd name="connsiteX0" fmla="*/ 1705790 w 3680939"/>
                      <a:gd name="connsiteY0" fmla="*/ 3912665 h 3912665"/>
                      <a:gd name="connsiteX1" fmla="*/ 1667595 w 3680939"/>
                      <a:gd name="connsiteY1" fmla="*/ 3909998 h 3912665"/>
                      <a:gd name="connsiteX2" fmla="*/ 1538627 w 3680939"/>
                      <a:gd name="connsiteY2" fmla="*/ 3902188 h 3912665"/>
                      <a:gd name="connsiteX3" fmla="*/ 1334982 w 3680939"/>
                      <a:gd name="connsiteY3" fmla="*/ 3866660 h 3912665"/>
                      <a:gd name="connsiteX4" fmla="*/ 1110192 w 3680939"/>
                      <a:gd name="connsiteY4" fmla="*/ 3796460 h 3912665"/>
                      <a:gd name="connsiteX5" fmla="*/ 893594 w 3680939"/>
                      <a:gd name="connsiteY5" fmla="*/ 3697400 h 3912665"/>
                      <a:gd name="connsiteX6" fmla="*/ 473732 w 3680939"/>
                      <a:gd name="connsiteY6" fmla="*/ 3380027 h 3912665"/>
                      <a:gd name="connsiteX7" fmla="*/ 178933 w 3680939"/>
                      <a:gd name="connsiteY7" fmla="*/ 2961499 h 3912665"/>
                      <a:gd name="connsiteX8" fmla="*/ 34534 w 3680939"/>
                      <a:gd name="connsiteY8" fmla="*/ 2539065 h 3912665"/>
                      <a:gd name="connsiteX9" fmla="*/ 6245 w 3680939"/>
                      <a:gd name="connsiteY9" fmla="*/ 2336468 h 3912665"/>
                      <a:gd name="connsiteX10" fmla="*/ 149 w 3680939"/>
                      <a:gd name="connsiteY10" fmla="*/ 2153207 h 3912665"/>
                      <a:gd name="connsiteX11" fmla="*/ 2244 w 3680939"/>
                      <a:gd name="connsiteY11" fmla="*/ 2044908 h 3912665"/>
                      <a:gd name="connsiteX12" fmla="*/ 10340 w 3680939"/>
                      <a:gd name="connsiteY12" fmla="*/ 1969184 h 3912665"/>
                      <a:gd name="connsiteX13" fmla="*/ 19580 w 3680939"/>
                      <a:gd name="connsiteY13" fmla="*/ 1947563 h 3912665"/>
                      <a:gd name="connsiteX14" fmla="*/ 15103 w 3680939"/>
                      <a:gd name="connsiteY14" fmla="*/ 1937085 h 3912665"/>
                      <a:gd name="connsiteX15" fmla="*/ 19580 w 3680939"/>
                      <a:gd name="connsiteY15" fmla="*/ 1908224 h 3912665"/>
                      <a:gd name="connsiteX16" fmla="*/ 22723 w 3680939"/>
                      <a:gd name="connsiteY16" fmla="*/ 1880983 h 3912665"/>
                      <a:gd name="connsiteX17" fmla="*/ 112448 w 3680939"/>
                      <a:gd name="connsiteY17" fmla="*/ 1499411 h 3912665"/>
                      <a:gd name="connsiteX18" fmla="*/ 170456 w 3680939"/>
                      <a:gd name="connsiteY18" fmla="*/ 1347869 h 3912665"/>
                      <a:gd name="connsiteX19" fmla="*/ 421535 w 3680939"/>
                      <a:gd name="connsiteY19" fmla="*/ 912195 h 3912665"/>
                      <a:gd name="connsiteX20" fmla="*/ 642229 w 3680939"/>
                      <a:gd name="connsiteY20" fmla="*/ 652925 h 3912665"/>
                      <a:gd name="connsiteX21" fmla="*/ 654421 w 3680939"/>
                      <a:gd name="connsiteY21" fmla="*/ 637208 h 3912665"/>
                      <a:gd name="connsiteX22" fmla="*/ 236559 w 3680939"/>
                      <a:gd name="connsiteY22" fmla="*/ 862094 h 3912665"/>
                      <a:gd name="connsiteX23" fmla="*/ 232844 w 3680939"/>
                      <a:gd name="connsiteY23" fmla="*/ 858855 h 3912665"/>
                      <a:gd name="connsiteX24" fmla="*/ 247322 w 3680939"/>
                      <a:gd name="connsiteY24" fmla="*/ 846092 h 3912665"/>
                      <a:gd name="connsiteX25" fmla="*/ 297614 w 3680939"/>
                      <a:gd name="connsiteY25" fmla="*/ 809611 h 3912665"/>
                      <a:gd name="connsiteX26" fmla="*/ 308378 w 3680939"/>
                      <a:gd name="connsiteY26" fmla="*/ 799419 h 3912665"/>
                      <a:gd name="connsiteX27" fmla="*/ 321332 w 3680939"/>
                      <a:gd name="connsiteY27" fmla="*/ 794085 h 3912665"/>
                      <a:gd name="connsiteX28" fmla="*/ 318665 w 3680939"/>
                      <a:gd name="connsiteY28" fmla="*/ 791132 h 3912665"/>
                      <a:gd name="connsiteX29" fmla="*/ 308759 w 3680939"/>
                      <a:gd name="connsiteY29" fmla="*/ 799705 h 3912665"/>
                      <a:gd name="connsiteX30" fmla="*/ 283708 w 3680939"/>
                      <a:gd name="connsiteY30" fmla="*/ 813707 h 3912665"/>
                      <a:gd name="connsiteX31" fmla="*/ 225701 w 3680939"/>
                      <a:gd name="connsiteY31" fmla="*/ 854950 h 3912665"/>
                      <a:gd name="connsiteX32" fmla="*/ 208746 w 3680939"/>
                      <a:gd name="connsiteY32" fmla="*/ 866094 h 3912665"/>
                      <a:gd name="connsiteX33" fmla="*/ 204841 w 3680939"/>
                      <a:gd name="connsiteY33" fmla="*/ 863332 h 3912665"/>
                      <a:gd name="connsiteX34" fmla="*/ 223700 w 3680939"/>
                      <a:gd name="connsiteY34" fmla="*/ 839615 h 3912665"/>
                      <a:gd name="connsiteX35" fmla="*/ 170741 w 3680939"/>
                      <a:gd name="connsiteY35" fmla="*/ 845996 h 3912665"/>
                      <a:gd name="connsiteX36" fmla="*/ 185696 w 3680939"/>
                      <a:gd name="connsiteY36" fmla="*/ 825232 h 3912665"/>
                      <a:gd name="connsiteX37" fmla="*/ 151691 w 3680939"/>
                      <a:gd name="connsiteY37" fmla="*/ 841234 h 3912665"/>
                      <a:gd name="connsiteX38" fmla="*/ 123497 w 3680939"/>
                      <a:gd name="connsiteY38" fmla="*/ 831709 h 3912665"/>
                      <a:gd name="connsiteX39" fmla="*/ 235416 w 3680939"/>
                      <a:gd name="connsiteY39" fmla="*/ 744841 h 3912665"/>
                      <a:gd name="connsiteX40" fmla="*/ 357622 w 3680939"/>
                      <a:gd name="connsiteY40" fmla="*/ 663307 h 3912665"/>
                      <a:gd name="connsiteX41" fmla="*/ 345430 w 3680939"/>
                      <a:gd name="connsiteY41" fmla="*/ 667117 h 3912665"/>
                      <a:gd name="connsiteX42" fmla="*/ 153692 w 3680939"/>
                      <a:gd name="connsiteY42" fmla="*/ 792752 h 3912665"/>
                      <a:gd name="connsiteX43" fmla="*/ 139499 w 3680939"/>
                      <a:gd name="connsiteY43" fmla="*/ 803324 h 3912665"/>
                      <a:gd name="connsiteX44" fmla="*/ 114639 w 3680939"/>
                      <a:gd name="connsiteY44" fmla="*/ 817802 h 3912665"/>
                      <a:gd name="connsiteX45" fmla="*/ 110067 w 3680939"/>
                      <a:gd name="connsiteY45" fmla="*/ 792275 h 3912665"/>
                      <a:gd name="connsiteX46" fmla="*/ 125688 w 3680939"/>
                      <a:gd name="connsiteY46" fmla="*/ 778464 h 3912665"/>
                      <a:gd name="connsiteX47" fmla="*/ 500497 w 3680939"/>
                      <a:gd name="connsiteY47" fmla="*/ 554722 h 3912665"/>
                      <a:gd name="connsiteX48" fmla="*/ 911501 w 3680939"/>
                      <a:gd name="connsiteY48" fmla="*/ 407370 h 3912665"/>
                      <a:gd name="connsiteX49" fmla="*/ 949791 w 3680939"/>
                      <a:gd name="connsiteY49" fmla="*/ 386987 h 3912665"/>
                      <a:gd name="connsiteX50" fmla="*/ 1112764 w 3680939"/>
                      <a:gd name="connsiteY50" fmla="*/ 277068 h 3912665"/>
                      <a:gd name="connsiteX51" fmla="*/ 1315075 w 3680939"/>
                      <a:gd name="connsiteY51" fmla="*/ 165435 h 3912665"/>
                      <a:gd name="connsiteX52" fmla="*/ 1613779 w 3680939"/>
                      <a:gd name="connsiteY52" fmla="*/ 48849 h 3912665"/>
                      <a:gd name="connsiteX53" fmla="*/ 1818852 w 3680939"/>
                      <a:gd name="connsiteY53" fmla="*/ 5510 h 3912665"/>
                      <a:gd name="connsiteX54" fmla="*/ 1887146 w 3680939"/>
                      <a:gd name="connsiteY54" fmla="*/ 1986 h 3912665"/>
                      <a:gd name="connsiteX55" fmla="*/ 1898862 w 3680939"/>
                      <a:gd name="connsiteY55" fmla="*/ 7320 h 3912665"/>
                      <a:gd name="connsiteX56" fmla="*/ 1915721 w 3680939"/>
                      <a:gd name="connsiteY56" fmla="*/ 81 h 3912665"/>
                      <a:gd name="connsiteX57" fmla="*/ 1978872 w 3680939"/>
                      <a:gd name="connsiteY57" fmla="*/ 3605 h 3912665"/>
                      <a:gd name="connsiteX58" fmla="*/ 2063073 w 3680939"/>
                      <a:gd name="connsiteY58" fmla="*/ 18941 h 3912665"/>
                      <a:gd name="connsiteX59" fmla="*/ 2076789 w 3680939"/>
                      <a:gd name="connsiteY59" fmla="*/ 29132 h 3912665"/>
                      <a:gd name="connsiteX60" fmla="*/ 2096887 w 3680939"/>
                      <a:gd name="connsiteY60" fmla="*/ 41420 h 3912665"/>
                      <a:gd name="connsiteX61" fmla="*/ 2098792 w 3680939"/>
                      <a:gd name="connsiteY61" fmla="*/ 41229 h 3912665"/>
                      <a:gd name="connsiteX62" fmla="*/ 2117366 w 3680939"/>
                      <a:gd name="connsiteY62" fmla="*/ 66756 h 3912665"/>
                      <a:gd name="connsiteX63" fmla="*/ 2149465 w 3680939"/>
                      <a:gd name="connsiteY63" fmla="*/ 85139 h 3912665"/>
                      <a:gd name="connsiteX64" fmla="*/ 2157371 w 3680939"/>
                      <a:gd name="connsiteY64" fmla="*/ 103237 h 3912665"/>
                      <a:gd name="connsiteX65" fmla="*/ 2147084 w 3680939"/>
                      <a:gd name="connsiteY65" fmla="*/ 114667 h 3912665"/>
                      <a:gd name="connsiteX66" fmla="*/ 2140226 w 3680939"/>
                      <a:gd name="connsiteY66" fmla="*/ 129716 h 3912665"/>
                      <a:gd name="connsiteX67" fmla="*/ 2132415 w 3680939"/>
                      <a:gd name="connsiteY67" fmla="*/ 121906 h 3912665"/>
                      <a:gd name="connsiteX68" fmla="*/ 2114794 w 3680939"/>
                      <a:gd name="connsiteY68" fmla="*/ 127240 h 3912665"/>
                      <a:gd name="connsiteX69" fmla="*/ 2077837 w 3680939"/>
                      <a:gd name="connsiteY69" fmla="*/ 119906 h 3912665"/>
                      <a:gd name="connsiteX70" fmla="*/ 2058787 w 3680939"/>
                      <a:gd name="connsiteY70" fmla="*/ 114191 h 3912665"/>
                      <a:gd name="connsiteX71" fmla="*/ 2004971 w 3680939"/>
                      <a:gd name="connsiteY71" fmla="*/ 111428 h 3912665"/>
                      <a:gd name="connsiteX72" fmla="*/ 1983920 w 3680939"/>
                      <a:gd name="connsiteY72" fmla="*/ 111619 h 3912665"/>
                      <a:gd name="connsiteX73" fmla="*/ 1968109 w 3680939"/>
                      <a:gd name="connsiteY73" fmla="*/ 113524 h 3912665"/>
                      <a:gd name="connsiteX74" fmla="*/ 1955441 w 3680939"/>
                      <a:gd name="connsiteY74" fmla="*/ 115334 h 3912665"/>
                      <a:gd name="connsiteX75" fmla="*/ 1921532 w 3680939"/>
                      <a:gd name="connsiteY75" fmla="*/ 113905 h 3912665"/>
                      <a:gd name="connsiteX76" fmla="*/ 1905339 w 3680939"/>
                      <a:gd name="connsiteY76" fmla="*/ 119525 h 3912665"/>
                      <a:gd name="connsiteX77" fmla="*/ 1897433 w 3680939"/>
                      <a:gd name="connsiteY77" fmla="*/ 122668 h 3912665"/>
                      <a:gd name="connsiteX78" fmla="*/ 1822567 w 3680939"/>
                      <a:gd name="connsiteY78" fmla="*/ 135908 h 3912665"/>
                      <a:gd name="connsiteX79" fmla="*/ 1806279 w 3680939"/>
                      <a:gd name="connsiteY79" fmla="*/ 140765 h 3912665"/>
                      <a:gd name="connsiteX80" fmla="*/ 1655784 w 3680939"/>
                      <a:gd name="connsiteY80" fmla="*/ 182961 h 3912665"/>
                      <a:gd name="connsiteX81" fmla="*/ 1439090 w 3680939"/>
                      <a:gd name="connsiteY81" fmla="*/ 272306 h 3912665"/>
                      <a:gd name="connsiteX82" fmla="*/ 1416040 w 3680939"/>
                      <a:gd name="connsiteY82" fmla="*/ 284783 h 3912665"/>
                      <a:gd name="connsiteX83" fmla="*/ 1438233 w 3680939"/>
                      <a:gd name="connsiteY83" fmla="*/ 284307 h 3912665"/>
                      <a:gd name="connsiteX84" fmla="*/ 1656260 w 3680939"/>
                      <a:gd name="connsiteY84" fmla="*/ 258875 h 3912665"/>
                      <a:gd name="connsiteX85" fmla="*/ 1833806 w 3680939"/>
                      <a:gd name="connsiteY85" fmla="*/ 259828 h 3912665"/>
                      <a:gd name="connsiteX86" fmla="*/ 2030593 w 3680939"/>
                      <a:gd name="connsiteY86" fmla="*/ 279926 h 3912665"/>
                      <a:gd name="connsiteX87" fmla="*/ 2416260 w 3680939"/>
                      <a:gd name="connsiteY87" fmla="*/ 369842 h 3912665"/>
                      <a:gd name="connsiteX88" fmla="*/ 2898416 w 3680939"/>
                      <a:gd name="connsiteY88" fmla="*/ 594155 h 3912665"/>
                      <a:gd name="connsiteX89" fmla="*/ 3206264 w 3680939"/>
                      <a:gd name="connsiteY89" fmla="*/ 845330 h 3912665"/>
                      <a:gd name="connsiteX90" fmla="*/ 3443246 w 3680939"/>
                      <a:gd name="connsiteY90" fmla="*/ 1145843 h 3912665"/>
                      <a:gd name="connsiteX91" fmla="*/ 3591931 w 3680939"/>
                      <a:gd name="connsiteY91" fmla="*/ 1449691 h 3912665"/>
                      <a:gd name="connsiteX92" fmla="*/ 3646033 w 3680939"/>
                      <a:gd name="connsiteY92" fmla="*/ 1640572 h 3912665"/>
                      <a:gd name="connsiteX93" fmla="*/ 3660606 w 3680939"/>
                      <a:gd name="connsiteY93" fmla="*/ 1704485 h 3912665"/>
                      <a:gd name="connsiteX94" fmla="*/ 3670226 w 3680939"/>
                      <a:gd name="connsiteY94" fmla="*/ 1773541 h 3912665"/>
                      <a:gd name="connsiteX95" fmla="*/ 3655653 w 3680939"/>
                      <a:gd name="connsiteY95" fmla="*/ 1792305 h 3912665"/>
                      <a:gd name="connsiteX96" fmla="*/ 3666131 w 3680939"/>
                      <a:gd name="connsiteY96" fmla="*/ 1794782 h 3912665"/>
                      <a:gd name="connsiteX97" fmla="*/ 3633460 w 3680939"/>
                      <a:gd name="connsiteY97" fmla="*/ 1824119 h 3912665"/>
                      <a:gd name="connsiteX98" fmla="*/ 3650224 w 3680939"/>
                      <a:gd name="connsiteY98" fmla="*/ 1848598 h 3912665"/>
                      <a:gd name="connsiteX99" fmla="*/ 3670798 w 3680939"/>
                      <a:gd name="connsiteY99" fmla="*/ 1868981 h 3912665"/>
                      <a:gd name="connsiteX100" fmla="*/ 3664321 w 3680939"/>
                      <a:gd name="connsiteY100" fmla="*/ 1883078 h 3912665"/>
                      <a:gd name="connsiteX101" fmla="*/ 3675179 w 3680939"/>
                      <a:gd name="connsiteY101" fmla="*/ 1885555 h 3912665"/>
                      <a:gd name="connsiteX102" fmla="*/ 3679561 w 3680939"/>
                      <a:gd name="connsiteY102" fmla="*/ 1948229 h 3912665"/>
                      <a:gd name="connsiteX103" fmla="*/ 3678894 w 3680939"/>
                      <a:gd name="connsiteY103" fmla="*/ 1984043 h 3912665"/>
                      <a:gd name="connsiteX104" fmla="*/ 3679561 w 3680939"/>
                      <a:gd name="connsiteY104" fmla="*/ 2027096 h 3912665"/>
                      <a:gd name="connsiteX105" fmla="*/ 3669750 w 3680939"/>
                      <a:gd name="connsiteY105" fmla="*/ 2134919 h 3912665"/>
                      <a:gd name="connsiteX106" fmla="*/ 3672798 w 3680939"/>
                      <a:gd name="connsiteY106" fmla="*/ 2151302 h 3912665"/>
                      <a:gd name="connsiteX107" fmla="*/ 3677942 w 3680939"/>
                      <a:gd name="connsiteY107" fmla="*/ 2191784 h 3912665"/>
                      <a:gd name="connsiteX108" fmla="*/ 3658797 w 3680939"/>
                      <a:gd name="connsiteY108" fmla="*/ 2301131 h 3912665"/>
                      <a:gd name="connsiteX109" fmla="*/ 3655082 w 3680939"/>
                      <a:gd name="connsiteY109" fmla="*/ 2309798 h 3912665"/>
                      <a:gd name="connsiteX110" fmla="*/ 3649176 w 3680939"/>
                      <a:gd name="connsiteY110" fmla="*/ 2287891 h 3912665"/>
                      <a:gd name="connsiteX111" fmla="*/ 3624887 w 3680939"/>
                      <a:gd name="connsiteY111" fmla="*/ 2387808 h 3912665"/>
                      <a:gd name="connsiteX112" fmla="*/ 3640985 w 3680939"/>
                      <a:gd name="connsiteY112" fmla="*/ 2359328 h 3912665"/>
                      <a:gd name="connsiteX113" fmla="*/ 3625364 w 3680939"/>
                      <a:gd name="connsiteY113" fmla="*/ 2420288 h 3912665"/>
                      <a:gd name="connsiteX114" fmla="*/ 3619268 w 3680939"/>
                      <a:gd name="connsiteY114" fmla="*/ 2409620 h 3912665"/>
                      <a:gd name="connsiteX115" fmla="*/ 3610409 w 3680939"/>
                      <a:gd name="connsiteY115" fmla="*/ 2436671 h 3912665"/>
                      <a:gd name="connsiteX116" fmla="*/ 3622887 w 3680939"/>
                      <a:gd name="connsiteY116" fmla="*/ 2429528 h 3912665"/>
                      <a:gd name="connsiteX117" fmla="*/ 3624411 w 3680939"/>
                      <a:gd name="connsiteY117" fmla="*/ 2431814 h 3912665"/>
                      <a:gd name="connsiteX118" fmla="*/ 3536972 w 3680939"/>
                      <a:gd name="connsiteY118" fmla="*/ 2665557 h 3912665"/>
                      <a:gd name="connsiteX119" fmla="*/ 3466010 w 3680939"/>
                      <a:gd name="connsiteY119" fmla="*/ 2808623 h 3912665"/>
                      <a:gd name="connsiteX120" fmla="*/ 3419052 w 3680939"/>
                      <a:gd name="connsiteY120" fmla="*/ 2888537 h 3912665"/>
                      <a:gd name="connsiteX121" fmla="*/ 3397716 w 3680939"/>
                      <a:gd name="connsiteY121" fmla="*/ 2928447 h 3912665"/>
                      <a:gd name="connsiteX122" fmla="*/ 3157400 w 3680939"/>
                      <a:gd name="connsiteY122" fmla="*/ 3251154 h 3912665"/>
                      <a:gd name="connsiteX123" fmla="*/ 2999571 w 3680939"/>
                      <a:gd name="connsiteY123" fmla="*/ 3400506 h 3912665"/>
                      <a:gd name="connsiteX124" fmla="*/ 2875841 w 3680939"/>
                      <a:gd name="connsiteY124" fmla="*/ 3496804 h 3912665"/>
                      <a:gd name="connsiteX125" fmla="*/ 2811452 w 3680939"/>
                      <a:gd name="connsiteY125" fmla="*/ 3538619 h 3912665"/>
                      <a:gd name="connsiteX126" fmla="*/ 2759541 w 3680939"/>
                      <a:gd name="connsiteY126" fmla="*/ 3572623 h 3912665"/>
                      <a:gd name="connsiteX127" fmla="*/ 2604569 w 3680939"/>
                      <a:gd name="connsiteY127" fmla="*/ 3663110 h 3912665"/>
                      <a:gd name="connsiteX128" fmla="*/ 2356157 w 3680939"/>
                      <a:gd name="connsiteY128" fmla="*/ 3783316 h 3912665"/>
                      <a:gd name="connsiteX129" fmla="*/ 2225760 w 3680939"/>
                      <a:gd name="connsiteY129" fmla="*/ 3830465 h 3912665"/>
                      <a:gd name="connsiteX130" fmla="*/ 2176992 w 3680939"/>
                      <a:gd name="connsiteY130" fmla="*/ 3844371 h 3912665"/>
                      <a:gd name="connsiteX131" fmla="*/ 2116985 w 3680939"/>
                      <a:gd name="connsiteY131" fmla="*/ 3860278 h 3912665"/>
                      <a:gd name="connsiteX132" fmla="*/ 2112127 w 3680939"/>
                      <a:gd name="connsiteY132" fmla="*/ 3862373 h 3912665"/>
                      <a:gd name="connsiteX133" fmla="*/ 2095077 w 3680939"/>
                      <a:gd name="connsiteY133" fmla="*/ 3859325 h 3912665"/>
                      <a:gd name="connsiteX134" fmla="*/ 2084504 w 3680939"/>
                      <a:gd name="connsiteY134" fmla="*/ 3868374 h 3912665"/>
                      <a:gd name="connsiteX135" fmla="*/ 2064216 w 3680939"/>
                      <a:gd name="connsiteY135" fmla="*/ 3872660 h 3912665"/>
                      <a:gd name="connsiteX136" fmla="*/ 1917055 w 3680939"/>
                      <a:gd name="connsiteY136" fmla="*/ 3898283 h 3912665"/>
                      <a:gd name="connsiteX137" fmla="*/ 1776847 w 3680939"/>
                      <a:gd name="connsiteY137" fmla="*/ 3909141 h 3912665"/>
                      <a:gd name="connsiteX138" fmla="*/ 1752272 w 3680939"/>
                      <a:gd name="connsiteY138" fmla="*/ 3912570 h 3912665"/>
                      <a:gd name="connsiteX139" fmla="*/ 1705790 w 3680939"/>
                      <a:gd name="connsiteY139" fmla="*/ 3912570 h 3912665"/>
                      <a:gd name="connsiteX140" fmla="*/ 163693 w 3680939"/>
                      <a:gd name="connsiteY140" fmla="*/ 1475218 h 3912665"/>
                      <a:gd name="connsiteX141" fmla="*/ 155216 w 3680939"/>
                      <a:gd name="connsiteY141" fmla="*/ 1492363 h 3912665"/>
                      <a:gd name="connsiteX142" fmla="*/ 163693 w 3680939"/>
                      <a:gd name="connsiteY142" fmla="*/ 1475218 h 3912665"/>
                      <a:gd name="connsiteX143" fmla="*/ 167979 w 3680939"/>
                      <a:gd name="connsiteY143" fmla="*/ 1456263 h 3912665"/>
                      <a:gd name="connsiteX144" fmla="*/ 164836 w 3680939"/>
                      <a:gd name="connsiteY144" fmla="*/ 1456073 h 3912665"/>
                      <a:gd name="connsiteX145" fmla="*/ 163693 w 3680939"/>
                      <a:gd name="connsiteY145" fmla="*/ 1475218 h 3912665"/>
                      <a:gd name="connsiteX146" fmla="*/ 344382 w 3680939"/>
                      <a:gd name="connsiteY146" fmla="*/ 1092027 h 3912665"/>
                      <a:gd name="connsiteX147" fmla="*/ 331809 w 3680939"/>
                      <a:gd name="connsiteY147" fmla="*/ 1116030 h 3912665"/>
                      <a:gd name="connsiteX148" fmla="*/ 314664 w 3680939"/>
                      <a:gd name="connsiteY148" fmla="*/ 1145177 h 3912665"/>
                      <a:gd name="connsiteX149" fmla="*/ 304758 w 3680939"/>
                      <a:gd name="connsiteY149" fmla="*/ 1162798 h 3912665"/>
                      <a:gd name="connsiteX150" fmla="*/ 297233 w 3680939"/>
                      <a:gd name="connsiteY150" fmla="*/ 1171656 h 3912665"/>
                      <a:gd name="connsiteX151" fmla="*/ 289328 w 3680939"/>
                      <a:gd name="connsiteY151" fmla="*/ 1190897 h 3912665"/>
                      <a:gd name="connsiteX152" fmla="*/ 285613 w 3680939"/>
                      <a:gd name="connsiteY152" fmla="*/ 1193468 h 3912665"/>
                      <a:gd name="connsiteX153" fmla="*/ 277707 w 3680939"/>
                      <a:gd name="connsiteY153" fmla="*/ 1212709 h 3912665"/>
                      <a:gd name="connsiteX154" fmla="*/ 274088 w 3680939"/>
                      <a:gd name="connsiteY154" fmla="*/ 1215281 h 3912665"/>
                      <a:gd name="connsiteX155" fmla="*/ 266087 w 3680939"/>
                      <a:gd name="connsiteY155" fmla="*/ 1234521 h 3912665"/>
                      <a:gd name="connsiteX156" fmla="*/ 235321 w 3680939"/>
                      <a:gd name="connsiteY156" fmla="*/ 1293195 h 3912665"/>
                      <a:gd name="connsiteX157" fmla="*/ 227320 w 3680939"/>
                      <a:gd name="connsiteY157" fmla="*/ 1312340 h 3912665"/>
                      <a:gd name="connsiteX158" fmla="*/ 219890 w 3680939"/>
                      <a:gd name="connsiteY158" fmla="*/ 1327485 h 3912665"/>
                      <a:gd name="connsiteX159" fmla="*/ 211794 w 3680939"/>
                      <a:gd name="connsiteY159" fmla="*/ 1345202 h 3912665"/>
                      <a:gd name="connsiteX160" fmla="*/ 212270 w 3680939"/>
                      <a:gd name="connsiteY160" fmla="*/ 1344725 h 3912665"/>
                      <a:gd name="connsiteX161" fmla="*/ 196840 w 3680939"/>
                      <a:gd name="connsiteY161" fmla="*/ 1381397 h 3912665"/>
                      <a:gd name="connsiteX162" fmla="*/ 208841 w 3680939"/>
                      <a:gd name="connsiteY162" fmla="*/ 1361870 h 3912665"/>
                      <a:gd name="connsiteX163" fmla="*/ 205984 w 3680939"/>
                      <a:gd name="connsiteY163" fmla="*/ 1379015 h 3912665"/>
                      <a:gd name="connsiteX164" fmla="*/ 153596 w 3680939"/>
                      <a:gd name="connsiteY164" fmla="*/ 1523129 h 3912665"/>
                      <a:gd name="connsiteX165" fmla="*/ 121116 w 3680939"/>
                      <a:gd name="connsiteY165" fmla="*/ 1629999 h 3912665"/>
                      <a:gd name="connsiteX166" fmla="*/ 111305 w 3680939"/>
                      <a:gd name="connsiteY166" fmla="*/ 1670290 h 3912665"/>
                      <a:gd name="connsiteX167" fmla="*/ 120640 w 3680939"/>
                      <a:gd name="connsiteY167" fmla="*/ 1629618 h 3912665"/>
                      <a:gd name="connsiteX168" fmla="*/ 130546 w 3680939"/>
                      <a:gd name="connsiteY168" fmla="*/ 1612854 h 3912665"/>
                      <a:gd name="connsiteX169" fmla="*/ 188744 w 3680939"/>
                      <a:gd name="connsiteY169" fmla="*/ 1445786 h 3912665"/>
                      <a:gd name="connsiteX170" fmla="*/ 233987 w 3680939"/>
                      <a:gd name="connsiteY170" fmla="*/ 1336915 h 3912665"/>
                      <a:gd name="connsiteX171" fmla="*/ 574316 w 3680939"/>
                      <a:gd name="connsiteY171" fmla="*/ 804182 h 3912665"/>
                      <a:gd name="connsiteX172" fmla="*/ 765292 w 3680939"/>
                      <a:gd name="connsiteY172" fmla="*/ 604633 h 3912665"/>
                      <a:gd name="connsiteX173" fmla="*/ 776912 w 3680939"/>
                      <a:gd name="connsiteY173" fmla="*/ 591298 h 3912665"/>
                      <a:gd name="connsiteX174" fmla="*/ 745194 w 3680939"/>
                      <a:gd name="connsiteY174" fmla="*/ 606443 h 3912665"/>
                      <a:gd name="connsiteX175" fmla="*/ 673280 w 3680939"/>
                      <a:gd name="connsiteY175" fmla="*/ 677690 h 3912665"/>
                      <a:gd name="connsiteX176" fmla="*/ 468112 w 3680939"/>
                      <a:gd name="connsiteY176" fmla="*/ 918958 h 3912665"/>
                      <a:gd name="connsiteX177" fmla="*/ 458111 w 3680939"/>
                      <a:gd name="connsiteY177" fmla="*/ 927149 h 3912665"/>
                      <a:gd name="connsiteX178" fmla="*/ 445347 w 3680939"/>
                      <a:gd name="connsiteY178" fmla="*/ 941913 h 3912665"/>
                      <a:gd name="connsiteX179" fmla="*/ 429821 w 3680939"/>
                      <a:gd name="connsiteY179" fmla="*/ 963725 h 3912665"/>
                      <a:gd name="connsiteX180" fmla="*/ 413153 w 3680939"/>
                      <a:gd name="connsiteY180" fmla="*/ 991634 h 3912665"/>
                      <a:gd name="connsiteX181" fmla="*/ 408866 w 3680939"/>
                      <a:gd name="connsiteY181" fmla="*/ 996015 h 3912665"/>
                      <a:gd name="connsiteX182" fmla="*/ 381720 w 3680939"/>
                      <a:gd name="connsiteY182" fmla="*/ 1035068 h 3912665"/>
                      <a:gd name="connsiteX183" fmla="*/ 382101 w 3680939"/>
                      <a:gd name="connsiteY183" fmla="*/ 1041830 h 3912665"/>
                      <a:gd name="connsiteX184" fmla="*/ 375053 w 3680939"/>
                      <a:gd name="connsiteY184" fmla="*/ 1042211 h 3912665"/>
                      <a:gd name="connsiteX185" fmla="*/ 360670 w 3680939"/>
                      <a:gd name="connsiteY185" fmla="*/ 1061547 h 3912665"/>
                      <a:gd name="connsiteX186" fmla="*/ 354288 w 3680939"/>
                      <a:gd name="connsiteY186" fmla="*/ 1080978 h 3912665"/>
                      <a:gd name="connsiteX187" fmla="*/ 344382 w 3680939"/>
                      <a:gd name="connsiteY187" fmla="*/ 1092218 h 3912665"/>
                      <a:gd name="connsiteX188" fmla="*/ 94160 w 3680939"/>
                      <a:gd name="connsiteY188" fmla="*/ 1761920 h 3912665"/>
                      <a:gd name="connsiteX189" fmla="*/ 87207 w 3680939"/>
                      <a:gd name="connsiteY189" fmla="*/ 1785447 h 3912665"/>
                      <a:gd name="connsiteX190" fmla="*/ 94065 w 3680939"/>
                      <a:gd name="connsiteY190" fmla="*/ 1761825 h 3912665"/>
                      <a:gd name="connsiteX191" fmla="*/ 94922 w 3680939"/>
                      <a:gd name="connsiteY191" fmla="*/ 1747157 h 3912665"/>
                      <a:gd name="connsiteX192" fmla="*/ 92351 w 3680939"/>
                      <a:gd name="connsiteY192" fmla="*/ 1747157 h 3912665"/>
                      <a:gd name="connsiteX193" fmla="*/ 94160 w 3680939"/>
                      <a:gd name="connsiteY193" fmla="*/ 1761825 h 3912665"/>
                      <a:gd name="connsiteX194" fmla="*/ 1436233 w 3680939"/>
                      <a:gd name="connsiteY194" fmla="*/ 264686 h 3912665"/>
                      <a:gd name="connsiteX195" fmla="*/ 1461188 w 3680939"/>
                      <a:gd name="connsiteY195" fmla="*/ 251922 h 3912665"/>
                      <a:gd name="connsiteX196" fmla="*/ 1436423 w 3680939"/>
                      <a:gd name="connsiteY196" fmla="*/ 264876 h 3912665"/>
                      <a:gd name="connsiteX197" fmla="*/ 1415564 w 3680939"/>
                      <a:gd name="connsiteY197" fmla="*/ 272972 h 3912665"/>
                      <a:gd name="connsiteX198" fmla="*/ 1376606 w 3680939"/>
                      <a:gd name="connsiteY198" fmla="*/ 292784 h 3912665"/>
                      <a:gd name="connsiteX199" fmla="*/ 1415183 w 3680939"/>
                      <a:gd name="connsiteY199" fmla="*/ 272687 h 3912665"/>
                      <a:gd name="connsiteX200" fmla="*/ 1436233 w 3680939"/>
                      <a:gd name="connsiteY200" fmla="*/ 264686 h 3912665"/>
                      <a:gd name="connsiteX201" fmla="*/ 3451532 w 3680939"/>
                      <a:gd name="connsiteY201" fmla="*/ 2750615 h 3912665"/>
                      <a:gd name="connsiteX202" fmla="*/ 3445913 w 3680939"/>
                      <a:gd name="connsiteY202" fmla="*/ 2755854 h 3912665"/>
                      <a:gd name="connsiteX203" fmla="*/ 3329898 w 3680939"/>
                      <a:gd name="connsiteY203" fmla="*/ 2955403 h 3912665"/>
                      <a:gd name="connsiteX204" fmla="*/ 3324659 w 3680939"/>
                      <a:gd name="connsiteY204" fmla="*/ 2965690 h 3912665"/>
                      <a:gd name="connsiteX205" fmla="*/ 3331327 w 3680939"/>
                      <a:gd name="connsiteY205" fmla="*/ 2961499 h 3912665"/>
                      <a:gd name="connsiteX206" fmla="*/ 3441722 w 3680939"/>
                      <a:gd name="connsiteY206" fmla="*/ 2775285 h 3912665"/>
                      <a:gd name="connsiteX207" fmla="*/ 3451151 w 3680939"/>
                      <a:gd name="connsiteY207" fmla="*/ 2750330 h 3912665"/>
                      <a:gd name="connsiteX208" fmla="*/ 3458390 w 3680939"/>
                      <a:gd name="connsiteY208" fmla="*/ 2739852 h 3912665"/>
                      <a:gd name="connsiteX209" fmla="*/ 3454961 w 3680939"/>
                      <a:gd name="connsiteY209" fmla="*/ 2738804 h 3912665"/>
                      <a:gd name="connsiteX210" fmla="*/ 3451532 w 3680939"/>
                      <a:gd name="connsiteY210" fmla="*/ 2750615 h 3912665"/>
                      <a:gd name="connsiteX211" fmla="*/ 3263890 w 3680939"/>
                      <a:gd name="connsiteY211" fmla="*/ 2849675 h 3912665"/>
                      <a:gd name="connsiteX212" fmla="*/ 3254841 w 3680939"/>
                      <a:gd name="connsiteY212" fmla="*/ 2868345 h 3912665"/>
                      <a:gd name="connsiteX213" fmla="*/ 3159306 w 3680939"/>
                      <a:gd name="connsiteY213" fmla="*/ 3017220 h 3912665"/>
                      <a:gd name="connsiteX214" fmla="*/ 3131016 w 3680939"/>
                      <a:gd name="connsiteY214" fmla="*/ 3060368 h 3912665"/>
                      <a:gd name="connsiteX215" fmla="*/ 3322850 w 3680939"/>
                      <a:gd name="connsiteY215" fmla="*/ 2759188 h 3912665"/>
                      <a:gd name="connsiteX216" fmla="*/ 3315611 w 3680939"/>
                      <a:gd name="connsiteY216" fmla="*/ 2766141 h 3912665"/>
                      <a:gd name="connsiteX217" fmla="*/ 3280082 w 3680939"/>
                      <a:gd name="connsiteY217" fmla="*/ 2826434 h 3912665"/>
                      <a:gd name="connsiteX218" fmla="*/ 3263223 w 3680939"/>
                      <a:gd name="connsiteY218" fmla="*/ 2850628 h 3912665"/>
                      <a:gd name="connsiteX219" fmla="*/ 3265033 w 3680939"/>
                      <a:gd name="connsiteY219" fmla="*/ 2838531 h 3912665"/>
                      <a:gd name="connsiteX220" fmla="*/ 3263985 w 3680939"/>
                      <a:gd name="connsiteY220" fmla="*/ 2849675 h 3912665"/>
                      <a:gd name="connsiteX221" fmla="*/ 148643 w 3680939"/>
                      <a:gd name="connsiteY221" fmla="*/ 1786019 h 3912665"/>
                      <a:gd name="connsiteX222" fmla="*/ 153120 w 3680939"/>
                      <a:gd name="connsiteY222" fmla="*/ 1777732 h 3912665"/>
                      <a:gd name="connsiteX223" fmla="*/ 200078 w 3680939"/>
                      <a:gd name="connsiteY223" fmla="*/ 1601424 h 3912665"/>
                      <a:gd name="connsiteX224" fmla="*/ 296281 w 3680939"/>
                      <a:gd name="connsiteY224" fmla="*/ 1345392 h 3912665"/>
                      <a:gd name="connsiteX225" fmla="*/ 710714 w 3680939"/>
                      <a:gd name="connsiteY225" fmla="*/ 727029 h 3912665"/>
                      <a:gd name="connsiteX226" fmla="*/ 738050 w 3680939"/>
                      <a:gd name="connsiteY226" fmla="*/ 696263 h 3912665"/>
                      <a:gd name="connsiteX227" fmla="*/ 727097 w 3680939"/>
                      <a:gd name="connsiteY227" fmla="*/ 702550 h 3912665"/>
                      <a:gd name="connsiteX228" fmla="*/ 499068 w 3680939"/>
                      <a:gd name="connsiteY228" fmla="*/ 976298 h 3912665"/>
                      <a:gd name="connsiteX229" fmla="*/ 258276 w 3680939"/>
                      <a:gd name="connsiteY229" fmla="*/ 1413591 h 3912665"/>
                      <a:gd name="connsiteX230" fmla="*/ 183314 w 3680939"/>
                      <a:gd name="connsiteY230" fmla="*/ 1633333 h 3912665"/>
                      <a:gd name="connsiteX231" fmla="*/ 148929 w 3680939"/>
                      <a:gd name="connsiteY231" fmla="*/ 1786304 h 3912665"/>
                      <a:gd name="connsiteX232" fmla="*/ 146929 w 3680939"/>
                      <a:gd name="connsiteY232" fmla="*/ 1790591 h 3912665"/>
                      <a:gd name="connsiteX233" fmla="*/ 132737 w 3680939"/>
                      <a:gd name="connsiteY233" fmla="*/ 1863362 h 3912665"/>
                      <a:gd name="connsiteX234" fmla="*/ 129784 w 3680939"/>
                      <a:gd name="connsiteY234" fmla="*/ 1873839 h 3912665"/>
                      <a:gd name="connsiteX235" fmla="*/ 121021 w 3680939"/>
                      <a:gd name="connsiteY235" fmla="*/ 1904414 h 3912665"/>
                      <a:gd name="connsiteX236" fmla="*/ 127212 w 3680939"/>
                      <a:gd name="connsiteY236" fmla="*/ 1919654 h 3912665"/>
                      <a:gd name="connsiteX237" fmla="*/ 135594 w 3680939"/>
                      <a:gd name="connsiteY237" fmla="*/ 1880983 h 3912665"/>
                      <a:gd name="connsiteX238" fmla="*/ 147786 w 3680939"/>
                      <a:gd name="connsiteY238" fmla="*/ 1805926 h 3912665"/>
                      <a:gd name="connsiteX239" fmla="*/ 148643 w 3680939"/>
                      <a:gd name="connsiteY239" fmla="*/ 1785923 h 3912665"/>
                      <a:gd name="connsiteX240" fmla="*/ 246275 w 3680939"/>
                      <a:gd name="connsiteY240" fmla="*/ 1662956 h 3912665"/>
                      <a:gd name="connsiteX241" fmla="*/ 248656 w 3680939"/>
                      <a:gd name="connsiteY241" fmla="*/ 1637905 h 3912665"/>
                      <a:gd name="connsiteX242" fmla="*/ 280184 w 3680939"/>
                      <a:gd name="connsiteY242" fmla="*/ 1536845 h 3912665"/>
                      <a:gd name="connsiteX243" fmla="*/ 522500 w 3680939"/>
                      <a:gd name="connsiteY243" fmla="*/ 1051165 h 3912665"/>
                      <a:gd name="connsiteX244" fmla="*/ 927312 w 3680939"/>
                      <a:gd name="connsiteY244" fmla="*/ 583392 h 3912665"/>
                      <a:gd name="connsiteX245" fmla="*/ 946743 w 3680939"/>
                      <a:gd name="connsiteY245" fmla="*/ 565104 h 3912665"/>
                      <a:gd name="connsiteX246" fmla="*/ 943600 w 3680939"/>
                      <a:gd name="connsiteY246" fmla="*/ 563009 h 3912665"/>
                      <a:gd name="connsiteX247" fmla="*/ 750623 w 3680939"/>
                      <a:gd name="connsiteY247" fmla="*/ 747794 h 3912665"/>
                      <a:gd name="connsiteX248" fmla="*/ 246370 w 3680939"/>
                      <a:gd name="connsiteY248" fmla="*/ 1615235 h 3912665"/>
                      <a:gd name="connsiteX249" fmla="*/ 234083 w 3680939"/>
                      <a:gd name="connsiteY249" fmla="*/ 1629332 h 3912665"/>
                      <a:gd name="connsiteX250" fmla="*/ 240274 w 3680939"/>
                      <a:gd name="connsiteY250" fmla="*/ 1623617 h 3912665"/>
                      <a:gd name="connsiteX251" fmla="*/ 243131 w 3680939"/>
                      <a:gd name="connsiteY251" fmla="*/ 1624856 h 3912665"/>
                      <a:gd name="connsiteX252" fmla="*/ 235226 w 3680939"/>
                      <a:gd name="connsiteY252" fmla="*/ 1649906 h 3912665"/>
                      <a:gd name="connsiteX253" fmla="*/ 217700 w 3680939"/>
                      <a:gd name="connsiteY253" fmla="*/ 1649525 h 3912665"/>
                      <a:gd name="connsiteX254" fmla="*/ 217604 w 3680939"/>
                      <a:gd name="connsiteY254" fmla="*/ 1660479 h 3912665"/>
                      <a:gd name="connsiteX255" fmla="*/ 217128 w 3680939"/>
                      <a:gd name="connsiteY255" fmla="*/ 1675529 h 3912665"/>
                      <a:gd name="connsiteX256" fmla="*/ 218557 w 3680939"/>
                      <a:gd name="connsiteY256" fmla="*/ 1683911 h 3912665"/>
                      <a:gd name="connsiteX257" fmla="*/ 222176 w 3680939"/>
                      <a:gd name="connsiteY257" fmla="*/ 1694960 h 3912665"/>
                      <a:gd name="connsiteX258" fmla="*/ 212747 w 3680939"/>
                      <a:gd name="connsiteY258" fmla="*/ 1740965 h 3912665"/>
                      <a:gd name="connsiteX259" fmla="*/ 170456 w 3680939"/>
                      <a:gd name="connsiteY259" fmla="*/ 2015762 h 3912665"/>
                      <a:gd name="connsiteX260" fmla="*/ 170360 w 3680939"/>
                      <a:gd name="connsiteY260" fmla="*/ 2051099 h 3912665"/>
                      <a:gd name="connsiteX261" fmla="*/ 182362 w 3680939"/>
                      <a:gd name="connsiteY261" fmla="*/ 1945753 h 3912665"/>
                      <a:gd name="connsiteX262" fmla="*/ 213318 w 3680939"/>
                      <a:gd name="connsiteY262" fmla="*/ 1776398 h 3912665"/>
                      <a:gd name="connsiteX263" fmla="*/ 237226 w 3680939"/>
                      <a:gd name="connsiteY263" fmla="*/ 1687340 h 3912665"/>
                      <a:gd name="connsiteX264" fmla="*/ 243036 w 3680939"/>
                      <a:gd name="connsiteY264" fmla="*/ 1679243 h 3912665"/>
                      <a:gd name="connsiteX265" fmla="*/ 247227 w 3680939"/>
                      <a:gd name="connsiteY265" fmla="*/ 1680101 h 3912665"/>
                      <a:gd name="connsiteX266" fmla="*/ 247037 w 3680939"/>
                      <a:gd name="connsiteY266" fmla="*/ 1701056 h 3912665"/>
                      <a:gd name="connsiteX267" fmla="*/ 231511 w 3680939"/>
                      <a:gd name="connsiteY267" fmla="*/ 1765159 h 3912665"/>
                      <a:gd name="connsiteX268" fmla="*/ 203603 w 3680939"/>
                      <a:gd name="connsiteY268" fmla="*/ 1938038 h 3912665"/>
                      <a:gd name="connsiteX269" fmla="*/ 190077 w 3680939"/>
                      <a:gd name="connsiteY269" fmla="*/ 2102630 h 3912665"/>
                      <a:gd name="connsiteX270" fmla="*/ 189220 w 3680939"/>
                      <a:gd name="connsiteY270" fmla="*/ 2241218 h 3912665"/>
                      <a:gd name="connsiteX271" fmla="*/ 192554 w 3680939"/>
                      <a:gd name="connsiteY271" fmla="*/ 2285700 h 3912665"/>
                      <a:gd name="connsiteX272" fmla="*/ 197221 w 3680939"/>
                      <a:gd name="connsiteY272" fmla="*/ 2285700 h 3912665"/>
                      <a:gd name="connsiteX273" fmla="*/ 197221 w 3680939"/>
                      <a:gd name="connsiteY273" fmla="*/ 2244552 h 3912665"/>
                      <a:gd name="connsiteX274" fmla="*/ 193697 w 3680939"/>
                      <a:gd name="connsiteY274" fmla="*/ 2156446 h 3912665"/>
                      <a:gd name="connsiteX275" fmla="*/ 196268 w 3680939"/>
                      <a:gd name="connsiteY275" fmla="*/ 2094343 h 3912665"/>
                      <a:gd name="connsiteX276" fmla="*/ 199126 w 3680939"/>
                      <a:gd name="connsiteY276" fmla="*/ 2032335 h 3912665"/>
                      <a:gd name="connsiteX277" fmla="*/ 209603 w 3680939"/>
                      <a:gd name="connsiteY277" fmla="*/ 1937752 h 3912665"/>
                      <a:gd name="connsiteX278" fmla="*/ 234559 w 3680939"/>
                      <a:gd name="connsiteY278" fmla="*/ 1813641 h 3912665"/>
                      <a:gd name="connsiteX279" fmla="*/ 237607 w 3680939"/>
                      <a:gd name="connsiteY279" fmla="*/ 1794115 h 3912665"/>
                      <a:gd name="connsiteX280" fmla="*/ 246846 w 3680939"/>
                      <a:gd name="connsiteY280" fmla="*/ 1771064 h 3912665"/>
                      <a:gd name="connsiteX281" fmla="*/ 250942 w 3680939"/>
                      <a:gd name="connsiteY281" fmla="*/ 1771826 h 3912665"/>
                      <a:gd name="connsiteX282" fmla="*/ 249037 w 3680939"/>
                      <a:gd name="connsiteY282" fmla="*/ 1792972 h 3912665"/>
                      <a:gd name="connsiteX283" fmla="*/ 238750 w 3680939"/>
                      <a:gd name="connsiteY283" fmla="*/ 1848407 h 3912665"/>
                      <a:gd name="connsiteX284" fmla="*/ 209889 w 3680939"/>
                      <a:gd name="connsiteY284" fmla="*/ 2124442 h 3912665"/>
                      <a:gd name="connsiteX285" fmla="*/ 209889 w 3680939"/>
                      <a:gd name="connsiteY285" fmla="*/ 2255220 h 3912665"/>
                      <a:gd name="connsiteX286" fmla="*/ 230749 w 3680939"/>
                      <a:gd name="connsiteY286" fmla="*/ 2450578 h 3912665"/>
                      <a:gd name="connsiteX287" fmla="*/ 374481 w 3680939"/>
                      <a:gd name="connsiteY287" fmla="*/ 2903396 h 3912665"/>
                      <a:gd name="connsiteX288" fmla="*/ 576221 w 3680939"/>
                      <a:gd name="connsiteY288" fmla="*/ 3211245 h 3912665"/>
                      <a:gd name="connsiteX289" fmla="*/ 942743 w 3680939"/>
                      <a:gd name="connsiteY289" fmla="*/ 3527760 h 3912665"/>
                      <a:gd name="connsiteX290" fmla="*/ 1048946 w 3680939"/>
                      <a:gd name="connsiteY290" fmla="*/ 3589673 h 3912665"/>
                      <a:gd name="connsiteX291" fmla="*/ 1074092 w 3680939"/>
                      <a:gd name="connsiteY291" fmla="*/ 3607675 h 3912665"/>
                      <a:gd name="connsiteX292" fmla="*/ 1088761 w 3680939"/>
                      <a:gd name="connsiteY292" fmla="*/ 3611771 h 3912665"/>
                      <a:gd name="connsiteX293" fmla="*/ 1185154 w 3680939"/>
                      <a:gd name="connsiteY293" fmla="*/ 3654443 h 3912665"/>
                      <a:gd name="connsiteX294" fmla="*/ 1250114 w 3680939"/>
                      <a:gd name="connsiteY294" fmla="*/ 3681684 h 3912665"/>
                      <a:gd name="connsiteX295" fmla="*/ 1358223 w 3680939"/>
                      <a:gd name="connsiteY295" fmla="*/ 3721594 h 3912665"/>
                      <a:gd name="connsiteX296" fmla="*/ 1417850 w 3680939"/>
                      <a:gd name="connsiteY296" fmla="*/ 3738072 h 3912665"/>
                      <a:gd name="connsiteX297" fmla="*/ 1505384 w 3680939"/>
                      <a:gd name="connsiteY297" fmla="*/ 3757694 h 3912665"/>
                      <a:gd name="connsiteX298" fmla="*/ 1595110 w 3680939"/>
                      <a:gd name="connsiteY298" fmla="*/ 3774458 h 3912665"/>
                      <a:gd name="connsiteX299" fmla="*/ 1634353 w 3680939"/>
                      <a:gd name="connsiteY299" fmla="*/ 3781411 h 3912665"/>
                      <a:gd name="connsiteX300" fmla="*/ 1698932 w 3680939"/>
                      <a:gd name="connsiteY300" fmla="*/ 3789317 h 3912665"/>
                      <a:gd name="connsiteX301" fmla="*/ 1771513 w 3680939"/>
                      <a:gd name="connsiteY301" fmla="*/ 3790269 h 3912665"/>
                      <a:gd name="connsiteX302" fmla="*/ 1922103 w 3680939"/>
                      <a:gd name="connsiteY302" fmla="*/ 3787316 h 3912665"/>
                      <a:gd name="connsiteX303" fmla="*/ 2195566 w 3680939"/>
                      <a:gd name="connsiteY303" fmla="*/ 3733976 h 3912665"/>
                      <a:gd name="connsiteX304" fmla="*/ 2492365 w 3680939"/>
                      <a:gd name="connsiteY304" fmla="*/ 3592435 h 3912665"/>
                      <a:gd name="connsiteX305" fmla="*/ 2806499 w 3680939"/>
                      <a:gd name="connsiteY305" fmla="*/ 3352786 h 3912665"/>
                      <a:gd name="connsiteX306" fmla="*/ 3176260 w 3680939"/>
                      <a:gd name="connsiteY306" fmla="*/ 2918255 h 3912665"/>
                      <a:gd name="connsiteX307" fmla="*/ 3320087 w 3680939"/>
                      <a:gd name="connsiteY307" fmla="*/ 2661462 h 3912665"/>
                      <a:gd name="connsiteX308" fmla="*/ 3392668 w 3680939"/>
                      <a:gd name="connsiteY308" fmla="*/ 2487440 h 3912665"/>
                      <a:gd name="connsiteX309" fmla="*/ 3425339 w 3680939"/>
                      <a:gd name="connsiteY309" fmla="*/ 2398095 h 3912665"/>
                      <a:gd name="connsiteX310" fmla="*/ 3448484 w 3680939"/>
                      <a:gd name="connsiteY310" fmla="*/ 2308370 h 3912665"/>
                      <a:gd name="connsiteX311" fmla="*/ 3484775 w 3680939"/>
                      <a:gd name="connsiteY311" fmla="*/ 2123966 h 3912665"/>
                      <a:gd name="connsiteX312" fmla="*/ 3501158 w 3680939"/>
                      <a:gd name="connsiteY312" fmla="*/ 1968899 h 3912665"/>
                      <a:gd name="connsiteX313" fmla="*/ 3505539 w 3680939"/>
                      <a:gd name="connsiteY313" fmla="*/ 1914701 h 3912665"/>
                      <a:gd name="connsiteX314" fmla="*/ 3503063 w 3680939"/>
                      <a:gd name="connsiteY314" fmla="*/ 1865457 h 3912665"/>
                      <a:gd name="connsiteX315" fmla="*/ 3464010 w 3680939"/>
                      <a:gd name="connsiteY315" fmla="*/ 1556085 h 3912665"/>
                      <a:gd name="connsiteX316" fmla="*/ 3229790 w 3680939"/>
                      <a:gd name="connsiteY316" fmla="*/ 1055832 h 3912665"/>
                      <a:gd name="connsiteX317" fmla="*/ 2880032 w 3680939"/>
                      <a:gd name="connsiteY317" fmla="*/ 709027 h 3912665"/>
                      <a:gd name="connsiteX318" fmla="*/ 2746206 w 3680939"/>
                      <a:gd name="connsiteY318" fmla="*/ 621968 h 3912665"/>
                      <a:gd name="connsiteX319" fmla="*/ 2576661 w 3680939"/>
                      <a:gd name="connsiteY319" fmla="*/ 541101 h 3912665"/>
                      <a:gd name="connsiteX320" fmla="*/ 2454074 w 3680939"/>
                      <a:gd name="connsiteY320" fmla="*/ 495762 h 3912665"/>
                      <a:gd name="connsiteX321" fmla="*/ 2371778 w 3680939"/>
                      <a:gd name="connsiteY321" fmla="*/ 473664 h 3912665"/>
                      <a:gd name="connsiteX322" fmla="*/ 2073074 w 3680939"/>
                      <a:gd name="connsiteY322" fmla="*/ 411466 h 3912665"/>
                      <a:gd name="connsiteX323" fmla="*/ 1957060 w 3680939"/>
                      <a:gd name="connsiteY323" fmla="*/ 398321 h 3912665"/>
                      <a:gd name="connsiteX324" fmla="*/ 1815137 w 3680939"/>
                      <a:gd name="connsiteY324" fmla="*/ 392321 h 3912665"/>
                      <a:gd name="connsiteX325" fmla="*/ 1545675 w 3680939"/>
                      <a:gd name="connsiteY325" fmla="*/ 408799 h 3912665"/>
                      <a:gd name="connsiteX326" fmla="*/ 1361938 w 3680939"/>
                      <a:gd name="connsiteY326" fmla="*/ 438803 h 3912665"/>
                      <a:gd name="connsiteX327" fmla="*/ 1210205 w 3680939"/>
                      <a:gd name="connsiteY327" fmla="*/ 468997 h 3912665"/>
                      <a:gd name="connsiteX328" fmla="*/ 1111811 w 3680939"/>
                      <a:gd name="connsiteY328" fmla="*/ 491857 h 3912665"/>
                      <a:gd name="connsiteX329" fmla="*/ 1065329 w 3680939"/>
                      <a:gd name="connsiteY329" fmla="*/ 512717 h 3912665"/>
                      <a:gd name="connsiteX330" fmla="*/ 917692 w 3680939"/>
                      <a:gd name="connsiteY330" fmla="*/ 640161 h 3912665"/>
                      <a:gd name="connsiteX331" fmla="*/ 760910 w 3680939"/>
                      <a:gd name="connsiteY331" fmla="*/ 801896 h 3912665"/>
                      <a:gd name="connsiteX332" fmla="*/ 534120 w 3680939"/>
                      <a:gd name="connsiteY332" fmla="*/ 1104124 h 3912665"/>
                      <a:gd name="connsiteX333" fmla="*/ 384482 w 3680939"/>
                      <a:gd name="connsiteY333" fmla="*/ 1379396 h 3912665"/>
                      <a:gd name="connsiteX334" fmla="*/ 282184 w 3680939"/>
                      <a:gd name="connsiteY334" fmla="*/ 1660003 h 3912665"/>
                      <a:gd name="connsiteX335" fmla="*/ 272945 w 3680939"/>
                      <a:gd name="connsiteY335" fmla="*/ 1683339 h 3912665"/>
                      <a:gd name="connsiteX336" fmla="*/ 275231 w 3680939"/>
                      <a:gd name="connsiteY336" fmla="*/ 1650668 h 3912665"/>
                      <a:gd name="connsiteX337" fmla="*/ 289804 w 3680939"/>
                      <a:gd name="connsiteY337" fmla="*/ 1599710 h 3912665"/>
                      <a:gd name="connsiteX338" fmla="*/ 299615 w 3680939"/>
                      <a:gd name="connsiteY338" fmla="*/ 1560086 h 3912665"/>
                      <a:gd name="connsiteX339" fmla="*/ 434679 w 3680939"/>
                      <a:gd name="connsiteY339" fmla="*/ 1248904 h 3912665"/>
                      <a:gd name="connsiteX340" fmla="*/ 616702 w 3680939"/>
                      <a:gd name="connsiteY340" fmla="*/ 963821 h 3912665"/>
                      <a:gd name="connsiteX341" fmla="*/ 843873 w 3680939"/>
                      <a:gd name="connsiteY341" fmla="*/ 698930 h 3912665"/>
                      <a:gd name="connsiteX342" fmla="*/ 1043517 w 3680939"/>
                      <a:gd name="connsiteY342" fmla="*/ 519098 h 3912665"/>
                      <a:gd name="connsiteX343" fmla="*/ 1052185 w 3680939"/>
                      <a:gd name="connsiteY343" fmla="*/ 510335 h 3912665"/>
                      <a:gd name="connsiteX344" fmla="*/ 1049137 w 3680939"/>
                      <a:gd name="connsiteY344" fmla="*/ 507859 h 3912665"/>
                      <a:gd name="connsiteX345" fmla="*/ 1029039 w 3680939"/>
                      <a:gd name="connsiteY345" fmla="*/ 521003 h 3912665"/>
                      <a:gd name="connsiteX346" fmla="*/ 765387 w 3680939"/>
                      <a:gd name="connsiteY346" fmla="*/ 767320 h 3912665"/>
                      <a:gd name="connsiteX347" fmla="*/ 562886 w 3680939"/>
                      <a:gd name="connsiteY347" fmla="*/ 1021447 h 3912665"/>
                      <a:gd name="connsiteX348" fmla="*/ 326189 w 3680939"/>
                      <a:gd name="connsiteY348" fmla="*/ 1460454 h 3912665"/>
                      <a:gd name="connsiteX349" fmla="*/ 265420 w 3680939"/>
                      <a:gd name="connsiteY349" fmla="*/ 1638953 h 3912665"/>
                      <a:gd name="connsiteX350" fmla="*/ 246751 w 3680939"/>
                      <a:gd name="connsiteY350" fmla="*/ 1663241 h 3912665"/>
                      <a:gd name="connsiteX351" fmla="*/ 1039231 w 3680939"/>
                      <a:gd name="connsiteY351" fmla="*/ 368318 h 3912665"/>
                      <a:gd name="connsiteX352" fmla="*/ 1072664 w 3680939"/>
                      <a:gd name="connsiteY352" fmla="*/ 357459 h 3912665"/>
                      <a:gd name="connsiteX353" fmla="*/ 1467189 w 3680939"/>
                      <a:gd name="connsiteY353" fmla="*/ 139527 h 3912665"/>
                      <a:gd name="connsiteX354" fmla="*/ 1472714 w 3680939"/>
                      <a:gd name="connsiteY354" fmla="*/ 134955 h 3912665"/>
                      <a:gd name="connsiteX355" fmla="*/ 1039136 w 3680939"/>
                      <a:gd name="connsiteY355" fmla="*/ 368318 h 3912665"/>
                      <a:gd name="connsiteX356" fmla="*/ 3280082 w 3680939"/>
                      <a:gd name="connsiteY356" fmla="*/ 3078561 h 3912665"/>
                      <a:gd name="connsiteX357" fmla="*/ 3494776 w 3680939"/>
                      <a:gd name="connsiteY357" fmla="*/ 2712706 h 3912665"/>
                      <a:gd name="connsiteX358" fmla="*/ 3280082 w 3680939"/>
                      <a:gd name="connsiteY358" fmla="*/ 3078561 h 3912665"/>
                      <a:gd name="connsiteX359" fmla="*/ 3389429 w 3680939"/>
                      <a:gd name="connsiteY359" fmla="*/ 2752139 h 3912665"/>
                      <a:gd name="connsiteX360" fmla="*/ 3295703 w 3680939"/>
                      <a:gd name="connsiteY360" fmla="*/ 2913493 h 3912665"/>
                      <a:gd name="connsiteX361" fmla="*/ 3299323 w 3680939"/>
                      <a:gd name="connsiteY361" fmla="*/ 2914826 h 3912665"/>
                      <a:gd name="connsiteX362" fmla="*/ 3389429 w 3680939"/>
                      <a:gd name="connsiteY362" fmla="*/ 2752044 h 3912665"/>
                      <a:gd name="connsiteX363" fmla="*/ 62918 w 3680939"/>
                      <a:gd name="connsiteY363" fmla="*/ 1846407 h 3912665"/>
                      <a:gd name="connsiteX364" fmla="*/ 67395 w 3680939"/>
                      <a:gd name="connsiteY364" fmla="*/ 1898223 h 3912665"/>
                      <a:gd name="connsiteX365" fmla="*/ 85874 w 3680939"/>
                      <a:gd name="connsiteY365" fmla="*/ 1864124 h 3912665"/>
                      <a:gd name="connsiteX366" fmla="*/ 62918 w 3680939"/>
                      <a:gd name="connsiteY366" fmla="*/ 1846407 h 3912665"/>
                      <a:gd name="connsiteX367" fmla="*/ 3602027 w 3680939"/>
                      <a:gd name="connsiteY367" fmla="*/ 1862981 h 3912665"/>
                      <a:gd name="connsiteX368" fmla="*/ 3604218 w 3680939"/>
                      <a:gd name="connsiteY368" fmla="*/ 1865933 h 3912665"/>
                      <a:gd name="connsiteX369" fmla="*/ 3635936 w 3680939"/>
                      <a:gd name="connsiteY369" fmla="*/ 1861171 h 3912665"/>
                      <a:gd name="connsiteX370" fmla="*/ 3612791 w 3680939"/>
                      <a:gd name="connsiteY370" fmla="*/ 1850217 h 3912665"/>
                      <a:gd name="connsiteX371" fmla="*/ 3602027 w 3680939"/>
                      <a:gd name="connsiteY371" fmla="*/ 1862981 h 3912665"/>
                      <a:gd name="connsiteX372" fmla="*/ 3520398 w 3680939"/>
                      <a:gd name="connsiteY372" fmla="*/ 2672225 h 3912665"/>
                      <a:gd name="connsiteX373" fmla="*/ 3516207 w 3680939"/>
                      <a:gd name="connsiteY373" fmla="*/ 2670891 h 3912665"/>
                      <a:gd name="connsiteX374" fmla="*/ 3498300 w 3680939"/>
                      <a:gd name="connsiteY374" fmla="*/ 2705276 h 3912665"/>
                      <a:gd name="connsiteX375" fmla="*/ 3502206 w 3680939"/>
                      <a:gd name="connsiteY375" fmla="*/ 2706515 h 3912665"/>
                      <a:gd name="connsiteX376" fmla="*/ 3520493 w 3680939"/>
                      <a:gd name="connsiteY376" fmla="*/ 2672129 h 3912665"/>
                      <a:gd name="connsiteX377" fmla="*/ 950839 w 3680939"/>
                      <a:gd name="connsiteY377" fmla="*/ 556151 h 3912665"/>
                      <a:gd name="connsiteX378" fmla="*/ 954554 w 3680939"/>
                      <a:gd name="connsiteY378" fmla="*/ 559199 h 3912665"/>
                      <a:gd name="connsiteX379" fmla="*/ 989225 w 3680939"/>
                      <a:gd name="connsiteY379" fmla="*/ 529481 h 3912665"/>
                      <a:gd name="connsiteX380" fmla="*/ 986272 w 3680939"/>
                      <a:gd name="connsiteY380" fmla="*/ 527195 h 3912665"/>
                      <a:gd name="connsiteX381" fmla="*/ 950839 w 3680939"/>
                      <a:gd name="connsiteY381" fmla="*/ 556151 h 3912665"/>
                      <a:gd name="connsiteX382" fmla="*/ 39201 w 3680939"/>
                      <a:gd name="connsiteY382" fmla="*/ 2201499 h 3912665"/>
                      <a:gd name="connsiteX383" fmla="*/ 44345 w 3680939"/>
                      <a:gd name="connsiteY383" fmla="*/ 2201880 h 3912665"/>
                      <a:gd name="connsiteX384" fmla="*/ 39201 w 3680939"/>
                      <a:gd name="connsiteY384" fmla="*/ 2181878 h 3912665"/>
                      <a:gd name="connsiteX385" fmla="*/ 39201 w 3680939"/>
                      <a:gd name="connsiteY385" fmla="*/ 2201499 h 3912665"/>
                      <a:gd name="connsiteX386" fmla="*/ 3578024 w 3680939"/>
                      <a:gd name="connsiteY386" fmla="*/ 1887841 h 3912665"/>
                      <a:gd name="connsiteX387" fmla="*/ 3581073 w 3680939"/>
                      <a:gd name="connsiteY387" fmla="*/ 1903367 h 3912665"/>
                      <a:gd name="connsiteX388" fmla="*/ 3593360 w 3680939"/>
                      <a:gd name="connsiteY388" fmla="*/ 1890794 h 3912665"/>
                      <a:gd name="connsiteX389" fmla="*/ 3578024 w 3680939"/>
                      <a:gd name="connsiteY389" fmla="*/ 1887841 h 3912665"/>
                      <a:gd name="connsiteX390" fmla="*/ 166836 w 3680939"/>
                      <a:gd name="connsiteY390" fmla="*/ 2110440 h 3912665"/>
                      <a:gd name="connsiteX391" fmla="*/ 167693 w 3680939"/>
                      <a:gd name="connsiteY391" fmla="*/ 2110440 h 3912665"/>
                      <a:gd name="connsiteX392" fmla="*/ 167693 w 3680939"/>
                      <a:gd name="connsiteY392" fmla="*/ 2075388 h 3912665"/>
                      <a:gd name="connsiteX393" fmla="*/ 166836 w 3680939"/>
                      <a:gd name="connsiteY393" fmla="*/ 2075388 h 3912665"/>
                      <a:gd name="connsiteX394" fmla="*/ 166836 w 3680939"/>
                      <a:gd name="connsiteY394" fmla="*/ 2110440 h 3912665"/>
                      <a:gd name="connsiteX395" fmla="*/ 3618982 w 3680939"/>
                      <a:gd name="connsiteY395" fmla="*/ 1881840 h 3912665"/>
                      <a:gd name="connsiteX396" fmla="*/ 3599456 w 3680939"/>
                      <a:gd name="connsiteY396" fmla="*/ 1877078 h 3912665"/>
                      <a:gd name="connsiteX397" fmla="*/ 3618982 w 3680939"/>
                      <a:gd name="connsiteY397" fmla="*/ 1881840 h 3912665"/>
                      <a:gd name="connsiteX398" fmla="*/ 45107 w 3680939"/>
                      <a:gd name="connsiteY398" fmla="*/ 2109202 h 3912665"/>
                      <a:gd name="connsiteX399" fmla="*/ 40630 w 3680939"/>
                      <a:gd name="connsiteY399" fmla="*/ 2109964 h 3912665"/>
                      <a:gd name="connsiteX400" fmla="*/ 49964 w 3680939"/>
                      <a:gd name="connsiteY400" fmla="*/ 2123489 h 3912665"/>
                      <a:gd name="connsiteX401" fmla="*/ 45107 w 3680939"/>
                      <a:gd name="connsiteY401" fmla="*/ 2109297 h 3912665"/>
                      <a:gd name="connsiteX402" fmla="*/ 35391 w 3680939"/>
                      <a:gd name="connsiteY402" fmla="*/ 2145683 h 3912665"/>
                      <a:gd name="connsiteX403" fmla="*/ 45488 w 3680939"/>
                      <a:gd name="connsiteY403" fmla="*/ 2159970 h 3912665"/>
                      <a:gd name="connsiteX404" fmla="*/ 35391 w 3680939"/>
                      <a:gd name="connsiteY404" fmla="*/ 2145683 h 3912665"/>
                      <a:gd name="connsiteX405" fmla="*/ 786914 w 3680939"/>
                      <a:gd name="connsiteY405" fmla="*/ 647019 h 3912665"/>
                      <a:gd name="connsiteX406" fmla="*/ 784151 w 3680939"/>
                      <a:gd name="connsiteY406" fmla="*/ 645305 h 3912665"/>
                      <a:gd name="connsiteX407" fmla="*/ 773864 w 3680939"/>
                      <a:gd name="connsiteY407" fmla="*/ 656068 h 3912665"/>
                      <a:gd name="connsiteX408" fmla="*/ 776436 w 3680939"/>
                      <a:gd name="connsiteY408" fmla="*/ 657687 h 3912665"/>
                      <a:gd name="connsiteX409" fmla="*/ 786914 w 3680939"/>
                      <a:gd name="connsiteY409" fmla="*/ 647019 h 3912665"/>
                      <a:gd name="connsiteX410" fmla="*/ 3535733 w 3680939"/>
                      <a:gd name="connsiteY410" fmla="*/ 1903557 h 3912665"/>
                      <a:gd name="connsiteX411" fmla="*/ 3530495 w 3680939"/>
                      <a:gd name="connsiteY411" fmla="*/ 1900985 h 3912665"/>
                      <a:gd name="connsiteX412" fmla="*/ 3525447 w 3680939"/>
                      <a:gd name="connsiteY412" fmla="*/ 1904319 h 3912665"/>
                      <a:gd name="connsiteX413" fmla="*/ 3530018 w 3680939"/>
                      <a:gd name="connsiteY413" fmla="*/ 1907462 h 3912665"/>
                      <a:gd name="connsiteX414" fmla="*/ 3535733 w 3680939"/>
                      <a:gd name="connsiteY414" fmla="*/ 1903557 h 3912665"/>
                      <a:gd name="connsiteX415" fmla="*/ 106257 w 3680939"/>
                      <a:gd name="connsiteY415" fmla="*/ 2219597 h 3912665"/>
                      <a:gd name="connsiteX416" fmla="*/ 104733 w 3680939"/>
                      <a:gd name="connsiteY416" fmla="*/ 2219882 h 3912665"/>
                      <a:gd name="connsiteX417" fmla="*/ 106448 w 3680939"/>
                      <a:gd name="connsiteY417" fmla="*/ 2226740 h 3912665"/>
                      <a:gd name="connsiteX418" fmla="*/ 109305 w 3680939"/>
                      <a:gd name="connsiteY418" fmla="*/ 2226074 h 3912665"/>
                      <a:gd name="connsiteX419" fmla="*/ 106257 w 3680939"/>
                      <a:gd name="connsiteY419" fmla="*/ 2219501 h 3912665"/>
                      <a:gd name="connsiteX420" fmla="*/ 385244 w 3680939"/>
                      <a:gd name="connsiteY420" fmla="*/ 646352 h 3912665"/>
                      <a:gd name="connsiteX421" fmla="*/ 387149 w 3680939"/>
                      <a:gd name="connsiteY421" fmla="*/ 648067 h 3912665"/>
                      <a:gd name="connsiteX422" fmla="*/ 392960 w 3680939"/>
                      <a:gd name="connsiteY422" fmla="*/ 643876 h 3912665"/>
                      <a:gd name="connsiteX423" fmla="*/ 391245 w 3680939"/>
                      <a:gd name="connsiteY423" fmla="*/ 642352 h 3912665"/>
                      <a:gd name="connsiteX424" fmla="*/ 385244 w 3680939"/>
                      <a:gd name="connsiteY424" fmla="*/ 646352 h 3912665"/>
                      <a:gd name="connsiteX425" fmla="*/ 758339 w 3680939"/>
                      <a:gd name="connsiteY425" fmla="*/ 671403 h 3912665"/>
                      <a:gd name="connsiteX426" fmla="*/ 761291 w 3680939"/>
                      <a:gd name="connsiteY426" fmla="*/ 672927 h 3912665"/>
                      <a:gd name="connsiteX427" fmla="*/ 767864 w 3680939"/>
                      <a:gd name="connsiteY427" fmla="*/ 665593 h 3912665"/>
                      <a:gd name="connsiteX428" fmla="*/ 765863 w 3680939"/>
                      <a:gd name="connsiteY428" fmla="*/ 664355 h 3912665"/>
                      <a:gd name="connsiteX429" fmla="*/ 758434 w 3680939"/>
                      <a:gd name="connsiteY429" fmla="*/ 671403 h 3912665"/>
                      <a:gd name="connsiteX430" fmla="*/ 742527 w 3680939"/>
                      <a:gd name="connsiteY430" fmla="*/ 688167 h 3912665"/>
                      <a:gd name="connsiteX431" fmla="*/ 744813 w 3680939"/>
                      <a:gd name="connsiteY431" fmla="*/ 689501 h 3912665"/>
                      <a:gd name="connsiteX432" fmla="*/ 752433 w 3680939"/>
                      <a:gd name="connsiteY432" fmla="*/ 681023 h 3912665"/>
                      <a:gd name="connsiteX433" fmla="*/ 750147 w 3680939"/>
                      <a:gd name="connsiteY433" fmla="*/ 679785 h 3912665"/>
                      <a:gd name="connsiteX434" fmla="*/ 742432 w 3680939"/>
                      <a:gd name="connsiteY434" fmla="*/ 688262 h 3912665"/>
                      <a:gd name="connsiteX435" fmla="*/ 245132 w 3680939"/>
                      <a:gd name="connsiteY435" fmla="*/ 2591643 h 3912665"/>
                      <a:gd name="connsiteX436" fmla="*/ 241131 w 3680939"/>
                      <a:gd name="connsiteY436" fmla="*/ 2592596 h 3912665"/>
                      <a:gd name="connsiteX437" fmla="*/ 243893 w 3680939"/>
                      <a:gd name="connsiteY437" fmla="*/ 2599358 h 3912665"/>
                      <a:gd name="connsiteX438" fmla="*/ 246179 w 3680939"/>
                      <a:gd name="connsiteY438" fmla="*/ 2598977 h 3912665"/>
                      <a:gd name="connsiteX439" fmla="*/ 245132 w 3680939"/>
                      <a:gd name="connsiteY439" fmla="*/ 2591643 h 3912665"/>
                      <a:gd name="connsiteX440" fmla="*/ 794438 w 3680939"/>
                      <a:gd name="connsiteY440" fmla="*/ 636542 h 3912665"/>
                      <a:gd name="connsiteX441" fmla="*/ 795772 w 3680939"/>
                      <a:gd name="connsiteY441" fmla="*/ 637589 h 3912665"/>
                      <a:gd name="connsiteX442" fmla="*/ 802344 w 3680939"/>
                      <a:gd name="connsiteY442" fmla="*/ 631589 h 3912665"/>
                      <a:gd name="connsiteX443" fmla="*/ 800725 w 3680939"/>
                      <a:gd name="connsiteY443" fmla="*/ 630446 h 3912665"/>
                      <a:gd name="connsiteX444" fmla="*/ 794438 w 3680939"/>
                      <a:gd name="connsiteY444" fmla="*/ 636542 h 3912665"/>
                      <a:gd name="connsiteX445" fmla="*/ 57203 w 3680939"/>
                      <a:gd name="connsiteY445" fmla="*/ 1911368 h 3912665"/>
                      <a:gd name="connsiteX446" fmla="*/ 59585 w 3680939"/>
                      <a:gd name="connsiteY446" fmla="*/ 1911368 h 3912665"/>
                      <a:gd name="connsiteX447" fmla="*/ 59585 w 3680939"/>
                      <a:gd name="connsiteY447" fmla="*/ 1903652 h 3912665"/>
                      <a:gd name="connsiteX448" fmla="*/ 57870 w 3680939"/>
                      <a:gd name="connsiteY448" fmla="*/ 1903652 h 3912665"/>
                      <a:gd name="connsiteX449" fmla="*/ 57108 w 3680939"/>
                      <a:gd name="connsiteY449" fmla="*/ 1911368 h 3912665"/>
                      <a:gd name="connsiteX450" fmla="*/ 3280940 w 3680939"/>
                      <a:gd name="connsiteY450" fmla="*/ 2809004 h 3912665"/>
                      <a:gd name="connsiteX451" fmla="*/ 3283892 w 3680939"/>
                      <a:gd name="connsiteY451" fmla="*/ 2809956 h 3912665"/>
                      <a:gd name="connsiteX452" fmla="*/ 3288083 w 3680939"/>
                      <a:gd name="connsiteY452" fmla="*/ 2801003 h 3912665"/>
                      <a:gd name="connsiteX453" fmla="*/ 3285893 w 3680939"/>
                      <a:gd name="connsiteY453" fmla="*/ 2800336 h 3912665"/>
                      <a:gd name="connsiteX454" fmla="*/ 3280940 w 3680939"/>
                      <a:gd name="connsiteY454" fmla="*/ 2809004 h 3912665"/>
                      <a:gd name="connsiteX455" fmla="*/ 53108 w 3680939"/>
                      <a:gd name="connsiteY455" fmla="*/ 1944705 h 3912665"/>
                      <a:gd name="connsiteX456" fmla="*/ 55013 w 3680939"/>
                      <a:gd name="connsiteY456" fmla="*/ 1947944 h 3912665"/>
                      <a:gd name="connsiteX457" fmla="*/ 62633 w 3680939"/>
                      <a:gd name="connsiteY457" fmla="*/ 1944515 h 3912665"/>
                      <a:gd name="connsiteX458" fmla="*/ 61109 w 3680939"/>
                      <a:gd name="connsiteY458" fmla="*/ 1942038 h 3912665"/>
                      <a:gd name="connsiteX459" fmla="*/ 53108 w 3680939"/>
                      <a:gd name="connsiteY459" fmla="*/ 1944705 h 3912665"/>
                      <a:gd name="connsiteX460" fmla="*/ 657659 w 3680939"/>
                      <a:gd name="connsiteY460" fmla="*/ 3314686 h 3912665"/>
                      <a:gd name="connsiteX461" fmla="*/ 659755 w 3680939"/>
                      <a:gd name="connsiteY461" fmla="*/ 3312590 h 3912665"/>
                      <a:gd name="connsiteX462" fmla="*/ 652421 w 3680939"/>
                      <a:gd name="connsiteY462" fmla="*/ 3307923 h 3912665"/>
                      <a:gd name="connsiteX463" fmla="*/ 650420 w 3680939"/>
                      <a:gd name="connsiteY463" fmla="*/ 3309923 h 3912665"/>
                      <a:gd name="connsiteX464" fmla="*/ 657659 w 3680939"/>
                      <a:gd name="connsiteY464" fmla="*/ 3314686 h 3912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</a:cxnLst>
                    <a:rect l="l" t="t" r="r" b="b"/>
                    <a:pathLst>
                      <a:path w="3680939" h="3912665">
                        <a:moveTo>
                          <a:pt x="1705790" y="3912665"/>
                        </a:moveTo>
                        <a:cubicBezTo>
                          <a:pt x="1693027" y="3911808"/>
                          <a:pt x="1680359" y="3910760"/>
                          <a:pt x="1667595" y="3909998"/>
                        </a:cubicBezTo>
                        <a:cubicBezTo>
                          <a:pt x="1624637" y="3907427"/>
                          <a:pt x="1581394" y="3906188"/>
                          <a:pt x="1538627" y="3902188"/>
                        </a:cubicBezTo>
                        <a:cubicBezTo>
                          <a:pt x="1469380" y="3895711"/>
                          <a:pt x="1401657" y="3882757"/>
                          <a:pt x="1334982" y="3866660"/>
                        </a:cubicBezTo>
                        <a:cubicBezTo>
                          <a:pt x="1257734" y="3848086"/>
                          <a:pt x="1183058" y="3824178"/>
                          <a:pt x="1110192" y="3796460"/>
                        </a:cubicBezTo>
                        <a:cubicBezTo>
                          <a:pt x="1034849" y="3767790"/>
                          <a:pt x="962745" y="3734643"/>
                          <a:pt x="893594" y="3697400"/>
                        </a:cubicBezTo>
                        <a:cubicBezTo>
                          <a:pt x="731859" y="3610247"/>
                          <a:pt x="592699" y="3503852"/>
                          <a:pt x="473732" y="3380027"/>
                        </a:cubicBezTo>
                        <a:cubicBezTo>
                          <a:pt x="350573" y="3251821"/>
                          <a:pt x="253609" y="3111899"/>
                          <a:pt x="178933" y="2961499"/>
                        </a:cubicBezTo>
                        <a:cubicBezTo>
                          <a:pt x="111115" y="2824910"/>
                          <a:pt x="64061" y="2683940"/>
                          <a:pt x="34534" y="2539065"/>
                        </a:cubicBezTo>
                        <a:cubicBezTo>
                          <a:pt x="20818" y="2471914"/>
                          <a:pt x="11483" y="2404382"/>
                          <a:pt x="6245" y="2336468"/>
                        </a:cubicBezTo>
                        <a:cubicBezTo>
                          <a:pt x="1577" y="2275413"/>
                          <a:pt x="-613" y="2214358"/>
                          <a:pt x="149" y="2153207"/>
                        </a:cubicBezTo>
                        <a:cubicBezTo>
                          <a:pt x="625" y="2117108"/>
                          <a:pt x="530" y="2080913"/>
                          <a:pt x="2244" y="2044908"/>
                        </a:cubicBezTo>
                        <a:cubicBezTo>
                          <a:pt x="3482" y="2019572"/>
                          <a:pt x="6816" y="1994330"/>
                          <a:pt x="10340" y="1969184"/>
                        </a:cubicBezTo>
                        <a:cubicBezTo>
                          <a:pt x="11388" y="1961945"/>
                          <a:pt x="16246" y="1954992"/>
                          <a:pt x="19580" y="1947563"/>
                        </a:cubicBezTo>
                        <a:cubicBezTo>
                          <a:pt x="18341" y="1944991"/>
                          <a:pt x="14912" y="1940990"/>
                          <a:pt x="15103" y="1937085"/>
                        </a:cubicBezTo>
                        <a:cubicBezTo>
                          <a:pt x="15674" y="1927465"/>
                          <a:pt x="18246" y="1917845"/>
                          <a:pt x="19580" y="1908224"/>
                        </a:cubicBezTo>
                        <a:cubicBezTo>
                          <a:pt x="20913" y="1899176"/>
                          <a:pt x="21770" y="1890032"/>
                          <a:pt x="22723" y="1880983"/>
                        </a:cubicBezTo>
                        <a:cubicBezTo>
                          <a:pt x="35486" y="1751157"/>
                          <a:pt x="69300" y="1624570"/>
                          <a:pt x="112448" y="1499411"/>
                        </a:cubicBezTo>
                        <a:cubicBezTo>
                          <a:pt x="130070" y="1448548"/>
                          <a:pt x="149215" y="1397875"/>
                          <a:pt x="170456" y="1347869"/>
                        </a:cubicBezTo>
                        <a:cubicBezTo>
                          <a:pt x="235130" y="1195564"/>
                          <a:pt x="319808" y="1050689"/>
                          <a:pt x="421535" y="912195"/>
                        </a:cubicBezTo>
                        <a:cubicBezTo>
                          <a:pt x="487924" y="821803"/>
                          <a:pt x="561362" y="735316"/>
                          <a:pt x="642229" y="652925"/>
                        </a:cubicBezTo>
                        <a:cubicBezTo>
                          <a:pt x="646896" y="648162"/>
                          <a:pt x="651278" y="643209"/>
                          <a:pt x="654421" y="637208"/>
                        </a:cubicBezTo>
                        <a:cubicBezTo>
                          <a:pt x="500783" y="695025"/>
                          <a:pt x="360289" y="768368"/>
                          <a:pt x="236559" y="862094"/>
                        </a:cubicBezTo>
                        <a:lnTo>
                          <a:pt x="232844" y="858855"/>
                        </a:lnTo>
                        <a:cubicBezTo>
                          <a:pt x="237607" y="854569"/>
                          <a:pt x="242084" y="849997"/>
                          <a:pt x="247322" y="846092"/>
                        </a:cubicBezTo>
                        <a:cubicBezTo>
                          <a:pt x="263991" y="833804"/>
                          <a:pt x="280946" y="821898"/>
                          <a:pt x="297614" y="809611"/>
                        </a:cubicBezTo>
                        <a:cubicBezTo>
                          <a:pt x="301710" y="806563"/>
                          <a:pt x="304853" y="802848"/>
                          <a:pt x="308378" y="799419"/>
                        </a:cubicBezTo>
                        <a:cubicBezTo>
                          <a:pt x="312664" y="797609"/>
                          <a:pt x="317045" y="795895"/>
                          <a:pt x="321332" y="794085"/>
                        </a:cubicBezTo>
                        <a:lnTo>
                          <a:pt x="318665" y="791132"/>
                        </a:lnTo>
                        <a:cubicBezTo>
                          <a:pt x="315331" y="793990"/>
                          <a:pt x="311997" y="796847"/>
                          <a:pt x="308759" y="799705"/>
                        </a:cubicBezTo>
                        <a:cubicBezTo>
                          <a:pt x="300377" y="804372"/>
                          <a:pt x="291423" y="808468"/>
                          <a:pt x="283708" y="813707"/>
                        </a:cubicBezTo>
                        <a:cubicBezTo>
                          <a:pt x="264086" y="827137"/>
                          <a:pt x="245036" y="841234"/>
                          <a:pt x="225701" y="854950"/>
                        </a:cubicBezTo>
                        <a:cubicBezTo>
                          <a:pt x="220176" y="858855"/>
                          <a:pt x="214366" y="862379"/>
                          <a:pt x="208746" y="866094"/>
                        </a:cubicBezTo>
                        <a:cubicBezTo>
                          <a:pt x="207413" y="865142"/>
                          <a:pt x="206174" y="864284"/>
                          <a:pt x="204841" y="863332"/>
                        </a:cubicBezTo>
                        <a:cubicBezTo>
                          <a:pt x="211127" y="855426"/>
                          <a:pt x="217414" y="847520"/>
                          <a:pt x="223700" y="839615"/>
                        </a:cubicBezTo>
                        <a:cubicBezTo>
                          <a:pt x="206555" y="845425"/>
                          <a:pt x="190458" y="851902"/>
                          <a:pt x="170741" y="845996"/>
                        </a:cubicBezTo>
                        <a:cubicBezTo>
                          <a:pt x="174647" y="840567"/>
                          <a:pt x="179123" y="834281"/>
                          <a:pt x="185696" y="825232"/>
                        </a:cubicBezTo>
                        <a:cubicBezTo>
                          <a:pt x="171408" y="830375"/>
                          <a:pt x="163883" y="838186"/>
                          <a:pt x="151691" y="841234"/>
                        </a:cubicBezTo>
                        <a:cubicBezTo>
                          <a:pt x="134737" y="845520"/>
                          <a:pt x="135594" y="847616"/>
                          <a:pt x="123497" y="831709"/>
                        </a:cubicBezTo>
                        <a:cubicBezTo>
                          <a:pt x="158454" y="801134"/>
                          <a:pt x="196173" y="772273"/>
                          <a:pt x="235416" y="744841"/>
                        </a:cubicBezTo>
                        <a:cubicBezTo>
                          <a:pt x="274278" y="717695"/>
                          <a:pt x="314664" y="691882"/>
                          <a:pt x="357622" y="663307"/>
                        </a:cubicBezTo>
                        <a:cubicBezTo>
                          <a:pt x="351145" y="665307"/>
                          <a:pt x="347906" y="665688"/>
                          <a:pt x="345430" y="667117"/>
                        </a:cubicBezTo>
                        <a:cubicBezTo>
                          <a:pt x="277898" y="705407"/>
                          <a:pt x="212461" y="745793"/>
                          <a:pt x="153692" y="792752"/>
                        </a:cubicBezTo>
                        <a:cubicBezTo>
                          <a:pt x="149120" y="796371"/>
                          <a:pt x="144548" y="800181"/>
                          <a:pt x="139499" y="803324"/>
                        </a:cubicBezTo>
                        <a:cubicBezTo>
                          <a:pt x="131403" y="808373"/>
                          <a:pt x="122926" y="813040"/>
                          <a:pt x="114639" y="817802"/>
                        </a:cubicBezTo>
                        <a:cubicBezTo>
                          <a:pt x="102733" y="807992"/>
                          <a:pt x="101399" y="801896"/>
                          <a:pt x="110067" y="792275"/>
                        </a:cubicBezTo>
                        <a:cubicBezTo>
                          <a:pt x="114544" y="787322"/>
                          <a:pt x="120259" y="782941"/>
                          <a:pt x="125688" y="778464"/>
                        </a:cubicBezTo>
                        <a:cubicBezTo>
                          <a:pt x="236654" y="688739"/>
                          <a:pt x="362575" y="615301"/>
                          <a:pt x="500497" y="554722"/>
                        </a:cubicBezTo>
                        <a:cubicBezTo>
                          <a:pt x="632609" y="496715"/>
                          <a:pt x="769959" y="448232"/>
                          <a:pt x="911501" y="407370"/>
                        </a:cubicBezTo>
                        <a:cubicBezTo>
                          <a:pt x="926741" y="402989"/>
                          <a:pt x="938552" y="395369"/>
                          <a:pt x="949791" y="386987"/>
                        </a:cubicBezTo>
                        <a:cubicBezTo>
                          <a:pt x="1001607" y="347934"/>
                          <a:pt x="1056662" y="312025"/>
                          <a:pt x="1112764" y="277068"/>
                        </a:cubicBezTo>
                        <a:cubicBezTo>
                          <a:pt x="1177629" y="236777"/>
                          <a:pt x="1245066" y="199535"/>
                          <a:pt x="1315075" y="165435"/>
                        </a:cubicBezTo>
                        <a:cubicBezTo>
                          <a:pt x="1410134" y="119144"/>
                          <a:pt x="1509004" y="78948"/>
                          <a:pt x="1613779" y="48849"/>
                        </a:cubicBezTo>
                        <a:cubicBezTo>
                          <a:pt x="1680549" y="29704"/>
                          <a:pt x="1748558" y="13797"/>
                          <a:pt x="1818852" y="5510"/>
                        </a:cubicBezTo>
                        <a:cubicBezTo>
                          <a:pt x="1841331" y="2843"/>
                          <a:pt x="1864382" y="2653"/>
                          <a:pt x="1887146" y="1986"/>
                        </a:cubicBezTo>
                        <a:cubicBezTo>
                          <a:pt x="1890766" y="1891"/>
                          <a:pt x="1894671" y="5320"/>
                          <a:pt x="1898862" y="7320"/>
                        </a:cubicBezTo>
                        <a:cubicBezTo>
                          <a:pt x="1902386" y="1129"/>
                          <a:pt x="1908197" y="-395"/>
                          <a:pt x="1915721" y="81"/>
                        </a:cubicBezTo>
                        <a:cubicBezTo>
                          <a:pt x="1936772" y="1415"/>
                          <a:pt x="1957917" y="2081"/>
                          <a:pt x="1978872" y="3605"/>
                        </a:cubicBezTo>
                        <a:cubicBezTo>
                          <a:pt x="2007733" y="5606"/>
                          <a:pt x="2036308" y="9416"/>
                          <a:pt x="2063073" y="18941"/>
                        </a:cubicBezTo>
                        <a:cubicBezTo>
                          <a:pt x="2068407" y="20846"/>
                          <a:pt x="2076027" y="20274"/>
                          <a:pt x="2076789" y="29132"/>
                        </a:cubicBezTo>
                        <a:cubicBezTo>
                          <a:pt x="2077170" y="33609"/>
                          <a:pt x="2089743" y="37419"/>
                          <a:pt x="2096887" y="41420"/>
                        </a:cubicBezTo>
                        <a:cubicBezTo>
                          <a:pt x="2097268" y="41610"/>
                          <a:pt x="2098220" y="41134"/>
                          <a:pt x="2098792" y="41229"/>
                        </a:cubicBezTo>
                        <a:cubicBezTo>
                          <a:pt x="2118032" y="45515"/>
                          <a:pt x="2122319" y="51516"/>
                          <a:pt x="2117366" y="66756"/>
                        </a:cubicBezTo>
                        <a:cubicBezTo>
                          <a:pt x="2130034" y="66089"/>
                          <a:pt x="2144988" y="74662"/>
                          <a:pt x="2149465" y="85139"/>
                        </a:cubicBezTo>
                        <a:cubicBezTo>
                          <a:pt x="2151846" y="90759"/>
                          <a:pt x="2154323" y="96379"/>
                          <a:pt x="2157371" y="103237"/>
                        </a:cubicBezTo>
                        <a:cubicBezTo>
                          <a:pt x="2154418" y="106380"/>
                          <a:pt x="2150132" y="110285"/>
                          <a:pt x="2147084" y="114667"/>
                        </a:cubicBezTo>
                        <a:cubicBezTo>
                          <a:pt x="2144417" y="118572"/>
                          <a:pt x="2143178" y="123049"/>
                          <a:pt x="2140226" y="129716"/>
                        </a:cubicBezTo>
                        <a:cubicBezTo>
                          <a:pt x="2136416" y="125906"/>
                          <a:pt x="2134701" y="124192"/>
                          <a:pt x="2132415" y="121906"/>
                        </a:cubicBezTo>
                        <a:cubicBezTo>
                          <a:pt x="2129081" y="129240"/>
                          <a:pt x="2122604" y="130288"/>
                          <a:pt x="2114794" y="127240"/>
                        </a:cubicBezTo>
                        <a:cubicBezTo>
                          <a:pt x="2103078" y="122668"/>
                          <a:pt x="2091267" y="119715"/>
                          <a:pt x="2077837" y="119906"/>
                        </a:cubicBezTo>
                        <a:cubicBezTo>
                          <a:pt x="2071550" y="119906"/>
                          <a:pt x="2064978" y="114000"/>
                          <a:pt x="2058787" y="114191"/>
                        </a:cubicBezTo>
                        <a:cubicBezTo>
                          <a:pt x="2040594" y="114857"/>
                          <a:pt x="2023163" y="108761"/>
                          <a:pt x="2004971" y="111428"/>
                        </a:cubicBezTo>
                        <a:cubicBezTo>
                          <a:pt x="1998113" y="112476"/>
                          <a:pt x="1990588" y="112762"/>
                          <a:pt x="1983920" y="111619"/>
                        </a:cubicBezTo>
                        <a:cubicBezTo>
                          <a:pt x="1977824" y="110476"/>
                          <a:pt x="1973443" y="110095"/>
                          <a:pt x="1968109" y="113524"/>
                        </a:cubicBezTo>
                        <a:cubicBezTo>
                          <a:pt x="1965156" y="115429"/>
                          <a:pt x="1959727" y="115429"/>
                          <a:pt x="1955441" y="115334"/>
                        </a:cubicBezTo>
                        <a:cubicBezTo>
                          <a:pt x="1944106" y="115048"/>
                          <a:pt x="1932771" y="113524"/>
                          <a:pt x="1921532" y="113905"/>
                        </a:cubicBezTo>
                        <a:cubicBezTo>
                          <a:pt x="1916007" y="114095"/>
                          <a:pt x="1910673" y="117524"/>
                          <a:pt x="1905339" y="119525"/>
                        </a:cubicBezTo>
                        <a:cubicBezTo>
                          <a:pt x="1902672" y="120572"/>
                          <a:pt x="1900100" y="122573"/>
                          <a:pt x="1897433" y="122668"/>
                        </a:cubicBezTo>
                        <a:cubicBezTo>
                          <a:pt x="1871621" y="123906"/>
                          <a:pt x="1845808" y="124954"/>
                          <a:pt x="1822567" y="135908"/>
                        </a:cubicBezTo>
                        <a:cubicBezTo>
                          <a:pt x="1817614" y="138194"/>
                          <a:pt x="1811899" y="139718"/>
                          <a:pt x="1806279" y="140765"/>
                        </a:cubicBezTo>
                        <a:cubicBezTo>
                          <a:pt x="1754368" y="150767"/>
                          <a:pt x="1704838" y="166673"/>
                          <a:pt x="1655784" y="182961"/>
                        </a:cubicBezTo>
                        <a:cubicBezTo>
                          <a:pt x="1580632" y="207917"/>
                          <a:pt x="1508718" y="238397"/>
                          <a:pt x="1439090" y="272306"/>
                        </a:cubicBezTo>
                        <a:cubicBezTo>
                          <a:pt x="1432042" y="275735"/>
                          <a:pt x="1425374" y="279735"/>
                          <a:pt x="1416040" y="284783"/>
                        </a:cubicBezTo>
                        <a:cubicBezTo>
                          <a:pt x="1425470" y="287546"/>
                          <a:pt x="1431947" y="285355"/>
                          <a:pt x="1438233" y="284307"/>
                        </a:cubicBezTo>
                        <a:cubicBezTo>
                          <a:pt x="1510242" y="272115"/>
                          <a:pt x="1582632" y="260971"/>
                          <a:pt x="1656260" y="258875"/>
                        </a:cubicBezTo>
                        <a:cubicBezTo>
                          <a:pt x="1715411" y="257161"/>
                          <a:pt x="1774847" y="256399"/>
                          <a:pt x="1833806" y="259828"/>
                        </a:cubicBezTo>
                        <a:cubicBezTo>
                          <a:pt x="1899624" y="263638"/>
                          <a:pt x="1965537" y="270401"/>
                          <a:pt x="2030593" y="279926"/>
                        </a:cubicBezTo>
                        <a:cubicBezTo>
                          <a:pt x="2162800" y="299261"/>
                          <a:pt x="2291292" y="329932"/>
                          <a:pt x="2416260" y="369842"/>
                        </a:cubicBezTo>
                        <a:cubicBezTo>
                          <a:pt x="2590663" y="425563"/>
                          <a:pt x="2751921" y="499667"/>
                          <a:pt x="2898416" y="594155"/>
                        </a:cubicBezTo>
                        <a:cubicBezTo>
                          <a:pt x="3013192" y="668165"/>
                          <a:pt x="3115300" y="752366"/>
                          <a:pt x="3206264" y="845330"/>
                        </a:cubicBezTo>
                        <a:cubicBezTo>
                          <a:pt x="3297894" y="939056"/>
                          <a:pt x="3376666" y="1039354"/>
                          <a:pt x="3443246" y="1145843"/>
                        </a:cubicBezTo>
                        <a:cubicBezTo>
                          <a:pt x="3504301" y="1243475"/>
                          <a:pt x="3554783" y="1344440"/>
                          <a:pt x="3591931" y="1449691"/>
                        </a:cubicBezTo>
                        <a:cubicBezTo>
                          <a:pt x="3614124" y="1512556"/>
                          <a:pt x="3632412" y="1576183"/>
                          <a:pt x="3646033" y="1640572"/>
                        </a:cubicBezTo>
                        <a:cubicBezTo>
                          <a:pt x="3650510" y="1661908"/>
                          <a:pt x="3656606" y="1683053"/>
                          <a:pt x="3660606" y="1704485"/>
                        </a:cubicBezTo>
                        <a:cubicBezTo>
                          <a:pt x="3664797" y="1727345"/>
                          <a:pt x="3667750" y="1750490"/>
                          <a:pt x="3670226" y="1773541"/>
                        </a:cubicBezTo>
                        <a:cubicBezTo>
                          <a:pt x="3671084" y="1781351"/>
                          <a:pt x="3669083" y="1789448"/>
                          <a:pt x="3655653" y="1792305"/>
                        </a:cubicBezTo>
                        <a:cubicBezTo>
                          <a:pt x="3659177" y="1793162"/>
                          <a:pt x="3662702" y="1793924"/>
                          <a:pt x="3666131" y="1794782"/>
                        </a:cubicBezTo>
                        <a:cubicBezTo>
                          <a:pt x="3655748" y="1821642"/>
                          <a:pt x="3651272" y="1825547"/>
                          <a:pt x="3633460" y="1824119"/>
                        </a:cubicBezTo>
                        <a:cubicBezTo>
                          <a:pt x="3632031" y="1835358"/>
                          <a:pt x="3635365" y="1843359"/>
                          <a:pt x="3650224" y="1848598"/>
                        </a:cubicBezTo>
                        <a:cubicBezTo>
                          <a:pt x="3658320" y="1851455"/>
                          <a:pt x="3662892" y="1860790"/>
                          <a:pt x="3670798" y="1868981"/>
                        </a:cubicBezTo>
                        <a:cubicBezTo>
                          <a:pt x="3669750" y="1871363"/>
                          <a:pt x="3667369" y="1876506"/>
                          <a:pt x="3664321" y="1883078"/>
                        </a:cubicBezTo>
                        <a:cubicBezTo>
                          <a:pt x="3667750" y="1883840"/>
                          <a:pt x="3670989" y="1884602"/>
                          <a:pt x="3675179" y="1885555"/>
                        </a:cubicBezTo>
                        <a:cubicBezTo>
                          <a:pt x="3679847" y="1905938"/>
                          <a:pt x="3679942" y="1926989"/>
                          <a:pt x="3679561" y="1948229"/>
                        </a:cubicBezTo>
                        <a:cubicBezTo>
                          <a:pt x="3679370" y="1960231"/>
                          <a:pt x="3683181" y="1973185"/>
                          <a:pt x="3678894" y="1984043"/>
                        </a:cubicBezTo>
                        <a:cubicBezTo>
                          <a:pt x="3672893" y="1999188"/>
                          <a:pt x="3680418" y="2012904"/>
                          <a:pt x="3679561" y="2027096"/>
                        </a:cubicBezTo>
                        <a:cubicBezTo>
                          <a:pt x="3677370" y="2063101"/>
                          <a:pt x="3672893" y="2099010"/>
                          <a:pt x="3669750" y="2134919"/>
                        </a:cubicBezTo>
                        <a:cubicBezTo>
                          <a:pt x="3669274" y="2140349"/>
                          <a:pt x="3669750" y="2146730"/>
                          <a:pt x="3672798" y="2151302"/>
                        </a:cubicBezTo>
                        <a:cubicBezTo>
                          <a:pt x="3681752" y="2164447"/>
                          <a:pt x="3680132" y="2178163"/>
                          <a:pt x="3677942" y="2191784"/>
                        </a:cubicBezTo>
                        <a:cubicBezTo>
                          <a:pt x="3672036" y="2228264"/>
                          <a:pt x="3665369" y="2264650"/>
                          <a:pt x="3658797" y="2301131"/>
                        </a:cubicBezTo>
                        <a:cubicBezTo>
                          <a:pt x="3658320" y="2303893"/>
                          <a:pt x="3656510" y="2306560"/>
                          <a:pt x="3655082" y="2309798"/>
                        </a:cubicBezTo>
                        <a:cubicBezTo>
                          <a:pt x="3644604" y="2303893"/>
                          <a:pt x="3656415" y="2296654"/>
                          <a:pt x="3649176" y="2287891"/>
                        </a:cubicBezTo>
                        <a:cubicBezTo>
                          <a:pt x="3640794" y="2322276"/>
                          <a:pt x="3633174" y="2353709"/>
                          <a:pt x="3624887" y="2387808"/>
                        </a:cubicBezTo>
                        <a:cubicBezTo>
                          <a:pt x="3635556" y="2378378"/>
                          <a:pt x="3633269" y="2367234"/>
                          <a:pt x="3640985" y="2359328"/>
                        </a:cubicBezTo>
                        <a:cubicBezTo>
                          <a:pt x="3642318" y="2380379"/>
                          <a:pt x="3631936" y="2399714"/>
                          <a:pt x="3625364" y="2420288"/>
                        </a:cubicBezTo>
                        <a:cubicBezTo>
                          <a:pt x="3623459" y="2417050"/>
                          <a:pt x="3621649" y="2413716"/>
                          <a:pt x="3619268" y="2409620"/>
                        </a:cubicBezTo>
                        <a:cubicBezTo>
                          <a:pt x="3616506" y="2418193"/>
                          <a:pt x="3614029" y="2425813"/>
                          <a:pt x="3610409" y="2436671"/>
                        </a:cubicBezTo>
                        <a:cubicBezTo>
                          <a:pt x="3617172" y="2432861"/>
                          <a:pt x="3620030" y="2431147"/>
                          <a:pt x="3622887" y="2429528"/>
                        </a:cubicBezTo>
                        <a:cubicBezTo>
                          <a:pt x="3623459" y="2430290"/>
                          <a:pt x="3624602" y="2431147"/>
                          <a:pt x="3624411" y="2431814"/>
                        </a:cubicBezTo>
                        <a:cubicBezTo>
                          <a:pt x="3602599" y="2511538"/>
                          <a:pt x="3572500" y="2589262"/>
                          <a:pt x="3536972" y="2665557"/>
                        </a:cubicBezTo>
                        <a:cubicBezTo>
                          <a:pt x="3514588" y="2713658"/>
                          <a:pt x="3490680" y="2761283"/>
                          <a:pt x="3466010" y="2808623"/>
                        </a:cubicBezTo>
                        <a:cubicBezTo>
                          <a:pt x="3451818" y="2835769"/>
                          <a:pt x="3434483" y="2861772"/>
                          <a:pt x="3419052" y="2888537"/>
                        </a:cubicBezTo>
                        <a:cubicBezTo>
                          <a:pt x="3411432" y="2901682"/>
                          <a:pt x="3405622" y="2915493"/>
                          <a:pt x="3397716" y="2928447"/>
                        </a:cubicBezTo>
                        <a:cubicBezTo>
                          <a:pt x="3329517" y="3041795"/>
                          <a:pt x="3249698" y="3149427"/>
                          <a:pt x="3157400" y="3251154"/>
                        </a:cubicBezTo>
                        <a:cubicBezTo>
                          <a:pt x="3109394" y="3304113"/>
                          <a:pt x="3057102" y="3354120"/>
                          <a:pt x="2999571" y="3400506"/>
                        </a:cubicBezTo>
                        <a:cubicBezTo>
                          <a:pt x="2959090" y="3433177"/>
                          <a:pt x="2917847" y="3465371"/>
                          <a:pt x="2875841" y="3496804"/>
                        </a:cubicBezTo>
                        <a:cubicBezTo>
                          <a:pt x="2855744" y="3511853"/>
                          <a:pt x="2832884" y="3524617"/>
                          <a:pt x="2811452" y="3538619"/>
                        </a:cubicBezTo>
                        <a:cubicBezTo>
                          <a:pt x="2794117" y="3549858"/>
                          <a:pt x="2777448" y="3561955"/>
                          <a:pt x="2759541" y="3572623"/>
                        </a:cubicBezTo>
                        <a:cubicBezTo>
                          <a:pt x="2708201" y="3603198"/>
                          <a:pt x="2657624" y="3634631"/>
                          <a:pt x="2604569" y="3663110"/>
                        </a:cubicBezTo>
                        <a:cubicBezTo>
                          <a:pt x="2524178" y="3706258"/>
                          <a:pt x="2443406" y="3749216"/>
                          <a:pt x="2356157" y="3783316"/>
                        </a:cubicBezTo>
                        <a:cubicBezTo>
                          <a:pt x="2313295" y="3800080"/>
                          <a:pt x="2269385" y="3815129"/>
                          <a:pt x="2225760" y="3830465"/>
                        </a:cubicBezTo>
                        <a:cubicBezTo>
                          <a:pt x="2209949" y="3836084"/>
                          <a:pt x="2193566" y="3843323"/>
                          <a:pt x="2176992" y="3844371"/>
                        </a:cubicBezTo>
                        <a:cubicBezTo>
                          <a:pt x="2154608" y="3845705"/>
                          <a:pt x="2138702" y="3859516"/>
                          <a:pt x="2116985" y="3860278"/>
                        </a:cubicBezTo>
                        <a:cubicBezTo>
                          <a:pt x="2115365" y="3860278"/>
                          <a:pt x="2113841" y="3862183"/>
                          <a:pt x="2112127" y="3862373"/>
                        </a:cubicBezTo>
                        <a:cubicBezTo>
                          <a:pt x="2106031" y="3863135"/>
                          <a:pt x="2102221" y="3854182"/>
                          <a:pt x="2095077" y="3859325"/>
                        </a:cubicBezTo>
                        <a:cubicBezTo>
                          <a:pt x="2091267" y="3862088"/>
                          <a:pt x="2088791" y="3866755"/>
                          <a:pt x="2084504" y="3868374"/>
                        </a:cubicBezTo>
                        <a:cubicBezTo>
                          <a:pt x="2078313" y="3870755"/>
                          <a:pt x="2070788" y="3870851"/>
                          <a:pt x="2064216" y="3872660"/>
                        </a:cubicBezTo>
                        <a:cubicBezTo>
                          <a:pt x="2016305" y="3885424"/>
                          <a:pt x="1966871" y="3893044"/>
                          <a:pt x="1917055" y="3898283"/>
                        </a:cubicBezTo>
                        <a:cubicBezTo>
                          <a:pt x="1870573" y="3903140"/>
                          <a:pt x="1823615" y="3905522"/>
                          <a:pt x="1776847" y="3909141"/>
                        </a:cubicBezTo>
                        <a:cubicBezTo>
                          <a:pt x="1768560" y="3909808"/>
                          <a:pt x="1760464" y="3911427"/>
                          <a:pt x="1752272" y="3912570"/>
                        </a:cubicBezTo>
                        <a:lnTo>
                          <a:pt x="1705790" y="3912570"/>
                        </a:lnTo>
                        <a:close/>
                        <a:moveTo>
                          <a:pt x="163693" y="1475218"/>
                        </a:moveTo>
                        <a:cubicBezTo>
                          <a:pt x="154644" y="1477790"/>
                          <a:pt x="154358" y="1483505"/>
                          <a:pt x="155216" y="1492363"/>
                        </a:cubicBezTo>
                        <a:cubicBezTo>
                          <a:pt x="158740" y="1485124"/>
                          <a:pt x="161216" y="1480171"/>
                          <a:pt x="163693" y="1475218"/>
                        </a:cubicBezTo>
                        <a:cubicBezTo>
                          <a:pt x="165122" y="1468931"/>
                          <a:pt x="166550" y="1462550"/>
                          <a:pt x="167979" y="1456263"/>
                        </a:cubicBezTo>
                        <a:cubicBezTo>
                          <a:pt x="166931" y="1456263"/>
                          <a:pt x="165884" y="1456168"/>
                          <a:pt x="164836" y="1456073"/>
                        </a:cubicBezTo>
                        <a:cubicBezTo>
                          <a:pt x="164455" y="1462454"/>
                          <a:pt x="164074" y="1468836"/>
                          <a:pt x="163693" y="1475218"/>
                        </a:cubicBezTo>
                        <a:close/>
                        <a:moveTo>
                          <a:pt x="344382" y="1092027"/>
                        </a:moveTo>
                        <a:cubicBezTo>
                          <a:pt x="340191" y="1100028"/>
                          <a:pt x="336000" y="1108029"/>
                          <a:pt x="331809" y="1116030"/>
                        </a:cubicBezTo>
                        <a:cubicBezTo>
                          <a:pt x="326094" y="1125746"/>
                          <a:pt x="320379" y="1135461"/>
                          <a:pt x="314664" y="1145177"/>
                        </a:cubicBezTo>
                        <a:cubicBezTo>
                          <a:pt x="306949" y="1149463"/>
                          <a:pt x="304568" y="1155654"/>
                          <a:pt x="304758" y="1162798"/>
                        </a:cubicBezTo>
                        <a:cubicBezTo>
                          <a:pt x="302282" y="1165751"/>
                          <a:pt x="299710" y="1168703"/>
                          <a:pt x="297233" y="1171656"/>
                        </a:cubicBezTo>
                        <a:cubicBezTo>
                          <a:pt x="294566" y="1178038"/>
                          <a:pt x="291995" y="1184515"/>
                          <a:pt x="289328" y="1190897"/>
                        </a:cubicBezTo>
                        <a:cubicBezTo>
                          <a:pt x="288089" y="1191754"/>
                          <a:pt x="286851" y="1192611"/>
                          <a:pt x="285613" y="1193468"/>
                        </a:cubicBezTo>
                        <a:lnTo>
                          <a:pt x="277707" y="1212709"/>
                        </a:lnTo>
                        <a:cubicBezTo>
                          <a:pt x="276469" y="1213566"/>
                          <a:pt x="275231" y="1214423"/>
                          <a:pt x="274088" y="1215281"/>
                        </a:cubicBezTo>
                        <a:lnTo>
                          <a:pt x="266087" y="1234521"/>
                        </a:lnTo>
                        <a:cubicBezTo>
                          <a:pt x="255800" y="1254047"/>
                          <a:pt x="245608" y="1273669"/>
                          <a:pt x="235321" y="1293195"/>
                        </a:cubicBezTo>
                        <a:cubicBezTo>
                          <a:pt x="232654" y="1299577"/>
                          <a:pt x="229987" y="1305959"/>
                          <a:pt x="227320" y="1312340"/>
                        </a:cubicBezTo>
                        <a:cubicBezTo>
                          <a:pt x="224843" y="1317389"/>
                          <a:pt x="222367" y="1322437"/>
                          <a:pt x="219890" y="1327485"/>
                        </a:cubicBezTo>
                        <a:cubicBezTo>
                          <a:pt x="217223" y="1333391"/>
                          <a:pt x="214461" y="1339296"/>
                          <a:pt x="211794" y="1345202"/>
                        </a:cubicBezTo>
                        <a:lnTo>
                          <a:pt x="212270" y="1344725"/>
                        </a:lnTo>
                        <a:cubicBezTo>
                          <a:pt x="203412" y="1354822"/>
                          <a:pt x="199983" y="1366252"/>
                          <a:pt x="196840" y="1381397"/>
                        </a:cubicBezTo>
                        <a:cubicBezTo>
                          <a:pt x="202079" y="1372824"/>
                          <a:pt x="205508" y="1367395"/>
                          <a:pt x="208841" y="1361870"/>
                        </a:cubicBezTo>
                        <a:cubicBezTo>
                          <a:pt x="209794" y="1368252"/>
                          <a:pt x="207889" y="1373586"/>
                          <a:pt x="205984" y="1379015"/>
                        </a:cubicBezTo>
                        <a:cubicBezTo>
                          <a:pt x="188458" y="1427021"/>
                          <a:pt x="170170" y="1474932"/>
                          <a:pt x="153596" y="1523129"/>
                        </a:cubicBezTo>
                        <a:cubicBezTo>
                          <a:pt x="141500" y="1558466"/>
                          <a:pt x="131784" y="1594280"/>
                          <a:pt x="121116" y="1629999"/>
                        </a:cubicBezTo>
                        <a:lnTo>
                          <a:pt x="111305" y="1670290"/>
                        </a:lnTo>
                        <a:cubicBezTo>
                          <a:pt x="117020" y="1657050"/>
                          <a:pt x="126641" y="1644287"/>
                          <a:pt x="120640" y="1629618"/>
                        </a:cubicBezTo>
                        <a:cubicBezTo>
                          <a:pt x="131498" y="1626951"/>
                          <a:pt x="128450" y="1618664"/>
                          <a:pt x="130546" y="1612854"/>
                        </a:cubicBezTo>
                        <a:cubicBezTo>
                          <a:pt x="150167" y="1557228"/>
                          <a:pt x="168360" y="1501221"/>
                          <a:pt x="188744" y="1445786"/>
                        </a:cubicBezTo>
                        <a:cubicBezTo>
                          <a:pt x="202269" y="1409114"/>
                          <a:pt x="217700" y="1372824"/>
                          <a:pt x="233987" y="1336915"/>
                        </a:cubicBezTo>
                        <a:cubicBezTo>
                          <a:pt x="320093" y="1148034"/>
                          <a:pt x="433250" y="970298"/>
                          <a:pt x="574316" y="804182"/>
                        </a:cubicBezTo>
                        <a:cubicBezTo>
                          <a:pt x="633275" y="734744"/>
                          <a:pt x="696902" y="668260"/>
                          <a:pt x="765292" y="604633"/>
                        </a:cubicBezTo>
                        <a:cubicBezTo>
                          <a:pt x="769102" y="601109"/>
                          <a:pt x="771959" y="596918"/>
                          <a:pt x="776912" y="591298"/>
                        </a:cubicBezTo>
                        <a:cubicBezTo>
                          <a:pt x="760339" y="592441"/>
                          <a:pt x="752433" y="599394"/>
                          <a:pt x="745194" y="606443"/>
                        </a:cubicBezTo>
                        <a:cubicBezTo>
                          <a:pt x="721001" y="630065"/>
                          <a:pt x="696617" y="653591"/>
                          <a:pt x="673280" y="677690"/>
                        </a:cubicBezTo>
                        <a:cubicBezTo>
                          <a:pt x="598700" y="754652"/>
                          <a:pt x="530405" y="835138"/>
                          <a:pt x="468112" y="918958"/>
                        </a:cubicBezTo>
                        <a:cubicBezTo>
                          <a:pt x="465731" y="922101"/>
                          <a:pt x="461444" y="924387"/>
                          <a:pt x="458111" y="927149"/>
                        </a:cubicBezTo>
                        <a:lnTo>
                          <a:pt x="445347" y="941913"/>
                        </a:lnTo>
                        <a:cubicBezTo>
                          <a:pt x="440204" y="949152"/>
                          <a:pt x="435060" y="956486"/>
                          <a:pt x="429821" y="963725"/>
                        </a:cubicBezTo>
                        <a:cubicBezTo>
                          <a:pt x="424297" y="973060"/>
                          <a:pt x="418677" y="982299"/>
                          <a:pt x="413153" y="991634"/>
                        </a:cubicBezTo>
                        <a:cubicBezTo>
                          <a:pt x="411724" y="993062"/>
                          <a:pt x="410295" y="994491"/>
                          <a:pt x="408866" y="996015"/>
                        </a:cubicBezTo>
                        <a:lnTo>
                          <a:pt x="381720" y="1035068"/>
                        </a:lnTo>
                        <a:cubicBezTo>
                          <a:pt x="381815" y="1037354"/>
                          <a:pt x="382006" y="1039544"/>
                          <a:pt x="382101" y="1041830"/>
                        </a:cubicBezTo>
                        <a:cubicBezTo>
                          <a:pt x="379625" y="1041830"/>
                          <a:pt x="375815" y="1041259"/>
                          <a:pt x="375053" y="1042211"/>
                        </a:cubicBezTo>
                        <a:cubicBezTo>
                          <a:pt x="369909" y="1048498"/>
                          <a:pt x="365337" y="1055070"/>
                          <a:pt x="360670" y="1061547"/>
                        </a:cubicBezTo>
                        <a:cubicBezTo>
                          <a:pt x="358574" y="1068024"/>
                          <a:pt x="356384" y="1074501"/>
                          <a:pt x="354288" y="1080978"/>
                        </a:cubicBezTo>
                        <a:cubicBezTo>
                          <a:pt x="350954" y="1084693"/>
                          <a:pt x="347716" y="1088408"/>
                          <a:pt x="344382" y="1092218"/>
                        </a:cubicBezTo>
                        <a:close/>
                        <a:moveTo>
                          <a:pt x="94160" y="1761920"/>
                        </a:moveTo>
                        <a:cubicBezTo>
                          <a:pt x="83397" y="1767921"/>
                          <a:pt x="85588" y="1776779"/>
                          <a:pt x="87207" y="1785447"/>
                        </a:cubicBezTo>
                        <a:cubicBezTo>
                          <a:pt x="89493" y="1777541"/>
                          <a:pt x="91779" y="1769731"/>
                          <a:pt x="94065" y="1761825"/>
                        </a:cubicBezTo>
                        <a:cubicBezTo>
                          <a:pt x="94351" y="1756967"/>
                          <a:pt x="94637" y="1752014"/>
                          <a:pt x="94922" y="1747157"/>
                        </a:cubicBezTo>
                        <a:cubicBezTo>
                          <a:pt x="94065" y="1747157"/>
                          <a:pt x="93208" y="1747157"/>
                          <a:pt x="92351" y="1747157"/>
                        </a:cubicBezTo>
                        <a:lnTo>
                          <a:pt x="94160" y="1761825"/>
                        </a:lnTo>
                        <a:close/>
                        <a:moveTo>
                          <a:pt x="1436233" y="264686"/>
                        </a:moveTo>
                        <a:cubicBezTo>
                          <a:pt x="1444520" y="260399"/>
                          <a:pt x="1452806" y="256113"/>
                          <a:pt x="1461188" y="251922"/>
                        </a:cubicBezTo>
                        <a:cubicBezTo>
                          <a:pt x="1451187" y="254303"/>
                          <a:pt x="1438900" y="254303"/>
                          <a:pt x="1436423" y="264876"/>
                        </a:cubicBezTo>
                        <a:cubicBezTo>
                          <a:pt x="1426613" y="262876"/>
                          <a:pt x="1420136" y="266305"/>
                          <a:pt x="1415564" y="272972"/>
                        </a:cubicBezTo>
                        <a:cubicBezTo>
                          <a:pt x="1399276" y="275449"/>
                          <a:pt x="1388703" y="284974"/>
                          <a:pt x="1376606" y="292784"/>
                        </a:cubicBezTo>
                        <a:cubicBezTo>
                          <a:pt x="1390608" y="287546"/>
                          <a:pt x="1405086" y="282783"/>
                          <a:pt x="1415183" y="272687"/>
                        </a:cubicBezTo>
                        <a:cubicBezTo>
                          <a:pt x="1422231" y="270020"/>
                          <a:pt x="1429184" y="267353"/>
                          <a:pt x="1436233" y="264686"/>
                        </a:cubicBezTo>
                        <a:close/>
                        <a:moveTo>
                          <a:pt x="3451532" y="2750615"/>
                        </a:moveTo>
                        <a:cubicBezTo>
                          <a:pt x="3449627" y="2752330"/>
                          <a:pt x="3447056" y="2753854"/>
                          <a:pt x="3445913" y="2755854"/>
                        </a:cubicBezTo>
                        <a:cubicBezTo>
                          <a:pt x="3407146" y="2822339"/>
                          <a:pt x="3368570" y="2888823"/>
                          <a:pt x="3329898" y="2955403"/>
                        </a:cubicBezTo>
                        <a:cubicBezTo>
                          <a:pt x="3327993" y="2958737"/>
                          <a:pt x="3326374" y="2962261"/>
                          <a:pt x="3324659" y="2965690"/>
                        </a:cubicBezTo>
                        <a:cubicBezTo>
                          <a:pt x="3328279" y="2964833"/>
                          <a:pt x="3330089" y="2963308"/>
                          <a:pt x="3331327" y="2961499"/>
                        </a:cubicBezTo>
                        <a:cubicBezTo>
                          <a:pt x="3372475" y="2901110"/>
                          <a:pt x="3410956" y="2839674"/>
                          <a:pt x="3441722" y="2775285"/>
                        </a:cubicBezTo>
                        <a:cubicBezTo>
                          <a:pt x="3445627" y="2767189"/>
                          <a:pt x="3448103" y="2758712"/>
                          <a:pt x="3451151" y="2750330"/>
                        </a:cubicBezTo>
                        <a:cubicBezTo>
                          <a:pt x="3453533" y="2746805"/>
                          <a:pt x="3456009" y="2743281"/>
                          <a:pt x="3458390" y="2739852"/>
                        </a:cubicBezTo>
                        <a:cubicBezTo>
                          <a:pt x="3457248" y="2739471"/>
                          <a:pt x="3456104" y="2739185"/>
                          <a:pt x="3454961" y="2738804"/>
                        </a:cubicBezTo>
                        <a:cubicBezTo>
                          <a:pt x="3453818" y="2742710"/>
                          <a:pt x="3452675" y="2746710"/>
                          <a:pt x="3451532" y="2750615"/>
                        </a:cubicBezTo>
                        <a:close/>
                        <a:moveTo>
                          <a:pt x="3263890" y="2849675"/>
                        </a:moveTo>
                        <a:cubicBezTo>
                          <a:pt x="3260937" y="2855962"/>
                          <a:pt x="3258556" y="2862439"/>
                          <a:pt x="3254841" y="2868345"/>
                        </a:cubicBezTo>
                        <a:cubicBezTo>
                          <a:pt x="3223123" y="2918065"/>
                          <a:pt x="3191214" y="2967595"/>
                          <a:pt x="3159306" y="3017220"/>
                        </a:cubicBezTo>
                        <a:cubicBezTo>
                          <a:pt x="3149971" y="3031698"/>
                          <a:pt x="3140446" y="3045986"/>
                          <a:pt x="3131016" y="3060368"/>
                        </a:cubicBezTo>
                        <a:cubicBezTo>
                          <a:pt x="3218075" y="2969405"/>
                          <a:pt x="3271415" y="2864725"/>
                          <a:pt x="3322850" y="2759188"/>
                        </a:cubicBezTo>
                        <a:cubicBezTo>
                          <a:pt x="3319421" y="2760998"/>
                          <a:pt x="3317230" y="2763474"/>
                          <a:pt x="3315611" y="2766141"/>
                        </a:cubicBezTo>
                        <a:cubicBezTo>
                          <a:pt x="3303704" y="2786239"/>
                          <a:pt x="3292179" y="2806432"/>
                          <a:pt x="3280082" y="2826434"/>
                        </a:cubicBezTo>
                        <a:cubicBezTo>
                          <a:pt x="3275034" y="2834721"/>
                          <a:pt x="3268843" y="2842532"/>
                          <a:pt x="3263223" y="2850628"/>
                        </a:cubicBezTo>
                        <a:cubicBezTo>
                          <a:pt x="3263604" y="2847770"/>
                          <a:pt x="3264081" y="2845008"/>
                          <a:pt x="3265033" y="2838531"/>
                        </a:cubicBezTo>
                        <a:cubicBezTo>
                          <a:pt x="3261414" y="2844503"/>
                          <a:pt x="3261061" y="2848218"/>
                          <a:pt x="3263985" y="2849675"/>
                        </a:cubicBezTo>
                        <a:close/>
                        <a:moveTo>
                          <a:pt x="148643" y="1786019"/>
                        </a:moveTo>
                        <a:cubicBezTo>
                          <a:pt x="150167" y="1783256"/>
                          <a:pt x="152358" y="1780685"/>
                          <a:pt x="153120" y="1777732"/>
                        </a:cubicBezTo>
                        <a:cubicBezTo>
                          <a:pt x="168836" y="1718963"/>
                          <a:pt x="183600" y="1660003"/>
                          <a:pt x="200078" y="1601424"/>
                        </a:cubicBezTo>
                        <a:cubicBezTo>
                          <a:pt x="224653" y="1514270"/>
                          <a:pt x="258467" y="1429307"/>
                          <a:pt x="296281" y="1345392"/>
                        </a:cubicBezTo>
                        <a:cubicBezTo>
                          <a:pt x="396674" y="1122888"/>
                          <a:pt x="536311" y="917339"/>
                          <a:pt x="710714" y="727029"/>
                        </a:cubicBezTo>
                        <a:cubicBezTo>
                          <a:pt x="720048" y="716933"/>
                          <a:pt x="729002" y="706550"/>
                          <a:pt x="738050" y="696263"/>
                        </a:cubicBezTo>
                        <a:cubicBezTo>
                          <a:pt x="732716" y="697406"/>
                          <a:pt x="729764" y="699883"/>
                          <a:pt x="727097" y="702550"/>
                        </a:cubicBezTo>
                        <a:cubicBezTo>
                          <a:pt x="642610" y="789227"/>
                          <a:pt x="566696" y="880572"/>
                          <a:pt x="499068" y="976298"/>
                        </a:cubicBezTo>
                        <a:cubicBezTo>
                          <a:pt x="400675" y="1115554"/>
                          <a:pt x="317998" y="1260620"/>
                          <a:pt x="258276" y="1413591"/>
                        </a:cubicBezTo>
                        <a:cubicBezTo>
                          <a:pt x="229987" y="1485981"/>
                          <a:pt x="205508" y="1559514"/>
                          <a:pt x="183314" y="1633333"/>
                        </a:cubicBezTo>
                        <a:cubicBezTo>
                          <a:pt x="168170" y="1683625"/>
                          <a:pt x="160073" y="1735250"/>
                          <a:pt x="148929" y="1786304"/>
                        </a:cubicBezTo>
                        <a:cubicBezTo>
                          <a:pt x="148262" y="1787733"/>
                          <a:pt x="147215" y="1789162"/>
                          <a:pt x="146929" y="1790591"/>
                        </a:cubicBezTo>
                        <a:cubicBezTo>
                          <a:pt x="142166" y="1814879"/>
                          <a:pt x="137499" y="1839073"/>
                          <a:pt x="132737" y="1863362"/>
                        </a:cubicBezTo>
                        <a:cubicBezTo>
                          <a:pt x="132070" y="1866886"/>
                          <a:pt x="132260" y="1871363"/>
                          <a:pt x="129784" y="1873839"/>
                        </a:cubicBezTo>
                        <a:cubicBezTo>
                          <a:pt x="120068" y="1882983"/>
                          <a:pt x="123497" y="1894223"/>
                          <a:pt x="121021" y="1904414"/>
                        </a:cubicBezTo>
                        <a:cubicBezTo>
                          <a:pt x="119687" y="1909748"/>
                          <a:pt x="121307" y="1915082"/>
                          <a:pt x="127212" y="1919654"/>
                        </a:cubicBezTo>
                        <a:cubicBezTo>
                          <a:pt x="131117" y="1906796"/>
                          <a:pt x="133403" y="1893937"/>
                          <a:pt x="135594" y="1880983"/>
                        </a:cubicBezTo>
                        <a:cubicBezTo>
                          <a:pt x="139785" y="1855932"/>
                          <a:pt x="143976" y="1830977"/>
                          <a:pt x="147786" y="1805926"/>
                        </a:cubicBezTo>
                        <a:cubicBezTo>
                          <a:pt x="148834" y="1799354"/>
                          <a:pt x="148358" y="1792591"/>
                          <a:pt x="148643" y="1785923"/>
                        </a:cubicBezTo>
                        <a:close/>
                        <a:moveTo>
                          <a:pt x="246275" y="1662956"/>
                        </a:moveTo>
                        <a:cubicBezTo>
                          <a:pt x="247132" y="1652954"/>
                          <a:pt x="246465" y="1645144"/>
                          <a:pt x="248656" y="1637905"/>
                        </a:cubicBezTo>
                        <a:cubicBezTo>
                          <a:pt x="258752" y="1604091"/>
                          <a:pt x="268754" y="1570373"/>
                          <a:pt x="280184" y="1536845"/>
                        </a:cubicBezTo>
                        <a:cubicBezTo>
                          <a:pt x="338286" y="1367585"/>
                          <a:pt x="418963" y="1205660"/>
                          <a:pt x="522500" y="1051165"/>
                        </a:cubicBezTo>
                        <a:cubicBezTo>
                          <a:pt x="635371" y="882858"/>
                          <a:pt x="767768" y="725505"/>
                          <a:pt x="927312" y="583392"/>
                        </a:cubicBezTo>
                        <a:cubicBezTo>
                          <a:pt x="933980" y="577487"/>
                          <a:pt x="940266" y="571200"/>
                          <a:pt x="946743" y="565104"/>
                        </a:cubicBezTo>
                        <a:cubicBezTo>
                          <a:pt x="945695" y="564437"/>
                          <a:pt x="944648" y="563675"/>
                          <a:pt x="943600" y="563009"/>
                        </a:cubicBezTo>
                        <a:cubicBezTo>
                          <a:pt x="874258" y="621111"/>
                          <a:pt x="809869" y="682833"/>
                          <a:pt x="750623" y="747794"/>
                        </a:cubicBezTo>
                        <a:cubicBezTo>
                          <a:pt x="511070" y="1010303"/>
                          <a:pt x="339334" y="1298529"/>
                          <a:pt x="246370" y="1615235"/>
                        </a:cubicBezTo>
                        <a:cubicBezTo>
                          <a:pt x="226272" y="1620950"/>
                          <a:pt x="225986" y="1621331"/>
                          <a:pt x="234083" y="1629332"/>
                        </a:cubicBezTo>
                        <a:cubicBezTo>
                          <a:pt x="236178" y="1627427"/>
                          <a:pt x="238274" y="1625522"/>
                          <a:pt x="240274" y="1623617"/>
                        </a:cubicBezTo>
                        <a:cubicBezTo>
                          <a:pt x="241226" y="1623998"/>
                          <a:pt x="242179" y="1624379"/>
                          <a:pt x="243131" y="1624856"/>
                        </a:cubicBezTo>
                        <a:cubicBezTo>
                          <a:pt x="240369" y="1633714"/>
                          <a:pt x="237607" y="1642572"/>
                          <a:pt x="235226" y="1649906"/>
                        </a:cubicBezTo>
                        <a:cubicBezTo>
                          <a:pt x="227891" y="1649621"/>
                          <a:pt x="221510" y="1647811"/>
                          <a:pt x="217700" y="1649525"/>
                        </a:cubicBezTo>
                        <a:cubicBezTo>
                          <a:pt x="212461" y="1651907"/>
                          <a:pt x="216271" y="1656383"/>
                          <a:pt x="217604" y="1660479"/>
                        </a:cubicBezTo>
                        <a:cubicBezTo>
                          <a:pt x="219128" y="1665146"/>
                          <a:pt x="217128" y="1670480"/>
                          <a:pt x="217128" y="1675529"/>
                        </a:cubicBezTo>
                        <a:cubicBezTo>
                          <a:pt x="217128" y="1678386"/>
                          <a:pt x="216652" y="1682863"/>
                          <a:pt x="218557" y="1683911"/>
                        </a:cubicBezTo>
                        <a:cubicBezTo>
                          <a:pt x="224462" y="1687054"/>
                          <a:pt x="222938" y="1690959"/>
                          <a:pt x="222176" y="1694960"/>
                        </a:cubicBezTo>
                        <a:cubicBezTo>
                          <a:pt x="219128" y="1710295"/>
                          <a:pt x="215985" y="1725630"/>
                          <a:pt x="212747" y="1740965"/>
                        </a:cubicBezTo>
                        <a:cubicBezTo>
                          <a:pt x="193697" y="1832120"/>
                          <a:pt x="177695" y="1923464"/>
                          <a:pt x="170456" y="2015762"/>
                        </a:cubicBezTo>
                        <a:cubicBezTo>
                          <a:pt x="169503" y="2027477"/>
                          <a:pt x="170360" y="2039288"/>
                          <a:pt x="170360" y="2051099"/>
                        </a:cubicBezTo>
                        <a:cubicBezTo>
                          <a:pt x="174647" y="2015952"/>
                          <a:pt x="176742" y="1980614"/>
                          <a:pt x="182362" y="1945753"/>
                        </a:cubicBezTo>
                        <a:cubicBezTo>
                          <a:pt x="191411" y="1889174"/>
                          <a:pt x="201793" y="1832691"/>
                          <a:pt x="213318" y="1776398"/>
                        </a:cubicBezTo>
                        <a:cubicBezTo>
                          <a:pt x="219414" y="1746490"/>
                          <a:pt x="228939" y="1716962"/>
                          <a:pt x="237226" y="1687340"/>
                        </a:cubicBezTo>
                        <a:cubicBezTo>
                          <a:pt x="237988" y="1684482"/>
                          <a:pt x="241036" y="1682006"/>
                          <a:pt x="243036" y="1679243"/>
                        </a:cubicBezTo>
                        <a:cubicBezTo>
                          <a:pt x="244465" y="1679529"/>
                          <a:pt x="245894" y="1679815"/>
                          <a:pt x="247227" y="1680101"/>
                        </a:cubicBezTo>
                        <a:cubicBezTo>
                          <a:pt x="247227" y="1687054"/>
                          <a:pt x="248465" y="1694293"/>
                          <a:pt x="247037" y="1701056"/>
                        </a:cubicBezTo>
                        <a:cubicBezTo>
                          <a:pt x="242369" y="1722487"/>
                          <a:pt x="235321" y="1743632"/>
                          <a:pt x="231511" y="1765159"/>
                        </a:cubicBezTo>
                        <a:cubicBezTo>
                          <a:pt x="221414" y="1822690"/>
                          <a:pt x="210842" y="1880221"/>
                          <a:pt x="203603" y="1938038"/>
                        </a:cubicBezTo>
                        <a:cubicBezTo>
                          <a:pt x="196840" y="1992711"/>
                          <a:pt x="192744" y="2047670"/>
                          <a:pt x="190077" y="2102630"/>
                        </a:cubicBezTo>
                        <a:cubicBezTo>
                          <a:pt x="187791" y="2148731"/>
                          <a:pt x="188934" y="2195022"/>
                          <a:pt x="189220" y="2241218"/>
                        </a:cubicBezTo>
                        <a:cubicBezTo>
                          <a:pt x="189220" y="2256077"/>
                          <a:pt x="191411" y="2270841"/>
                          <a:pt x="192554" y="2285700"/>
                        </a:cubicBezTo>
                        <a:cubicBezTo>
                          <a:pt x="194078" y="2285700"/>
                          <a:pt x="195602" y="2285700"/>
                          <a:pt x="197221" y="2285700"/>
                        </a:cubicBezTo>
                        <a:cubicBezTo>
                          <a:pt x="197221" y="2271984"/>
                          <a:pt x="197602" y="2258268"/>
                          <a:pt x="197221" y="2244552"/>
                        </a:cubicBezTo>
                        <a:cubicBezTo>
                          <a:pt x="196173" y="2215120"/>
                          <a:pt x="194078" y="2185783"/>
                          <a:pt x="193697" y="2156446"/>
                        </a:cubicBezTo>
                        <a:cubicBezTo>
                          <a:pt x="193411" y="2135777"/>
                          <a:pt x="195411" y="2115012"/>
                          <a:pt x="196268" y="2094343"/>
                        </a:cubicBezTo>
                        <a:cubicBezTo>
                          <a:pt x="197221" y="2073674"/>
                          <a:pt x="197221" y="2052909"/>
                          <a:pt x="199126" y="2032335"/>
                        </a:cubicBezTo>
                        <a:cubicBezTo>
                          <a:pt x="201983" y="2000807"/>
                          <a:pt x="205222" y="1969184"/>
                          <a:pt x="209603" y="1937752"/>
                        </a:cubicBezTo>
                        <a:cubicBezTo>
                          <a:pt x="215509" y="1896128"/>
                          <a:pt x="219986" y="1854218"/>
                          <a:pt x="234559" y="1813641"/>
                        </a:cubicBezTo>
                        <a:cubicBezTo>
                          <a:pt x="236750" y="1807450"/>
                          <a:pt x="235797" y="1800497"/>
                          <a:pt x="237607" y="1794115"/>
                        </a:cubicBezTo>
                        <a:cubicBezTo>
                          <a:pt x="239893" y="1786304"/>
                          <a:pt x="243703" y="1778780"/>
                          <a:pt x="246846" y="1771064"/>
                        </a:cubicBezTo>
                        <a:cubicBezTo>
                          <a:pt x="248180" y="1771350"/>
                          <a:pt x="249608" y="1771541"/>
                          <a:pt x="250942" y="1771826"/>
                        </a:cubicBezTo>
                        <a:cubicBezTo>
                          <a:pt x="250370" y="1778875"/>
                          <a:pt x="250275" y="1786019"/>
                          <a:pt x="249037" y="1792972"/>
                        </a:cubicBezTo>
                        <a:cubicBezTo>
                          <a:pt x="245894" y="1811450"/>
                          <a:pt x="241798" y="1829834"/>
                          <a:pt x="238750" y="1848407"/>
                        </a:cubicBezTo>
                        <a:cubicBezTo>
                          <a:pt x="223700" y="1940038"/>
                          <a:pt x="211604" y="2031954"/>
                          <a:pt x="209889" y="2124442"/>
                        </a:cubicBezTo>
                        <a:cubicBezTo>
                          <a:pt x="209032" y="2168066"/>
                          <a:pt x="206841" y="2211786"/>
                          <a:pt x="209889" y="2255220"/>
                        </a:cubicBezTo>
                        <a:cubicBezTo>
                          <a:pt x="214556" y="2320466"/>
                          <a:pt x="221319" y="2385713"/>
                          <a:pt x="230749" y="2450578"/>
                        </a:cubicBezTo>
                        <a:cubicBezTo>
                          <a:pt x="253418" y="2606597"/>
                          <a:pt x="302091" y="2757473"/>
                          <a:pt x="374481" y="2903396"/>
                        </a:cubicBezTo>
                        <a:cubicBezTo>
                          <a:pt x="428202" y="3011696"/>
                          <a:pt x="494782" y="3114566"/>
                          <a:pt x="576221" y="3211245"/>
                        </a:cubicBezTo>
                        <a:cubicBezTo>
                          <a:pt x="678043" y="3332117"/>
                          <a:pt x="799391" y="3438225"/>
                          <a:pt x="942743" y="3527760"/>
                        </a:cubicBezTo>
                        <a:cubicBezTo>
                          <a:pt x="977223" y="3549287"/>
                          <a:pt x="1013704" y="3568813"/>
                          <a:pt x="1048946" y="3589673"/>
                        </a:cubicBezTo>
                        <a:cubicBezTo>
                          <a:pt x="1057995" y="3595007"/>
                          <a:pt x="1065806" y="3601674"/>
                          <a:pt x="1074092" y="3607675"/>
                        </a:cubicBezTo>
                        <a:cubicBezTo>
                          <a:pt x="1077807" y="3610151"/>
                          <a:pt x="1084094" y="3609770"/>
                          <a:pt x="1088761" y="3611771"/>
                        </a:cubicBezTo>
                        <a:cubicBezTo>
                          <a:pt x="1121051" y="3625772"/>
                          <a:pt x="1152959" y="3640346"/>
                          <a:pt x="1185154" y="3654443"/>
                        </a:cubicBezTo>
                        <a:cubicBezTo>
                          <a:pt x="1206585" y="3663872"/>
                          <a:pt x="1227350" y="3675207"/>
                          <a:pt x="1250114" y="3681684"/>
                        </a:cubicBezTo>
                        <a:cubicBezTo>
                          <a:pt x="1287738" y="3692447"/>
                          <a:pt x="1319647" y="3712736"/>
                          <a:pt x="1358223" y="3721594"/>
                        </a:cubicBezTo>
                        <a:cubicBezTo>
                          <a:pt x="1378416" y="3726261"/>
                          <a:pt x="1397561" y="3734167"/>
                          <a:pt x="1417850" y="3738072"/>
                        </a:cubicBezTo>
                        <a:cubicBezTo>
                          <a:pt x="1447282" y="3743692"/>
                          <a:pt x="1474428" y="3755027"/>
                          <a:pt x="1505384" y="3757694"/>
                        </a:cubicBezTo>
                        <a:cubicBezTo>
                          <a:pt x="1535674" y="3760361"/>
                          <a:pt x="1565201" y="3768838"/>
                          <a:pt x="1595110" y="3774458"/>
                        </a:cubicBezTo>
                        <a:cubicBezTo>
                          <a:pt x="1608159" y="3776934"/>
                          <a:pt x="1622066" y="3777410"/>
                          <a:pt x="1634353" y="3781411"/>
                        </a:cubicBezTo>
                        <a:cubicBezTo>
                          <a:pt x="1655308" y="3788269"/>
                          <a:pt x="1677120" y="3788555"/>
                          <a:pt x="1698932" y="3789317"/>
                        </a:cubicBezTo>
                        <a:cubicBezTo>
                          <a:pt x="1723126" y="3790174"/>
                          <a:pt x="1747319" y="3790555"/>
                          <a:pt x="1771513" y="3790269"/>
                        </a:cubicBezTo>
                        <a:cubicBezTo>
                          <a:pt x="1821710" y="3789793"/>
                          <a:pt x="1872192" y="3790936"/>
                          <a:pt x="1922103" y="3787316"/>
                        </a:cubicBezTo>
                        <a:cubicBezTo>
                          <a:pt x="2016305" y="3780554"/>
                          <a:pt x="2107364" y="3761789"/>
                          <a:pt x="2195566" y="3733976"/>
                        </a:cubicBezTo>
                        <a:cubicBezTo>
                          <a:pt x="2304151" y="3699687"/>
                          <a:pt x="2400639" y="3649395"/>
                          <a:pt x="2492365" y="3592435"/>
                        </a:cubicBezTo>
                        <a:cubicBezTo>
                          <a:pt x="2607141" y="3521093"/>
                          <a:pt x="2711059" y="3440511"/>
                          <a:pt x="2806499" y="3352786"/>
                        </a:cubicBezTo>
                        <a:cubicBezTo>
                          <a:pt x="2951184" y="3219722"/>
                          <a:pt x="3075104" y="3075323"/>
                          <a:pt x="3176260" y="2918255"/>
                        </a:cubicBezTo>
                        <a:cubicBezTo>
                          <a:pt x="3230076" y="2834721"/>
                          <a:pt x="3278463" y="2749282"/>
                          <a:pt x="3320087" y="2661462"/>
                        </a:cubicBezTo>
                        <a:cubicBezTo>
                          <a:pt x="3347139" y="2604312"/>
                          <a:pt x="3369141" y="2545637"/>
                          <a:pt x="3392668" y="2487440"/>
                        </a:cubicBezTo>
                        <a:cubicBezTo>
                          <a:pt x="3404574" y="2457912"/>
                          <a:pt x="3416004" y="2428194"/>
                          <a:pt x="3425339" y="2398095"/>
                        </a:cubicBezTo>
                        <a:cubicBezTo>
                          <a:pt x="3434578" y="2368472"/>
                          <a:pt x="3442103" y="2338469"/>
                          <a:pt x="3448484" y="2308370"/>
                        </a:cubicBezTo>
                        <a:cubicBezTo>
                          <a:pt x="3461439" y="2247029"/>
                          <a:pt x="3474964" y="2185688"/>
                          <a:pt x="3484775" y="2123966"/>
                        </a:cubicBezTo>
                        <a:cubicBezTo>
                          <a:pt x="3492871" y="2072531"/>
                          <a:pt x="3495919" y="2020619"/>
                          <a:pt x="3501158" y="1968899"/>
                        </a:cubicBezTo>
                        <a:cubicBezTo>
                          <a:pt x="3502967" y="1950801"/>
                          <a:pt x="3505253" y="1932799"/>
                          <a:pt x="3505539" y="1914701"/>
                        </a:cubicBezTo>
                        <a:cubicBezTo>
                          <a:pt x="3505825" y="1898318"/>
                          <a:pt x="3503348" y="1881840"/>
                          <a:pt x="3503063" y="1865457"/>
                        </a:cubicBezTo>
                        <a:cubicBezTo>
                          <a:pt x="3500777" y="1761444"/>
                          <a:pt x="3489061" y="1658384"/>
                          <a:pt x="3464010" y="1556085"/>
                        </a:cubicBezTo>
                        <a:cubicBezTo>
                          <a:pt x="3420672" y="1378634"/>
                          <a:pt x="3344281" y="1211566"/>
                          <a:pt x="3229790" y="1055832"/>
                        </a:cubicBezTo>
                        <a:cubicBezTo>
                          <a:pt x="3134540" y="926292"/>
                          <a:pt x="3021479" y="808277"/>
                          <a:pt x="2880032" y="709027"/>
                        </a:cubicBezTo>
                        <a:cubicBezTo>
                          <a:pt x="2836789" y="678737"/>
                          <a:pt x="2792593" y="648924"/>
                          <a:pt x="2746206" y="621968"/>
                        </a:cubicBezTo>
                        <a:cubicBezTo>
                          <a:pt x="2692866" y="591012"/>
                          <a:pt x="2636002" y="564152"/>
                          <a:pt x="2576661" y="541101"/>
                        </a:cubicBezTo>
                        <a:cubicBezTo>
                          <a:pt x="2536180" y="525385"/>
                          <a:pt x="2495508" y="509764"/>
                          <a:pt x="2454074" y="495762"/>
                        </a:cubicBezTo>
                        <a:cubicBezTo>
                          <a:pt x="2427500" y="486809"/>
                          <a:pt x="2399306" y="480903"/>
                          <a:pt x="2371778" y="473664"/>
                        </a:cubicBezTo>
                        <a:cubicBezTo>
                          <a:pt x="2273957" y="447566"/>
                          <a:pt x="2174897" y="425087"/>
                          <a:pt x="2073074" y="411466"/>
                        </a:cubicBezTo>
                        <a:cubicBezTo>
                          <a:pt x="2034593" y="406322"/>
                          <a:pt x="1995922" y="401179"/>
                          <a:pt x="1957060" y="398321"/>
                        </a:cubicBezTo>
                        <a:cubicBezTo>
                          <a:pt x="1909911" y="394797"/>
                          <a:pt x="1862572" y="392892"/>
                          <a:pt x="1815137" y="392321"/>
                        </a:cubicBezTo>
                        <a:cubicBezTo>
                          <a:pt x="1724555" y="391273"/>
                          <a:pt x="1634734" y="396893"/>
                          <a:pt x="1545675" y="408799"/>
                        </a:cubicBezTo>
                        <a:cubicBezTo>
                          <a:pt x="1484048" y="416990"/>
                          <a:pt x="1422898" y="427849"/>
                          <a:pt x="1361938" y="438803"/>
                        </a:cubicBezTo>
                        <a:cubicBezTo>
                          <a:pt x="1311074" y="447851"/>
                          <a:pt x="1260592" y="458329"/>
                          <a:pt x="1210205" y="468997"/>
                        </a:cubicBezTo>
                        <a:cubicBezTo>
                          <a:pt x="1177153" y="475950"/>
                          <a:pt x="1144958" y="485475"/>
                          <a:pt x="1111811" y="491857"/>
                        </a:cubicBezTo>
                        <a:cubicBezTo>
                          <a:pt x="1093333" y="495476"/>
                          <a:pt x="1077807" y="502049"/>
                          <a:pt x="1065329" y="512717"/>
                        </a:cubicBezTo>
                        <a:cubicBezTo>
                          <a:pt x="1015704" y="554912"/>
                          <a:pt x="965603" y="596727"/>
                          <a:pt x="917692" y="640161"/>
                        </a:cubicBezTo>
                        <a:cubicBezTo>
                          <a:pt x="861209" y="691310"/>
                          <a:pt x="809488" y="745698"/>
                          <a:pt x="760910" y="801896"/>
                        </a:cubicBezTo>
                        <a:cubicBezTo>
                          <a:pt x="677281" y="898765"/>
                          <a:pt x="600509" y="998873"/>
                          <a:pt x="534120" y="1104124"/>
                        </a:cubicBezTo>
                        <a:cubicBezTo>
                          <a:pt x="477637" y="1193564"/>
                          <a:pt x="426869" y="1285004"/>
                          <a:pt x="384482" y="1379396"/>
                        </a:cubicBezTo>
                        <a:cubicBezTo>
                          <a:pt x="343239" y="1471217"/>
                          <a:pt x="309235" y="1564753"/>
                          <a:pt x="282184" y="1660003"/>
                        </a:cubicBezTo>
                        <a:cubicBezTo>
                          <a:pt x="279898" y="1667909"/>
                          <a:pt x="276088" y="1675529"/>
                          <a:pt x="272945" y="1683339"/>
                        </a:cubicBezTo>
                        <a:cubicBezTo>
                          <a:pt x="271325" y="1671909"/>
                          <a:pt x="272468" y="1661241"/>
                          <a:pt x="275231" y="1650668"/>
                        </a:cubicBezTo>
                        <a:cubicBezTo>
                          <a:pt x="279612" y="1633619"/>
                          <a:pt x="285137" y="1616759"/>
                          <a:pt x="289804" y="1599710"/>
                        </a:cubicBezTo>
                        <a:cubicBezTo>
                          <a:pt x="293328" y="1586565"/>
                          <a:pt x="295328" y="1573040"/>
                          <a:pt x="299615" y="1560086"/>
                        </a:cubicBezTo>
                        <a:cubicBezTo>
                          <a:pt x="335143" y="1453691"/>
                          <a:pt x="380101" y="1349964"/>
                          <a:pt x="434679" y="1248904"/>
                        </a:cubicBezTo>
                        <a:cubicBezTo>
                          <a:pt x="487638" y="1150701"/>
                          <a:pt x="548789" y="1055927"/>
                          <a:pt x="616702" y="963821"/>
                        </a:cubicBezTo>
                        <a:cubicBezTo>
                          <a:pt x="684901" y="871238"/>
                          <a:pt x="760720" y="783131"/>
                          <a:pt x="843873" y="698930"/>
                        </a:cubicBezTo>
                        <a:cubicBezTo>
                          <a:pt x="906167" y="635970"/>
                          <a:pt x="972746" y="575963"/>
                          <a:pt x="1043517" y="519098"/>
                        </a:cubicBezTo>
                        <a:cubicBezTo>
                          <a:pt x="1046756" y="516431"/>
                          <a:pt x="1049327" y="513288"/>
                          <a:pt x="1052185" y="510335"/>
                        </a:cubicBezTo>
                        <a:cubicBezTo>
                          <a:pt x="1051137" y="509478"/>
                          <a:pt x="1050089" y="508716"/>
                          <a:pt x="1049137" y="507859"/>
                        </a:cubicBezTo>
                        <a:cubicBezTo>
                          <a:pt x="1042374" y="512240"/>
                          <a:pt x="1035135" y="516146"/>
                          <a:pt x="1029039" y="521003"/>
                        </a:cubicBezTo>
                        <a:cubicBezTo>
                          <a:pt x="933408" y="597680"/>
                          <a:pt x="845111" y="679499"/>
                          <a:pt x="765387" y="767320"/>
                        </a:cubicBezTo>
                        <a:cubicBezTo>
                          <a:pt x="691473" y="848663"/>
                          <a:pt x="623750" y="933245"/>
                          <a:pt x="562886" y="1021447"/>
                        </a:cubicBezTo>
                        <a:cubicBezTo>
                          <a:pt x="466112" y="1161560"/>
                          <a:pt x="384578" y="1307102"/>
                          <a:pt x="326189" y="1460454"/>
                        </a:cubicBezTo>
                        <a:cubicBezTo>
                          <a:pt x="303710" y="1519414"/>
                          <a:pt x="285708" y="1579421"/>
                          <a:pt x="265420" y="1638953"/>
                        </a:cubicBezTo>
                        <a:cubicBezTo>
                          <a:pt x="262658" y="1647144"/>
                          <a:pt x="262753" y="1656764"/>
                          <a:pt x="246751" y="1663241"/>
                        </a:cubicBezTo>
                        <a:close/>
                        <a:moveTo>
                          <a:pt x="1039231" y="368318"/>
                        </a:moveTo>
                        <a:cubicBezTo>
                          <a:pt x="1058852" y="366698"/>
                          <a:pt x="1059043" y="366794"/>
                          <a:pt x="1072664" y="357459"/>
                        </a:cubicBezTo>
                        <a:cubicBezTo>
                          <a:pt x="1194584" y="273544"/>
                          <a:pt x="1326505" y="201440"/>
                          <a:pt x="1467189" y="139527"/>
                        </a:cubicBezTo>
                        <a:cubicBezTo>
                          <a:pt x="1469380" y="138575"/>
                          <a:pt x="1470904" y="136574"/>
                          <a:pt x="1472714" y="134955"/>
                        </a:cubicBezTo>
                        <a:cubicBezTo>
                          <a:pt x="1311170" y="192772"/>
                          <a:pt x="1172771" y="277735"/>
                          <a:pt x="1039136" y="368318"/>
                        </a:cubicBezTo>
                        <a:close/>
                        <a:moveTo>
                          <a:pt x="3280082" y="3078561"/>
                        </a:moveTo>
                        <a:cubicBezTo>
                          <a:pt x="3340281" y="3018077"/>
                          <a:pt x="3496300" y="2745377"/>
                          <a:pt x="3494776" y="2712706"/>
                        </a:cubicBezTo>
                        <a:cubicBezTo>
                          <a:pt x="3425910" y="2837769"/>
                          <a:pt x="3359997" y="2960927"/>
                          <a:pt x="3280082" y="3078561"/>
                        </a:cubicBezTo>
                        <a:close/>
                        <a:moveTo>
                          <a:pt x="3389429" y="2752139"/>
                        </a:moveTo>
                        <a:cubicBezTo>
                          <a:pt x="3358187" y="2805956"/>
                          <a:pt x="3326945" y="2859772"/>
                          <a:pt x="3295703" y="2913493"/>
                        </a:cubicBezTo>
                        <a:lnTo>
                          <a:pt x="3299323" y="2914826"/>
                        </a:lnTo>
                        <a:cubicBezTo>
                          <a:pt x="3336185" y="2863106"/>
                          <a:pt x="3366665" y="2809004"/>
                          <a:pt x="3389429" y="2752044"/>
                        </a:cubicBezTo>
                        <a:close/>
                        <a:moveTo>
                          <a:pt x="62918" y="1846407"/>
                        </a:moveTo>
                        <a:cubicBezTo>
                          <a:pt x="52917" y="1865362"/>
                          <a:pt x="66252" y="1881364"/>
                          <a:pt x="67395" y="1898223"/>
                        </a:cubicBezTo>
                        <a:cubicBezTo>
                          <a:pt x="72031" y="1878916"/>
                          <a:pt x="78190" y="1867553"/>
                          <a:pt x="85874" y="1864124"/>
                        </a:cubicBezTo>
                        <a:cubicBezTo>
                          <a:pt x="84032" y="1858666"/>
                          <a:pt x="76380" y="1852760"/>
                          <a:pt x="62918" y="1846407"/>
                        </a:cubicBezTo>
                        <a:close/>
                        <a:moveTo>
                          <a:pt x="3602027" y="1862981"/>
                        </a:moveTo>
                        <a:cubicBezTo>
                          <a:pt x="3602789" y="1863933"/>
                          <a:pt x="3603456" y="1864886"/>
                          <a:pt x="3604218" y="1865933"/>
                        </a:cubicBezTo>
                        <a:cubicBezTo>
                          <a:pt x="3614029" y="1864505"/>
                          <a:pt x="3623840" y="1862981"/>
                          <a:pt x="3635936" y="1861171"/>
                        </a:cubicBezTo>
                        <a:cubicBezTo>
                          <a:pt x="3626792" y="1856885"/>
                          <a:pt x="3620697" y="1853932"/>
                          <a:pt x="3612791" y="1850217"/>
                        </a:cubicBezTo>
                        <a:cubicBezTo>
                          <a:pt x="3609266" y="1854408"/>
                          <a:pt x="3605647" y="1858694"/>
                          <a:pt x="3602027" y="1862981"/>
                        </a:cubicBezTo>
                        <a:close/>
                        <a:moveTo>
                          <a:pt x="3520398" y="2672225"/>
                        </a:moveTo>
                        <a:cubicBezTo>
                          <a:pt x="3518017" y="2671463"/>
                          <a:pt x="3516207" y="2670891"/>
                          <a:pt x="3516207" y="2670891"/>
                        </a:cubicBezTo>
                        <a:cubicBezTo>
                          <a:pt x="3510111" y="2682321"/>
                          <a:pt x="3504206" y="2693846"/>
                          <a:pt x="3498300" y="2705276"/>
                        </a:cubicBezTo>
                        <a:cubicBezTo>
                          <a:pt x="3499634" y="2705657"/>
                          <a:pt x="3500872" y="2706133"/>
                          <a:pt x="3502206" y="2706515"/>
                        </a:cubicBezTo>
                        <a:cubicBezTo>
                          <a:pt x="3508301" y="2695085"/>
                          <a:pt x="3514398" y="2683655"/>
                          <a:pt x="3520493" y="2672129"/>
                        </a:cubicBezTo>
                        <a:close/>
                        <a:moveTo>
                          <a:pt x="950839" y="556151"/>
                        </a:moveTo>
                        <a:cubicBezTo>
                          <a:pt x="952077" y="557198"/>
                          <a:pt x="953315" y="558151"/>
                          <a:pt x="954554" y="559199"/>
                        </a:cubicBezTo>
                        <a:cubicBezTo>
                          <a:pt x="966079" y="549293"/>
                          <a:pt x="977699" y="539387"/>
                          <a:pt x="989225" y="529481"/>
                        </a:cubicBezTo>
                        <a:cubicBezTo>
                          <a:pt x="988272" y="528719"/>
                          <a:pt x="987224" y="527957"/>
                          <a:pt x="986272" y="527195"/>
                        </a:cubicBezTo>
                        <a:cubicBezTo>
                          <a:pt x="974461" y="536815"/>
                          <a:pt x="962650" y="546530"/>
                          <a:pt x="950839" y="556151"/>
                        </a:cubicBezTo>
                        <a:close/>
                        <a:moveTo>
                          <a:pt x="39201" y="2201499"/>
                        </a:moveTo>
                        <a:cubicBezTo>
                          <a:pt x="40916" y="2201594"/>
                          <a:pt x="42630" y="2201785"/>
                          <a:pt x="44345" y="2201880"/>
                        </a:cubicBezTo>
                        <a:cubicBezTo>
                          <a:pt x="51393" y="2194736"/>
                          <a:pt x="46631" y="2188355"/>
                          <a:pt x="39201" y="2181878"/>
                        </a:cubicBezTo>
                        <a:lnTo>
                          <a:pt x="39201" y="2201499"/>
                        </a:lnTo>
                        <a:close/>
                        <a:moveTo>
                          <a:pt x="3578024" y="1887841"/>
                        </a:moveTo>
                        <a:cubicBezTo>
                          <a:pt x="3574786" y="1893937"/>
                          <a:pt x="3568881" y="1900033"/>
                          <a:pt x="3581073" y="1903367"/>
                        </a:cubicBezTo>
                        <a:cubicBezTo>
                          <a:pt x="3585264" y="1899080"/>
                          <a:pt x="3589359" y="1894889"/>
                          <a:pt x="3593360" y="1890794"/>
                        </a:cubicBezTo>
                        <a:cubicBezTo>
                          <a:pt x="3588502" y="1889841"/>
                          <a:pt x="3583930" y="1888984"/>
                          <a:pt x="3578024" y="1887841"/>
                        </a:cubicBezTo>
                        <a:close/>
                        <a:moveTo>
                          <a:pt x="166836" y="2110440"/>
                        </a:moveTo>
                        <a:cubicBezTo>
                          <a:pt x="166836" y="2110440"/>
                          <a:pt x="167408" y="2110440"/>
                          <a:pt x="167693" y="2110440"/>
                        </a:cubicBezTo>
                        <a:lnTo>
                          <a:pt x="167693" y="2075388"/>
                        </a:lnTo>
                        <a:cubicBezTo>
                          <a:pt x="167693" y="2075388"/>
                          <a:pt x="167122" y="2075388"/>
                          <a:pt x="166836" y="2075388"/>
                        </a:cubicBezTo>
                        <a:lnTo>
                          <a:pt x="166836" y="2110440"/>
                        </a:lnTo>
                        <a:close/>
                        <a:moveTo>
                          <a:pt x="3618982" y="1881840"/>
                        </a:moveTo>
                        <a:cubicBezTo>
                          <a:pt x="3614696" y="1870696"/>
                          <a:pt x="3608028" y="1871553"/>
                          <a:pt x="3599456" y="1877078"/>
                        </a:cubicBezTo>
                        <a:cubicBezTo>
                          <a:pt x="3605075" y="1878506"/>
                          <a:pt x="3610695" y="1879840"/>
                          <a:pt x="3618982" y="1881840"/>
                        </a:cubicBezTo>
                        <a:close/>
                        <a:moveTo>
                          <a:pt x="45107" y="2109202"/>
                        </a:moveTo>
                        <a:cubicBezTo>
                          <a:pt x="43583" y="2109392"/>
                          <a:pt x="42154" y="2109678"/>
                          <a:pt x="40630" y="2109964"/>
                        </a:cubicBezTo>
                        <a:cubicBezTo>
                          <a:pt x="42249" y="2114536"/>
                          <a:pt x="36629" y="2121108"/>
                          <a:pt x="49964" y="2123489"/>
                        </a:cubicBezTo>
                        <a:cubicBezTo>
                          <a:pt x="48155" y="2118155"/>
                          <a:pt x="46631" y="2113679"/>
                          <a:pt x="45107" y="2109297"/>
                        </a:cubicBezTo>
                        <a:close/>
                        <a:moveTo>
                          <a:pt x="35391" y="2145683"/>
                        </a:moveTo>
                        <a:cubicBezTo>
                          <a:pt x="33010" y="2155303"/>
                          <a:pt x="38153" y="2158160"/>
                          <a:pt x="45488" y="2159970"/>
                        </a:cubicBezTo>
                        <a:cubicBezTo>
                          <a:pt x="42725" y="2156065"/>
                          <a:pt x="39963" y="2152160"/>
                          <a:pt x="35391" y="2145683"/>
                        </a:cubicBezTo>
                        <a:close/>
                        <a:moveTo>
                          <a:pt x="786914" y="647019"/>
                        </a:moveTo>
                        <a:cubicBezTo>
                          <a:pt x="785961" y="646448"/>
                          <a:pt x="785104" y="645876"/>
                          <a:pt x="784151" y="645305"/>
                        </a:cubicBezTo>
                        <a:cubicBezTo>
                          <a:pt x="780722" y="648924"/>
                          <a:pt x="777293" y="652448"/>
                          <a:pt x="773864" y="656068"/>
                        </a:cubicBezTo>
                        <a:cubicBezTo>
                          <a:pt x="774722" y="656639"/>
                          <a:pt x="775579" y="657116"/>
                          <a:pt x="776436" y="657687"/>
                        </a:cubicBezTo>
                        <a:cubicBezTo>
                          <a:pt x="779960" y="654163"/>
                          <a:pt x="783389" y="650543"/>
                          <a:pt x="786914" y="647019"/>
                        </a:cubicBezTo>
                        <a:close/>
                        <a:moveTo>
                          <a:pt x="3535733" y="1903557"/>
                        </a:moveTo>
                        <a:cubicBezTo>
                          <a:pt x="3533162" y="1902224"/>
                          <a:pt x="3531352" y="1900700"/>
                          <a:pt x="3530495" y="1900985"/>
                        </a:cubicBezTo>
                        <a:cubicBezTo>
                          <a:pt x="3528590" y="1901557"/>
                          <a:pt x="3527161" y="1903176"/>
                          <a:pt x="3525447" y="1904319"/>
                        </a:cubicBezTo>
                        <a:cubicBezTo>
                          <a:pt x="3526970" y="1905462"/>
                          <a:pt x="3528685" y="1907653"/>
                          <a:pt x="3530018" y="1907462"/>
                        </a:cubicBezTo>
                        <a:cubicBezTo>
                          <a:pt x="3531828" y="1907177"/>
                          <a:pt x="3533352" y="1905272"/>
                          <a:pt x="3535733" y="1903557"/>
                        </a:cubicBezTo>
                        <a:close/>
                        <a:moveTo>
                          <a:pt x="106257" y="2219597"/>
                        </a:moveTo>
                        <a:cubicBezTo>
                          <a:pt x="105781" y="2219692"/>
                          <a:pt x="105209" y="2219787"/>
                          <a:pt x="104733" y="2219882"/>
                        </a:cubicBezTo>
                        <a:cubicBezTo>
                          <a:pt x="105305" y="2222168"/>
                          <a:pt x="105876" y="2224454"/>
                          <a:pt x="106448" y="2226740"/>
                        </a:cubicBezTo>
                        <a:cubicBezTo>
                          <a:pt x="107400" y="2226550"/>
                          <a:pt x="108353" y="2226264"/>
                          <a:pt x="109305" y="2226074"/>
                        </a:cubicBezTo>
                        <a:cubicBezTo>
                          <a:pt x="108257" y="2223883"/>
                          <a:pt x="107305" y="2221692"/>
                          <a:pt x="106257" y="2219501"/>
                        </a:cubicBezTo>
                        <a:close/>
                        <a:moveTo>
                          <a:pt x="385244" y="646352"/>
                        </a:moveTo>
                        <a:cubicBezTo>
                          <a:pt x="385911" y="646924"/>
                          <a:pt x="386483" y="647495"/>
                          <a:pt x="387149" y="648067"/>
                        </a:cubicBezTo>
                        <a:lnTo>
                          <a:pt x="392960" y="643876"/>
                        </a:lnTo>
                        <a:lnTo>
                          <a:pt x="391245" y="642352"/>
                        </a:lnTo>
                        <a:cubicBezTo>
                          <a:pt x="389245" y="643685"/>
                          <a:pt x="387245" y="645019"/>
                          <a:pt x="385244" y="646352"/>
                        </a:cubicBezTo>
                        <a:close/>
                        <a:moveTo>
                          <a:pt x="758339" y="671403"/>
                        </a:moveTo>
                        <a:lnTo>
                          <a:pt x="761291" y="672927"/>
                        </a:lnTo>
                        <a:cubicBezTo>
                          <a:pt x="763482" y="670451"/>
                          <a:pt x="765673" y="667974"/>
                          <a:pt x="767864" y="665593"/>
                        </a:cubicBezTo>
                        <a:cubicBezTo>
                          <a:pt x="767197" y="665212"/>
                          <a:pt x="766530" y="664831"/>
                          <a:pt x="765863" y="664355"/>
                        </a:cubicBezTo>
                        <a:lnTo>
                          <a:pt x="758434" y="671403"/>
                        </a:lnTo>
                        <a:close/>
                        <a:moveTo>
                          <a:pt x="742527" y="688167"/>
                        </a:moveTo>
                        <a:cubicBezTo>
                          <a:pt x="743289" y="688643"/>
                          <a:pt x="744051" y="689024"/>
                          <a:pt x="744813" y="689501"/>
                        </a:cubicBezTo>
                        <a:cubicBezTo>
                          <a:pt x="747385" y="686643"/>
                          <a:pt x="749861" y="683881"/>
                          <a:pt x="752433" y="681023"/>
                        </a:cubicBezTo>
                        <a:cubicBezTo>
                          <a:pt x="751671" y="680642"/>
                          <a:pt x="750909" y="680166"/>
                          <a:pt x="750147" y="679785"/>
                        </a:cubicBezTo>
                        <a:cubicBezTo>
                          <a:pt x="747575" y="682643"/>
                          <a:pt x="745004" y="685405"/>
                          <a:pt x="742432" y="688262"/>
                        </a:cubicBezTo>
                        <a:close/>
                        <a:moveTo>
                          <a:pt x="245132" y="2591643"/>
                        </a:moveTo>
                        <a:cubicBezTo>
                          <a:pt x="243798" y="2591929"/>
                          <a:pt x="242465" y="2592215"/>
                          <a:pt x="241131" y="2592596"/>
                        </a:cubicBezTo>
                        <a:cubicBezTo>
                          <a:pt x="242084" y="2594882"/>
                          <a:pt x="242941" y="2597072"/>
                          <a:pt x="243893" y="2599358"/>
                        </a:cubicBezTo>
                        <a:cubicBezTo>
                          <a:pt x="244655" y="2599263"/>
                          <a:pt x="245417" y="2599073"/>
                          <a:pt x="246179" y="2598977"/>
                        </a:cubicBezTo>
                        <a:cubicBezTo>
                          <a:pt x="245798" y="2596501"/>
                          <a:pt x="245513" y="2594120"/>
                          <a:pt x="245132" y="2591643"/>
                        </a:cubicBezTo>
                        <a:close/>
                        <a:moveTo>
                          <a:pt x="794438" y="636542"/>
                        </a:moveTo>
                        <a:cubicBezTo>
                          <a:pt x="794438" y="636542"/>
                          <a:pt x="795391" y="637208"/>
                          <a:pt x="795772" y="637589"/>
                        </a:cubicBezTo>
                        <a:cubicBezTo>
                          <a:pt x="797963" y="635589"/>
                          <a:pt x="800153" y="633589"/>
                          <a:pt x="802344" y="631589"/>
                        </a:cubicBezTo>
                        <a:cubicBezTo>
                          <a:pt x="801773" y="631208"/>
                          <a:pt x="801296" y="630827"/>
                          <a:pt x="800725" y="630446"/>
                        </a:cubicBezTo>
                        <a:cubicBezTo>
                          <a:pt x="798629" y="632446"/>
                          <a:pt x="796534" y="634541"/>
                          <a:pt x="794438" y="636542"/>
                        </a:cubicBezTo>
                        <a:close/>
                        <a:moveTo>
                          <a:pt x="57203" y="1911368"/>
                        </a:moveTo>
                        <a:cubicBezTo>
                          <a:pt x="57965" y="1911368"/>
                          <a:pt x="58823" y="1911368"/>
                          <a:pt x="59585" y="1911368"/>
                        </a:cubicBezTo>
                        <a:lnTo>
                          <a:pt x="59585" y="1903652"/>
                        </a:lnTo>
                        <a:cubicBezTo>
                          <a:pt x="59013" y="1903652"/>
                          <a:pt x="58442" y="1903652"/>
                          <a:pt x="57870" y="1903652"/>
                        </a:cubicBezTo>
                        <a:cubicBezTo>
                          <a:pt x="57584" y="1906224"/>
                          <a:pt x="57394" y="1908796"/>
                          <a:pt x="57108" y="1911368"/>
                        </a:cubicBezTo>
                        <a:close/>
                        <a:moveTo>
                          <a:pt x="3280940" y="2809004"/>
                        </a:moveTo>
                        <a:cubicBezTo>
                          <a:pt x="3281892" y="2809289"/>
                          <a:pt x="3282940" y="2809670"/>
                          <a:pt x="3283892" y="2809956"/>
                        </a:cubicBezTo>
                        <a:cubicBezTo>
                          <a:pt x="3285321" y="2807003"/>
                          <a:pt x="3286750" y="2804051"/>
                          <a:pt x="3288083" y="2801003"/>
                        </a:cubicBezTo>
                        <a:lnTo>
                          <a:pt x="3285893" y="2800336"/>
                        </a:lnTo>
                        <a:cubicBezTo>
                          <a:pt x="3284273" y="2803193"/>
                          <a:pt x="3282559" y="2806051"/>
                          <a:pt x="3280940" y="2809004"/>
                        </a:cubicBezTo>
                        <a:close/>
                        <a:moveTo>
                          <a:pt x="53108" y="1944705"/>
                        </a:moveTo>
                        <a:cubicBezTo>
                          <a:pt x="53774" y="1945753"/>
                          <a:pt x="54441" y="1946896"/>
                          <a:pt x="55013" y="1947944"/>
                        </a:cubicBezTo>
                        <a:cubicBezTo>
                          <a:pt x="57584" y="1946801"/>
                          <a:pt x="60061" y="1945658"/>
                          <a:pt x="62633" y="1944515"/>
                        </a:cubicBezTo>
                        <a:cubicBezTo>
                          <a:pt x="62156" y="1943657"/>
                          <a:pt x="61585" y="1942895"/>
                          <a:pt x="61109" y="1942038"/>
                        </a:cubicBezTo>
                        <a:cubicBezTo>
                          <a:pt x="58442" y="1942895"/>
                          <a:pt x="55775" y="1943848"/>
                          <a:pt x="53108" y="1944705"/>
                        </a:cubicBezTo>
                        <a:close/>
                        <a:moveTo>
                          <a:pt x="657659" y="3314686"/>
                        </a:moveTo>
                        <a:cubicBezTo>
                          <a:pt x="658326" y="3314019"/>
                          <a:pt x="659088" y="3313257"/>
                          <a:pt x="659755" y="3312590"/>
                        </a:cubicBezTo>
                        <a:cubicBezTo>
                          <a:pt x="657278" y="3311066"/>
                          <a:pt x="654802" y="3309447"/>
                          <a:pt x="652421" y="3307923"/>
                        </a:cubicBezTo>
                        <a:cubicBezTo>
                          <a:pt x="651754" y="3308590"/>
                          <a:pt x="651087" y="3309257"/>
                          <a:pt x="650420" y="3309923"/>
                        </a:cubicBezTo>
                        <a:cubicBezTo>
                          <a:pt x="652802" y="3311543"/>
                          <a:pt x="655278" y="3313067"/>
                          <a:pt x="657659" y="3314686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97" name="자유형: 도형 596">
                    <a:extLst>
                      <a:ext uri="{FF2B5EF4-FFF2-40B4-BE49-F238E27FC236}">
                        <a16:creationId xmlns:a16="http://schemas.microsoft.com/office/drawing/2014/main" id="{D24F7357-E9C9-FAE1-C8D4-479E8FEF9A77}"/>
                      </a:ext>
                    </a:extLst>
                  </p:cNvPr>
                  <p:cNvSpPr/>
                  <p:nvPr/>
                </p:nvSpPr>
                <p:spPr>
                  <a:xfrm>
                    <a:off x="6376416" y="3794473"/>
                    <a:ext cx="9143" cy="13811"/>
                  </a:xfrm>
                  <a:custGeom>
                    <a:avLst/>
                    <a:gdLst>
                      <a:gd name="connsiteX0" fmla="*/ 0 w 9143"/>
                      <a:gd name="connsiteY0" fmla="*/ 12668 h 13811"/>
                      <a:gd name="connsiteX1" fmla="*/ 4572 w 9143"/>
                      <a:gd name="connsiteY1" fmla="*/ 0 h 13811"/>
                      <a:gd name="connsiteX2" fmla="*/ 9144 w 9143"/>
                      <a:gd name="connsiteY2" fmla="*/ 667 h 13811"/>
                      <a:gd name="connsiteX3" fmla="*/ 7048 w 9143"/>
                      <a:gd name="connsiteY3" fmla="*/ 13811 h 13811"/>
                      <a:gd name="connsiteX4" fmla="*/ 0 w 9143"/>
                      <a:gd name="connsiteY4" fmla="*/ 12668 h 13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43" h="13811">
                        <a:moveTo>
                          <a:pt x="0" y="12668"/>
                        </a:moveTo>
                        <a:lnTo>
                          <a:pt x="4572" y="0"/>
                        </a:lnTo>
                        <a:cubicBezTo>
                          <a:pt x="6096" y="191"/>
                          <a:pt x="7620" y="476"/>
                          <a:pt x="9144" y="667"/>
                        </a:cubicBezTo>
                        <a:cubicBezTo>
                          <a:pt x="8477" y="5048"/>
                          <a:pt x="7811" y="9430"/>
                          <a:pt x="7048" y="13811"/>
                        </a:cubicBezTo>
                        <a:cubicBezTo>
                          <a:pt x="4667" y="13430"/>
                          <a:pt x="2286" y="13049"/>
                          <a:pt x="0" y="1266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98" name="자유형: 도형 597">
                    <a:extLst>
                      <a:ext uri="{FF2B5EF4-FFF2-40B4-BE49-F238E27FC236}">
                        <a16:creationId xmlns:a16="http://schemas.microsoft.com/office/drawing/2014/main" id="{B10BCE9F-38F4-34DB-948A-DCDAF587527A}"/>
                      </a:ext>
                    </a:extLst>
                  </p:cNvPr>
                  <p:cNvSpPr/>
                  <p:nvPr/>
                </p:nvSpPr>
                <p:spPr>
                  <a:xfrm>
                    <a:off x="2945415" y="2676143"/>
                    <a:ext cx="73914" cy="151352"/>
                  </a:xfrm>
                  <a:custGeom>
                    <a:avLst/>
                    <a:gdLst>
                      <a:gd name="connsiteX0" fmla="*/ 73724 w 73914"/>
                      <a:gd name="connsiteY0" fmla="*/ 0 h 151352"/>
                      <a:gd name="connsiteX1" fmla="*/ 70866 w 73914"/>
                      <a:gd name="connsiteY1" fmla="*/ 10287 h 151352"/>
                      <a:gd name="connsiteX2" fmla="*/ 6668 w 73914"/>
                      <a:gd name="connsiteY2" fmla="*/ 144685 h 151352"/>
                      <a:gd name="connsiteX3" fmla="*/ 1619 w 73914"/>
                      <a:gd name="connsiteY3" fmla="*/ 151352 h 151352"/>
                      <a:gd name="connsiteX4" fmla="*/ 476 w 73914"/>
                      <a:gd name="connsiteY4" fmla="*/ 140208 h 151352"/>
                      <a:gd name="connsiteX5" fmla="*/ 0 w 73914"/>
                      <a:gd name="connsiteY5" fmla="*/ 140684 h 151352"/>
                      <a:gd name="connsiteX6" fmla="*/ 8096 w 73914"/>
                      <a:gd name="connsiteY6" fmla="*/ 122968 h 151352"/>
                      <a:gd name="connsiteX7" fmla="*/ 15526 w 73914"/>
                      <a:gd name="connsiteY7" fmla="*/ 107823 h 151352"/>
                      <a:gd name="connsiteX8" fmla="*/ 23527 w 73914"/>
                      <a:gd name="connsiteY8" fmla="*/ 88678 h 151352"/>
                      <a:gd name="connsiteX9" fmla="*/ 54293 w 73914"/>
                      <a:gd name="connsiteY9" fmla="*/ 30004 h 151352"/>
                      <a:gd name="connsiteX10" fmla="*/ 62294 w 73914"/>
                      <a:gd name="connsiteY10" fmla="*/ 10763 h 151352"/>
                      <a:gd name="connsiteX11" fmla="*/ 65913 w 73914"/>
                      <a:gd name="connsiteY11" fmla="*/ 8192 h 151352"/>
                      <a:gd name="connsiteX12" fmla="*/ 73914 w 73914"/>
                      <a:gd name="connsiteY12" fmla="*/ 286 h 151352"/>
                      <a:gd name="connsiteX13" fmla="*/ 73533 w 73914"/>
                      <a:gd name="connsiteY13" fmla="*/ 95 h 1513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73914" h="151352">
                        <a:moveTo>
                          <a:pt x="73724" y="0"/>
                        </a:moveTo>
                        <a:cubicBezTo>
                          <a:pt x="72771" y="3429"/>
                          <a:pt x="72390" y="7048"/>
                          <a:pt x="70866" y="10287"/>
                        </a:cubicBezTo>
                        <a:cubicBezTo>
                          <a:pt x="49625" y="55150"/>
                          <a:pt x="28194" y="99917"/>
                          <a:pt x="6668" y="144685"/>
                        </a:cubicBezTo>
                        <a:cubicBezTo>
                          <a:pt x="5810" y="146590"/>
                          <a:pt x="4096" y="148209"/>
                          <a:pt x="1619" y="151352"/>
                        </a:cubicBezTo>
                        <a:cubicBezTo>
                          <a:pt x="1143" y="146590"/>
                          <a:pt x="857" y="143351"/>
                          <a:pt x="476" y="140208"/>
                        </a:cubicBezTo>
                        <a:lnTo>
                          <a:pt x="0" y="140684"/>
                        </a:lnTo>
                        <a:cubicBezTo>
                          <a:pt x="8287" y="136398"/>
                          <a:pt x="7810" y="129635"/>
                          <a:pt x="8096" y="122968"/>
                        </a:cubicBezTo>
                        <a:cubicBezTo>
                          <a:pt x="10573" y="117919"/>
                          <a:pt x="13049" y="112871"/>
                          <a:pt x="15526" y="107823"/>
                        </a:cubicBezTo>
                        <a:cubicBezTo>
                          <a:pt x="18193" y="101441"/>
                          <a:pt x="20860" y="95060"/>
                          <a:pt x="23527" y="88678"/>
                        </a:cubicBezTo>
                        <a:cubicBezTo>
                          <a:pt x="33814" y="69152"/>
                          <a:pt x="44006" y="49530"/>
                          <a:pt x="54293" y="30004"/>
                        </a:cubicBezTo>
                        <a:lnTo>
                          <a:pt x="62294" y="10763"/>
                        </a:lnTo>
                        <a:cubicBezTo>
                          <a:pt x="63532" y="9906"/>
                          <a:pt x="64770" y="9049"/>
                          <a:pt x="65913" y="8192"/>
                        </a:cubicBezTo>
                        <a:cubicBezTo>
                          <a:pt x="68580" y="5525"/>
                          <a:pt x="71247" y="2953"/>
                          <a:pt x="73914" y="286"/>
                        </a:cubicBezTo>
                        <a:lnTo>
                          <a:pt x="73533" y="9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99" name="자유형: 도형 598">
                    <a:extLst>
                      <a:ext uri="{FF2B5EF4-FFF2-40B4-BE49-F238E27FC236}">
                        <a16:creationId xmlns:a16="http://schemas.microsoft.com/office/drawing/2014/main" id="{A10B8FB6-65FC-C60D-6CC0-1743B98BC91A}"/>
                      </a:ext>
                    </a:extLst>
                  </p:cNvPr>
                  <p:cNvSpPr/>
                  <p:nvPr/>
                </p:nvSpPr>
                <p:spPr>
                  <a:xfrm>
                    <a:off x="3030664" y="2575654"/>
                    <a:ext cx="45910" cy="78866"/>
                  </a:xfrm>
                  <a:custGeom>
                    <a:avLst/>
                    <a:gdLst>
                      <a:gd name="connsiteX0" fmla="*/ 45910 w 45910"/>
                      <a:gd name="connsiteY0" fmla="*/ 0 h 78866"/>
                      <a:gd name="connsiteX1" fmla="*/ 0 w 45910"/>
                      <a:gd name="connsiteY1" fmla="*/ 78581 h 78866"/>
                      <a:gd name="connsiteX2" fmla="*/ 381 w 45910"/>
                      <a:gd name="connsiteY2" fmla="*/ 78867 h 78866"/>
                      <a:gd name="connsiteX3" fmla="*/ 286 w 45910"/>
                      <a:gd name="connsiteY3" fmla="*/ 67627 h 78866"/>
                      <a:gd name="connsiteX4" fmla="*/ 7810 w 45910"/>
                      <a:gd name="connsiteY4" fmla="*/ 58769 h 78866"/>
                      <a:gd name="connsiteX5" fmla="*/ 17717 w 45910"/>
                      <a:gd name="connsiteY5" fmla="*/ 41148 h 78866"/>
                      <a:gd name="connsiteX6" fmla="*/ 34862 w 45910"/>
                      <a:gd name="connsiteY6" fmla="*/ 12001 h 78866"/>
                      <a:gd name="connsiteX7" fmla="*/ 45815 w 45910"/>
                      <a:gd name="connsiteY7" fmla="*/ 0 h 78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910" h="78866">
                        <a:moveTo>
                          <a:pt x="45910" y="0"/>
                        </a:moveTo>
                        <a:cubicBezTo>
                          <a:pt x="30575" y="26194"/>
                          <a:pt x="15335" y="52388"/>
                          <a:pt x="0" y="78581"/>
                        </a:cubicBezTo>
                        <a:lnTo>
                          <a:pt x="381" y="78867"/>
                        </a:lnTo>
                        <a:cubicBezTo>
                          <a:pt x="381" y="75152"/>
                          <a:pt x="381" y="71342"/>
                          <a:pt x="286" y="67627"/>
                        </a:cubicBezTo>
                        <a:cubicBezTo>
                          <a:pt x="2762" y="64675"/>
                          <a:pt x="5334" y="61722"/>
                          <a:pt x="7810" y="58769"/>
                        </a:cubicBezTo>
                        <a:cubicBezTo>
                          <a:pt x="11144" y="52864"/>
                          <a:pt x="14383" y="46958"/>
                          <a:pt x="17717" y="41148"/>
                        </a:cubicBezTo>
                        <a:cubicBezTo>
                          <a:pt x="23431" y="31432"/>
                          <a:pt x="29147" y="21717"/>
                          <a:pt x="34862" y="12001"/>
                        </a:cubicBezTo>
                        <a:cubicBezTo>
                          <a:pt x="38481" y="8001"/>
                          <a:pt x="42196" y="4000"/>
                          <a:pt x="45815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0" name="자유형: 도형 599">
                    <a:extLst>
                      <a:ext uri="{FF2B5EF4-FFF2-40B4-BE49-F238E27FC236}">
                        <a16:creationId xmlns:a16="http://schemas.microsoft.com/office/drawing/2014/main" id="{0E28379C-5381-2563-F6FD-9E46AB718F41}"/>
                      </a:ext>
                    </a:extLst>
                  </p:cNvPr>
                  <p:cNvSpPr/>
                  <p:nvPr/>
                </p:nvSpPr>
                <p:spPr>
                  <a:xfrm>
                    <a:off x="3115437" y="2467545"/>
                    <a:ext cx="27191" cy="41433"/>
                  </a:xfrm>
                  <a:custGeom>
                    <a:avLst/>
                    <a:gdLst>
                      <a:gd name="connsiteX0" fmla="*/ 27146 w 27191"/>
                      <a:gd name="connsiteY0" fmla="*/ 0 h 41433"/>
                      <a:gd name="connsiteX1" fmla="*/ 8287 w 27191"/>
                      <a:gd name="connsiteY1" fmla="*/ 35338 h 41433"/>
                      <a:gd name="connsiteX2" fmla="*/ 1333 w 27191"/>
                      <a:gd name="connsiteY2" fmla="*/ 41434 h 41433"/>
                      <a:gd name="connsiteX3" fmla="*/ 381 w 27191"/>
                      <a:gd name="connsiteY3" fmla="*/ 40577 h 41433"/>
                      <a:gd name="connsiteX4" fmla="*/ 0 w 27191"/>
                      <a:gd name="connsiteY4" fmla="*/ 39053 h 41433"/>
                      <a:gd name="connsiteX5" fmla="*/ 27146 w 27191"/>
                      <a:gd name="connsiteY5" fmla="*/ 0 h 41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191" h="41433">
                        <a:moveTo>
                          <a:pt x="27146" y="0"/>
                        </a:moveTo>
                        <a:cubicBezTo>
                          <a:pt x="28099" y="14288"/>
                          <a:pt x="13811" y="23336"/>
                          <a:pt x="8287" y="35338"/>
                        </a:cubicBezTo>
                        <a:cubicBezTo>
                          <a:pt x="7144" y="37719"/>
                          <a:pt x="3715" y="39433"/>
                          <a:pt x="1333" y="41434"/>
                        </a:cubicBezTo>
                        <a:cubicBezTo>
                          <a:pt x="1048" y="41148"/>
                          <a:pt x="571" y="40862"/>
                          <a:pt x="381" y="40577"/>
                        </a:cubicBezTo>
                        <a:cubicBezTo>
                          <a:pt x="95" y="40100"/>
                          <a:pt x="95" y="39624"/>
                          <a:pt x="0" y="39053"/>
                        </a:cubicBezTo>
                        <a:cubicBezTo>
                          <a:pt x="9049" y="26003"/>
                          <a:pt x="18097" y="12954"/>
                          <a:pt x="27146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1" name="자유형: 도형 600">
                    <a:extLst>
                      <a:ext uri="{FF2B5EF4-FFF2-40B4-BE49-F238E27FC236}">
                        <a16:creationId xmlns:a16="http://schemas.microsoft.com/office/drawing/2014/main" id="{0BC62E4B-A1B4-8B65-B481-F4334DE8AD0C}"/>
                      </a:ext>
                    </a:extLst>
                  </p:cNvPr>
                  <p:cNvSpPr/>
                  <p:nvPr/>
                </p:nvSpPr>
                <p:spPr>
                  <a:xfrm>
                    <a:off x="3146964" y="2435256"/>
                    <a:ext cx="20669" cy="27908"/>
                  </a:xfrm>
                  <a:custGeom>
                    <a:avLst/>
                    <a:gdLst>
                      <a:gd name="connsiteX0" fmla="*/ 20574 w 20669"/>
                      <a:gd name="connsiteY0" fmla="*/ 1333 h 27908"/>
                      <a:gd name="connsiteX1" fmla="*/ 0 w 20669"/>
                      <a:gd name="connsiteY1" fmla="*/ 27908 h 27908"/>
                      <a:gd name="connsiteX2" fmla="*/ 16669 w 20669"/>
                      <a:gd name="connsiteY2" fmla="*/ 0 h 27908"/>
                      <a:gd name="connsiteX3" fmla="*/ 20669 w 20669"/>
                      <a:gd name="connsiteY3" fmla="*/ 1333 h 27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9" h="27908">
                        <a:moveTo>
                          <a:pt x="20574" y="1333"/>
                        </a:moveTo>
                        <a:cubicBezTo>
                          <a:pt x="13716" y="10192"/>
                          <a:pt x="6858" y="19050"/>
                          <a:pt x="0" y="27908"/>
                        </a:cubicBezTo>
                        <a:cubicBezTo>
                          <a:pt x="5525" y="18574"/>
                          <a:pt x="11144" y="9335"/>
                          <a:pt x="16669" y="0"/>
                        </a:cubicBezTo>
                        <a:cubicBezTo>
                          <a:pt x="18002" y="476"/>
                          <a:pt x="19336" y="857"/>
                          <a:pt x="20669" y="133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2" name="자유형: 도형 601">
                    <a:extLst>
                      <a:ext uri="{FF2B5EF4-FFF2-40B4-BE49-F238E27FC236}">
                        <a16:creationId xmlns:a16="http://schemas.microsoft.com/office/drawing/2014/main" id="{0E75EB9D-DA06-3C24-2E04-81732515278B}"/>
                      </a:ext>
                    </a:extLst>
                  </p:cNvPr>
                  <p:cNvSpPr/>
                  <p:nvPr/>
                </p:nvSpPr>
                <p:spPr>
                  <a:xfrm>
                    <a:off x="3163538" y="2413443"/>
                    <a:ext cx="19430" cy="23145"/>
                  </a:xfrm>
                  <a:custGeom>
                    <a:avLst/>
                    <a:gdLst>
                      <a:gd name="connsiteX0" fmla="*/ 4000 w 19430"/>
                      <a:gd name="connsiteY0" fmla="*/ 23146 h 23145"/>
                      <a:gd name="connsiteX1" fmla="*/ 0 w 19430"/>
                      <a:gd name="connsiteY1" fmla="*/ 21812 h 23145"/>
                      <a:gd name="connsiteX2" fmla="*/ 15526 w 19430"/>
                      <a:gd name="connsiteY2" fmla="*/ 0 h 23145"/>
                      <a:gd name="connsiteX3" fmla="*/ 19431 w 19430"/>
                      <a:gd name="connsiteY3" fmla="*/ 1333 h 23145"/>
                      <a:gd name="connsiteX4" fmla="*/ 4000 w 19430"/>
                      <a:gd name="connsiteY4" fmla="*/ 23146 h 23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430" h="23145">
                        <a:moveTo>
                          <a:pt x="4000" y="23146"/>
                        </a:moveTo>
                        <a:cubicBezTo>
                          <a:pt x="2667" y="22670"/>
                          <a:pt x="1333" y="22289"/>
                          <a:pt x="0" y="21812"/>
                        </a:cubicBezTo>
                        <a:cubicBezTo>
                          <a:pt x="5143" y="14573"/>
                          <a:pt x="10287" y="7239"/>
                          <a:pt x="15526" y="0"/>
                        </a:cubicBezTo>
                        <a:cubicBezTo>
                          <a:pt x="16859" y="476"/>
                          <a:pt x="18193" y="857"/>
                          <a:pt x="19431" y="1333"/>
                        </a:cubicBezTo>
                        <a:cubicBezTo>
                          <a:pt x="14288" y="8573"/>
                          <a:pt x="9144" y="15907"/>
                          <a:pt x="4000" y="23146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3" name="자유형: 도형 602">
                    <a:extLst>
                      <a:ext uri="{FF2B5EF4-FFF2-40B4-BE49-F238E27FC236}">
                        <a16:creationId xmlns:a16="http://schemas.microsoft.com/office/drawing/2014/main" id="{559C814A-D021-0BB6-422A-533D2C67DFDF}"/>
                      </a:ext>
                    </a:extLst>
                  </p:cNvPr>
                  <p:cNvSpPr/>
                  <p:nvPr/>
                </p:nvSpPr>
                <p:spPr>
                  <a:xfrm>
                    <a:off x="3088100" y="2521362"/>
                    <a:ext cx="21526" cy="33623"/>
                  </a:xfrm>
                  <a:custGeom>
                    <a:avLst/>
                    <a:gdLst>
                      <a:gd name="connsiteX0" fmla="*/ 21527 w 21526"/>
                      <a:gd name="connsiteY0" fmla="*/ 0 h 33623"/>
                      <a:gd name="connsiteX1" fmla="*/ 953 w 21526"/>
                      <a:gd name="connsiteY1" fmla="*/ 33623 h 33623"/>
                      <a:gd name="connsiteX2" fmla="*/ 0 w 21526"/>
                      <a:gd name="connsiteY2" fmla="*/ 31147 h 33623"/>
                      <a:gd name="connsiteX3" fmla="*/ 6382 w 21526"/>
                      <a:gd name="connsiteY3" fmla="*/ 11716 h 33623"/>
                      <a:gd name="connsiteX4" fmla="*/ 21527 w 21526"/>
                      <a:gd name="connsiteY4" fmla="*/ 0 h 33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526" h="33623">
                        <a:moveTo>
                          <a:pt x="21527" y="0"/>
                        </a:moveTo>
                        <a:cubicBezTo>
                          <a:pt x="14669" y="11240"/>
                          <a:pt x="7810" y="22384"/>
                          <a:pt x="953" y="33623"/>
                        </a:cubicBezTo>
                        <a:cubicBezTo>
                          <a:pt x="667" y="32766"/>
                          <a:pt x="381" y="31909"/>
                          <a:pt x="0" y="31147"/>
                        </a:cubicBezTo>
                        <a:cubicBezTo>
                          <a:pt x="2096" y="24670"/>
                          <a:pt x="4286" y="18193"/>
                          <a:pt x="6382" y="11716"/>
                        </a:cubicBezTo>
                        <a:cubicBezTo>
                          <a:pt x="11430" y="7810"/>
                          <a:pt x="16478" y="3905"/>
                          <a:pt x="21527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4" name="자유형: 도형 603">
                    <a:extLst>
                      <a:ext uri="{FF2B5EF4-FFF2-40B4-BE49-F238E27FC236}">
                        <a16:creationId xmlns:a16="http://schemas.microsoft.com/office/drawing/2014/main" id="{F1280A96-BF7A-5644-A2C6-648FECBE5F57}"/>
                      </a:ext>
                    </a:extLst>
                  </p:cNvPr>
                  <p:cNvSpPr/>
                  <p:nvPr/>
                </p:nvSpPr>
                <p:spPr>
                  <a:xfrm>
                    <a:off x="3019139" y="2654236"/>
                    <a:ext cx="12001" cy="22097"/>
                  </a:xfrm>
                  <a:custGeom>
                    <a:avLst/>
                    <a:gdLst>
                      <a:gd name="connsiteX0" fmla="*/ 11525 w 12001"/>
                      <a:gd name="connsiteY0" fmla="*/ 0 h 22097"/>
                      <a:gd name="connsiteX1" fmla="*/ 0 w 12001"/>
                      <a:gd name="connsiteY1" fmla="*/ 21907 h 22097"/>
                      <a:gd name="connsiteX2" fmla="*/ 381 w 12001"/>
                      <a:gd name="connsiteY2" fmla="*/ 22098 h 22097"/>
                      <a:gd name="connsiteX3" fmla="*/ 381 w 12001"/>
                      <a:gd name="connsiteY3" fmla="*/ 10858 h 22097"/>
                      <a:gd name="connsiteX4" fmla="*/ 4001 w 12001"/>
                      <a:gd name="connsiteY4" fmla="*/ 8287 h 22097"/>
                      <a:gd name="connsiteX5" fmla="*/ 12002 w 12001"/>
                      <a:gd name="connsiteY5" fmla="*/ 381 h 22097"/>
                      <a:gd name="connsiteX6" fmla="*/ 11621 w 12001"/>
                      <a:gd name="connsiteY6" fmla="*/ 95 h 22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01" h="22097">
                        <a:moveTo>
                          <a:pt x="11525" y="0"/>
                        </a:moveTo>
                        <a:cubicBezTo>
                          <a:pt x="7715" y="7334"/>
                          <a:pt x="3810" y="14573"/>
                          <a:pt x="0" y="21907"/>
                        </a:cubicBezTo>
                        <a:lnTo>
                          <a:pt x="381" y="22098"/>
                        </a:lnTo>
                        <a:lnTo>
                          <a:pt x="381" y="10858"/>
                        </a:lnTo>
                        <a:cubicBezTo>
                          <a:pt x="1524" y="10001"/>
                          <a:pt x="2762" y="9144"/>
                          <a:pt x="4001" y="8287"/>
                        </a:cubicBezTo>
                        <a:cubicBezTo>
                          <a:pt x="6668" y="5620"/>
                          <a:pt x="9335" y="2953"/>
                          <a:pt x="12002" y="381"/>
                        </a:cubicBezTo>
                        <a:lnTo>
                          <a:pt x="11621" y="9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5" name="자유형: 도형 604">
                    <a:extLst>
                      <a:ext uri="{FF2B5EF4-FFF2-40B4-BE49-F238E27FC236}">
                        <a16:creationId xmlns:a16="http://schemas.microsoft.com/office/drawing/2014/main" id="{E279285F-19A9-E8A7-68BC-5726D4E3C7E7}"/>
                      </a:ext>
                    </a:extLst>
                  </p:cNvPr>
                  <p:cNvSpPr/>
                  <p:nvPr/>
                </p:nvSpPr>
                <p:spPr>
                  <a:xfrm>
                    <a:off x="3077051" y="2552509"/>
                    <a:ext cx="11906" cy="22764"/>
                  </a:xfrm>
                  <a:custGeom>
                    <a:avLst/>
                    <a:gdLst>
                      <a:gd name="connsiteX0" fmla="*/ 95 w 11906"/>
                      <a:gd name="connsiteY0" fmla="*/ 22669 h 22764"/>
                      <a:gd name="connsiteX1" fmla="*/ 1048 w 11906"/>
                      <a:gd name="connsiteY1" fmla="*/ 11144 h 22764"/>
                      <a:gd name="connsiteX2" fmla="*/ 10954 w 11906"/>
                      <a:gd name="connsiteY2" fmla="*/ 0 h 22764"/>
                      <a:gd name="connsiteX3" fmla="*/ 11906 w 11906"/>
                      <a:gd name="connsiteY3" fmla="*/ 2572 h 22764"/>
                      <a:gd name="connsiteX4" fmla="*/ 0 w 11906"/>
                      <a:gd name="connsiteY4" fmla="*/ 22765 h 2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06" h="22764">
                        <a:moveTo>
                          <a:pt x="95" y="22669"/>
                        </a:moveTo>
                        <a:cubicBezTo>
                          <a:pt x="381" y="18859"/>
                          <a:pt x="762" y="14954"/>
                          <a:pt x="1048" y="11144"/>
                        </a:cubicBezTo>
                        <a:cubicBezTo>
                          <a:pt x="4381" y="7429"/>
                          <a:pt x="7620" y="3715"/>
                          <a:pt x="10954" y="0"/>
                        </a:cubicBezTo>
                        <a:cubicBezTo>
                          <a:pt x="11335" y="857"/>
                          <a:pt x="11716" y="1619"/>
                          <a:pt x="11906" y="2572"/>
                        </a:cubicBezTo>
                        <a:cubicBezTo>
                          <a:pt x="7906" y="9334"/>
                          <a:pt x="4001" y="16002"/>
                          <a:pt x="0" y="2276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6" name="자유형: 도형 605">
                    <a:extLst>
                      <a:ext uri="{FF2B5EF4-FFF2-40B4-BE49-F238E27FC236}">
                        <a16:creationId xmlns:a16="http://schemas.microsoft.com/office/drawing/2014/main" id="{A318D937-EEE0-6A13-D137-FA304A8C834C}"/>
                      </a:ext>
                    </a:extLst>
                  </p:cNvPr>
                  <p:cNvSpPr/>
                  <p:nvPr/>
                </p:nvSpPr>
                <p:spPr>
                  <a:xfrm>
                    <a:off x="3179159" y="2398680"/>
                    <a:ext cx="13313" cy="16097"/>
                  </a:xfrm>
                  <a:custGeom>
                    <a:avLst/>
                    <a:gdLst>
                      <a:gd name="connsiteX0" fmla="*/ 3905 w 13313"/>
                      <a:gd name="connsiteY0" fmla="*/ 16097 h 16097"/>
                      <a:gd name="connsiteX1" fmla="*/ 0 w 13313"/>
                      <a:gd name="connsiteY1" fmla="*/ 14764 h 16097"/>
                      <a:gd name="connsiteX2" fmla="*/ 12764 w 13313"/>
                      <a:gd name="connsiteY2" fmla="*/ 0 h 16097"/>
                      <a:gd name="connsiteX3" fmla="*/ 3905 w 13313"/>
                      <a:gd name="connsiteY3" fmla="*/ 16097 h 16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13" h="16097">
                        <a:moveTo>
                          <a:pt x="3905" y="16097"/>
                        </a:moveTo>
                        <a:cubicBezTo>
                          <a:pt x="2572" y="15621"/>
                          <a:pt x="1238" y="15240"/>
                          <a:pt x="0" y="14764"/>
                        </a:cubicBezTo>
                        <a:cubicBezTo>
                          <a:pt x="4286" y="9811"/>
                          <a:pt x="8572" y="4953"/>
                          <a:pt x="12764" y="0"/>
                        </a:cubicBezTo>
                        <a:cubicBezTo>
                          <a:pt x="15335" y="7334"/>
                          <a:pt x="8287" y="11240"/>
                          <a:pt x="3905" y="1609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7" name="자유형: 도형 606">
                    <a:extLst>
                      <a:ext uri="{FF2B5EF4-FFF2-40B4-BE49-F238E27FC236}">
                        <a16:creationId xmlns:a16="http://schemas.microsoft.com/office/drawing/2014/main" id="{ED2281B8-34AC-67AD-9EA7-8DB45EB20459}"/>
                      </a:ext>
                    </a:extLst>
                  </p:cNvPr>
                  <p:cNvSpPr/>
                  <p:nvPr/>
                </p:nvSpPr>
                <p:spPr>
                  <a:xfrm>
                    <a:off x="2985459" y="3195160"/>
                    <a:ext cx="11676" cy="34861"/>
                  </a:xfrm>
                  <a:custGeom>
                    <a:avLst/>
                    <a:gdLst>
                      <a:gd name="connsiteX0" fmla="*/ 11677 w 11676"/>
                      <a:gd name="connsiteY0" fmla="*/ 953 h 34861"/>
                      <a:gd name="connsiteX1" fmla="*/ 3390 w 11676"/>
                      <a:gd name="connsiteY1" fmla="*/ 34862 h 34861"/>
                      <a:gd name="connsiteX2" fmla="*/ 5295 w 11676"/>
                      <a:gd name="connsiteY2" fmla="*/ 0 h 34861"/>
                      <a:gd name="connsiteX3" fmla="*/ 11677 w 11676"/>
                      <a:gd name="connsiteY3" fmla="*/ 953 h 34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6" h="34861">
                        <a:moveTo>
                          <a:pt x="11677" y="953"/>
                        </a:moveTo>
                        <a:cubicBezTo>
                          <a:pt x="8914" y="12287"/>
                          <a:pt x="6152" y="23527"/>
                          <a:pt x="3390" y="34862"/>
                        </a:cubicBezTo>
                        <a:cubicBezTo>
                          <a:pt x="-2706" y="22384"/>
                          <a:pt x="342" y="11049"/>
                          <a:pt x="5295" y="0"/>
                        </a:cubicBezTo>
                        <a:cubicBezTo>
                          <a:pt x="7390" y="286"/>
                          <a:pt x="9581" y="667"/>
                          <a:pt x="11677" y="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822781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C654D212-1B95-DD23-6908-9FAFA0410C06}"/>
              </a:ext>
            </a:extLst>
          </p:cNvPr>
          <p:cNvGrpSpPr/>
          <p:nvPr/>
        </p:nvGrpSpPr>
        <p:grpSpPr>
          <a:xfrm>
            <a:off x="290322" y="297020"/>
            <a:ext cx="4904346" cy="655115"/>
            <a:chOff x="290322" y="297020"/>
            <a:chExt cx="4904346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57343-273F-A5D3-6917-A629DCA007C2}"/>
                </a:ext>
              </a:extLst>
            </p:cNvPr>
            <p:cNvSpPr txBox="1"/>
            <p:nvPr/>
          </p:nvSpPr>
          <p:spPr>
            <a:xfrm>
              <a:off x="1033272" y="491210"/>
              <a:ext cx="416139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‘가치관계 확장법’의 의미와 변천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06E395-CE70-DA25-00A2-9C429C34C193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BD8A2A-4791-A14A-8440-7E8FE0DF89D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aphicFrame>
        <p:nvGraphicFramePr>
          <p:cNvPr id="738" name="표 737">
            <a:extLst>
              <a:ext uri="{FF2B5EF4-FFF2-40B4-BE49-F238E27FC236}">
                <a16:creationId xmlns:a16="http://schemas.microsoft.com/office/drawing/2014/main" id="{839BBB6D-1BA3-5F9A-263D-87C2C3A91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016215"/>
              </p:ext>
            </p:extLst>
          </p:nvPr>
        </p:nvGraphicFramePr>
        <p:xfrm>
          <a:off x="439140" y="3845725"/>
          <a:ext cx="8265717" cy="232012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7642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529763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2529763">
                  <a:extLst>
                    <a:ext uri="{9D8B030D-6E8A-4147-A177-3AD203B41FA5}">
                      <a16:colId xmlns:a16="http://schemas.microsoft.com/office/drawing/2014/main" val="1221477976"/>
                    </a:ext>
                  </a:extLst>
                </a:gridCol>
                <a:gridCol w="2529763">
                  <a:extLst>
                    <a:ext uri="{9D8B030D-6E8A-4147-A177-3AD203B41FA5}">
                      <a16:colId xmlns:a16="http://schemas.microsoft.com/office/drawing/2014/main" val="835153623"/>
                    </a:ext>
                  </a:extLst>
                </a:gridCol>
              </a:tblGrid>
              <a:tr h="3277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차수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19E9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2007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2009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  <a:cs typeface="+mn-cs"/>
                        </a:rPr>
                        <a:t>(2012)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87D1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98094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주체로서의 나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주체로서의 나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자신과의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9809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사회와의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우리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타인과의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타인과의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293013"/>
                  </a:ext>
                </a:extLst>
              </a:tr>
              <a:tr h="49809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국가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민족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지구 공동체와의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국가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지구 공동체와의 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공동체와의 관계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682550"/>
                  </a:ext>
                </a:extLst>
              </a:tr>
              <a:tr h="49809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초월적 존재와의관계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초월적 존재와의관계</a:t>
                      </a: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초월과의 관계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490395"/>
                  </a:ext>
                </a:extLst>
              </a:tr>
            </a:tbl>
          </a:graphicData>
        </a:graphic>
      </p:graphicFrame>
      <p:grpSp>
        <p:nvGrpSpPr>
          <p:cNvPr id="15" name="그룹 14">
            <a:extLst>
              <a:ext uri="{FF2B5EF4-FFF2-40B4-BE49-F238E27FC236}">
                <a16:creationId xmlns:a16="http://schemas.microsoft.com/office/drawing/2014/main" id="{A4E3B968-3849-18EB-8AA6-7E70B3101708}"/>
              </a:ext>
            </a:extLst>
          </p:cNvPr>
          <p:cNvGrpSpPr/>
          <p:nvPr/>
        </p:nvGrpSpPr>
        <p:grpSpPr>
          <a:xfrm>
            <a:off x="439139" y="3341899"/>
            <a:ext cx="8273060" cy="369233"/>
            <a:chOff x="207373" y="1296453"/>
            <a:chExt cx="8273060" cy="369233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4C25FDF-68B4-78AB-5CD1-9AE9C0EB8A6D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2CFFD1BD-D6F9-FCFA-9A58-85FA5D1D2A5C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922B0422-375C-986A-67AB-06884BBA8E2C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F337387B-3260-7AD2-AB6F-7DEDF080FBDA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6227294F-C3A2-3188-D10D-972B7EEE248D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358BC2AF-E75D-3666-1C58-3C5311CA3D06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7A47AD59-3295-DA68-AEC1-BDF5CBEFEBDB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AEA84D-77BF-4E5D-B88F-A05668E73DB0}"/>
                </a:ext>
              </a:extLst>
            </p:cNvPr>
            <p:cNvSpPr txBox="1"/>
            <p:nvPr/>
          </p:nvSpPr>
          <p:spPr>
            <a:xfrm>
              <a:off x="313433" y="1354088"/>
              <a:ext cx="368049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2022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이전 ‘가치관계 확장법’의 변천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82CAF1-7DC0-7D9E-8FC5-FA1A319A74F7}"/>
              </a:ext>
            </a:extLst>
          </p:cNvPr>
          <p:cNvGrpSpPr/>
          <p:nvPr/>
        </p:nvGrpSpPr>
        <p:grpSpPr>
          <a:xfrm>
            <a:off x="439139" y="1296453"/>
            <a:ext cx="8273060" cy="1722971"/>
            <a:chOff x="439139" y="1296453"/>
            <a:chExt cx="8273060" cy="172297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A2FCD63-ECAB-342D-B846-33669AA5E697}"/>
                </a:ext>
              </a:extLst>
            </p:cNvPr>
            <p:cNvGrpSpPr/>
            <p:nvPr/>
          </p:nvGrpSpPr>
          <p:grpSpPr>
            <a:xfrm>
              <a:off x="439141" y="1779869"/>
              <a:ext cx="8265718" cy="1239555"/>
              <a:chOff x="439141" y="1779869"/>
              <a:chExt cx="8265718" cy="1239555"/>
            </a:xfrm>
          </p:grpSpPr>
          <p:sp>
            <p:nvSpPr>
              <p:cNvPr id="503" name="사각형: 둥근 모서리 502">
                <a:extLst>
                  <a:ext uri="{FF2B5EF4-FFF2-40B4-BE49-F238E27FC236}">
                    <a16:creationId xmlns:a16="http://schemas.microsoft.com/office/drawing/2014/main" id="{14FC924B-CE36-BA68-71EB-0A97F23929E4}"/>
                  </a:ext>
                </a:extLst>
              </p:cNvPr>
              <p:cNvSpPr/>
              <p:nvPr/>
            </p:nvSpPr>
            <p:spPr>
              <a:xfrm>
                <a:off x="439141" y="1779869"/>
                <a:ext cx="8265718" cy="1239555"/>
              </a:xfrm>
              <a:prstGeom prst="roundRect">
                <a:avLst>
                  <a:gd name="adj" fmla="val 7328"/>
                </a:avLst>
              </a:prstGeom>
              <a:solidFill>
                <a:srgbClr val="D9F1EF"/>
              </a:solidFill>
              <a:ln>
                <a:noFill/>
              </a:ln>
              <a:effectLst>
                <a:innerShdw dist="50800" dir="16200000">
                  <a:srgbClr val="016762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CF05C95F-86A3-5932-F29A-5EE2540AA0B8}"/>
                  </a:ext>
                </a:extLst>
              </p:cNvPr>
              <p:cNvGrpSpPr/>
              <p:nvPr/>
            </p:nvGrpSpPr>
            <p:grpSpPr>
              <a:xfrm>
                <a:off x="599605" y="1981362"/>
                <a:ext cx="5607950" cy="566997"/>
                <a:chOff x="2251280" y="1505107"/>
                <a:chExt cx="5607950" cy="566997"/>
              </a:xfrm>
            </p:grpSpPr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4D00B3A7-C4EF-8BF9-C667-71DE531C9AD8}"/>
                    </a:ext>
                  </a:extLst>
                </p:cNvPr>
                <p:cNvGrpSpPr/>
                <p:nvPr/>
              </p:nvGrpSpPr>
              <p:grpSpPr>
                <a:xfrm>
                  <a:off x="2251280" y="1505107"/>
                  <a:ext cx="5607950" cy="215444"/>
                  <a:chOff x="2251280" y="1552732"/>
                  <a:chExt cx="5607950" cy="215444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679CD810-CC25-F236-C56F-6F43ADE1BE9B}"/>
                      </a:ext>
                    </a:extLst>
                  </p:cNvPr>
                  <p:cNvSpPr txBox="1"/>
                  <p:nvPr/>
                </p:nvSpPr>
                <p:spPr>
                  <a:xfrm>
                    <a:off x="2505200" y="1552732"/>
                    <a:ext cx="535403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도덕과 내용 구성의 원리로</a:t>
                    </a:r>
                    <a:r>
                      <a:rPr lang="en-US" altLang="ko-KR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가치를 중심으로 전개되는 관계의 확장에 주목</a:t>
                    </a:r>
                  </a:p>
                </p:txBody>
              </p:sp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8F463279-0101-3090-8FFB-0B8BD74BB2C7}"/>
                      </a:ext>
                    </a:extLst>
                  </p:cNvPr>
                  <p:cNvGrpSpPr/>
                  <p:nvPr/>
                </p:nvGrpSpPr>
                <p:grpSpPr>
                  <a:xfrm>
                    <a:off x="2251280" y="1571602"/>
                    <a:ext cx="177704" cy="177704"/>
                    <a:chOff x="1143000" y="0"/>
                    <a:chExt cx="2432401" cy="2432401"/>
                  </a:xfrm>
                </p:grpSpPr>
                <p:sp>
                  <p:nvSpPr>
                    <p:cNvPr id="65" name="자유형: 도형 64">
                      <a:extLst>
                        <a:ext uri="{FF2B5EF4-FFF2-40B4-BE49-F238E27FC236}">
                          <a16:creationId xmlns:a16="http://schemas.microsoft.com/office/drawing/2014/main" id="{96D26410-2797-9E62-3F58-81BEEE7341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3000" y="0"/>
                      <a:ext cx="2432401" cy="2432401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00A9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66" name="자유형: 도형 65">
                      <a:extLst>
                        <a:ext uri="{FF2B5EF4-FFF2-40B4-BE49-F238E27FC236}">
                          <a16:creationId xmlns:a16="http://schemas.microsoft.com/office/drawing/2014/main" id="{05B9E047-745B-CA50-FB81-CC05340E0B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8136" y="822128"/>
                      <a:ext cx="1397798" cy="1519607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138E8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635ADB87-A5A0-8DD8-7E80-F8446EDF18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89855" y="741075"/>
                      <a:ext cx="1338689" cy="950249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9C33527C-995A-35A2-03B4-9ED52606FAAE}"/>
                    </a:ext>
                  </a:extLst>
                </p:cNvPr>
                <p:cNvGrpSpPr/>
                <p:nvPr/>
              </p:nvGrpSpPr>
              <p:grpSpPr>
                <a:xfrm>
                  <a:off x="2251280" y="1856660"/>
                  <a:ext cx="5447649" cy="215444"/>
                  <a:chOff x="2322609" y="1536420"/>
                  <a:chExt cx="5447649" cy="215444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536F8625-85EE-D696-D9B3-3C9D4A532457}"/>
                      </a:ext>
                    </a:extLst>
                  </p:cNvPr>
                  <p:cNvSpPr txBox="1"/>
                  <p:nvPr/>
                </p:nvSpPr>
                <p:spPr>
                  <a:xfrm>
                    <a:off x="2576529" y="1536420"/>
                    <a:ext cx="519372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‘어떻게 살 것인가</a:t>
                    </a:r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?’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를 중심에 두고 주체가 맺는 관계 영역의 확장을 시도</a:t>
                    </a:r>
                  </a:p>
                </p:txBody>
              </p:sp>
              <p:grpSp>
                <p:nvGrpSpPr>
                  <p:cNvPr id="73" name="그룹 72">
                    <a:extLst>
                      <a:ext uri="{FF2B5EF4-FFF2-40B4-BE49-F238E27FC236}">
                        <a16:creationId xmlns:a16="http://schemas.microsoft.com/office/drawing/2014/main" id="{68684FDC-4713-B868-030E-CB0D1A7F4BD9}"/>
                      </a:ext>
                    </a:extLst>
                  </p:cNvPr>
                  <p:cNvGrpSpPr/>
                  <p:nvPr/>
                </p:nvGrpSpPr>
                <p:grpSpPr>
                  <a:xfrm>
                    <a:off x="2322609" y="1555290"/>
                    <a:ext cx="177704" cy="177704"/>
                    <a:chOff x="1143000" y="0"/>
                    <a:chExt cx="2432401" cy="2432401"/>
                  </a:xfrm>
                </p:grpSpPr>
                <p:sp>
                  <p:nvSpPr>
                    <p:cNvPr id="74" name="자유형: 도형 73">
                      <a:extLst>
                        <a:ext uri="{FF2B5EF4-FFF2-40B4-BE49-F238E27FC236}">
                          <a16:creationId xmlns:a16="http://schemas.microsoft.com/office/drawing/2014/main" id="{1844669D-BA18-5F36-673D-C9007972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3000" y="0"/>
                      <a:ext cx="2432401" cy="2432401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00A9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5" name="자유형: 도형 74">
                      <a:extLst>
                        <a:ext uri="{FF2B5EF4-FFF2-40B4-BE49-F238E27FC236}">
                          <a16:creationId xmlns:a16="http://schemas.microsoft.com/office/drawing/2014/main" id="{FAD1383D-FEC4-CA9B-22D9-2C8EF463B9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8136" y="822128"/>
                      <a:ext cx="1397798" cy="1519607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138E8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0FCA0EB9-AE2C-AEAA-B0D1-FA3E87260A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89855" y="741075"/>
                      <a:ext cx="1338689" cy="950249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3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</p:grpSp>
        <p:grpSp>
          <p:nvGrpSpPr>
            <p:cNvPr id="728" name="그룹 727">
              <a:extLst>
                <a:ext uri="{FF2B5EF4-FFF2-40B4-BE49-F238E27FC236}">
                  <a16:creationId xmlns:a16="http://schemas.microsoft.com/office/drawing/2014/main" id="{BB42E138-DF7D-A71A-4D47-652306015493}"/>
                </a:ext>
              </a:extLst>
            </p:cNvPr>
            <p:cNvGrpSpPr/>
            <p:nvPr/>
          </p:nvGrpSpPr>
          <p:grpSpPr>
            <a:xfrm>
              <a:off x="439139" y="1296453"/>
              <a:ext cx="8273060" cy="369233"/>
              <a:chOff x="207373" y="1296453"/>
              <a:chExt cx="8273060" cy="369233"/>
            </a:xfrm>
          </p:grpSpPr>
          <p:grpSp>
            <p:nvGrpSpPr>
              <p:cNvPr id="485" name="그룹 484">
                <a:extLst>
                  <a:ext uri="{FF2B5EF4-FFF2-40B4-BE49-F238E27FC236}">
                    <a16:creationId xmlns:a16="http://schemas.microsoft.com/office/drawing/2014/main" id="{8956E60E-BA4D-E40D-8993-2674443C74BF}"/>
                  </a:ext>
                </a:extLst>
              </p:cNvPr>
              <p:cNvGrpSpPr/>
              <p:nvPr/>
            </p:nvGrpSpPr>
            <p:grpSpPr>
              <a:xfrm>
                <a:off x="207373" y="1296453"/>
                <a:ext cx="8273060" cy="369233"/>
                <a:chOff x="-1459387" y="1262430"/>
                <a:chExt cx="9895793" cy="437285"/>
              </a:xfrm>
              <a:gradFill>
                <a:gsLst>
                  <a:gs pos="0">
                    <a:srgbClr val="019E95"/>
                  </a:gs>
                  <a:gs pos="100000">
                    <a:srgbClr val="3F8DE2"/>
                  </a:gs>
                </a:gsLst>
                <a:lin ang="2700000" scaled="0"/>
              </a:gradFill>
            </p:grpSpPr>
            <p:grpSp>
              <p:nvGrpSpPr>
                <p:cNvPr id="483" name="그룹 482">
                  <a:extLst>
                    <a:ext uri="{FF2B5EF4-FFF2-40B4-BE49-F238E27FC236}">
                      <a16:creationId xmlns:a16="http://schemas.microsoft.com/office/drawing/2014/main" id="{9A1E9408-970B-6AB0-88BC-334A8B721277}"/>
                    </a:ext>
                  </a:extLst>
                </p:cNvPr>
                <p:cNvGrpSpPr/>
                <p:nvPr/>
              </p:nvGrpSpPr>
              <p:grpSpPr>
                <a:xfrm flipH="1">
                  <a:off x="-1459387" y="1262432"/>
                  <a:ext cx="9755304" cy="437283"/>
                  <a:chOff x="798770" y="1262435"/>
                  <a:chExt cx="9755284" cy="437284"/>
                </a:xfrm>
                <a:grpFill/>
              </p:grpSpPr>
              <p:sp>
                <p:nvSpPr>
                  <p:cNvPr id="479" name="사각형: 둥근 모서리 478">
                    <a:extLst>
                      <a:ext uri="{FF2B5EF4-FFF2-40B4-BE49-F238E27FC236}">
                        <a16:creationId xmlns:a16="http://schemas.microsoft.com/office/drawing/2014/main" id="{C632EE8B-4902-D7C7-BE0F-EA14D0C0DB39}"/>
                      </a:ext>
                    </a:extLst>
                  </p:cNvPr>
                  <p:cNvSpPr/>
                  <p:nvPr/>
                </p:nvSpPr>
                <p:spPr>
                  <a:xfrm flipH="1">
                    <a:off x="863358" y="1262435"/>
                    <a:ext cx="9690696" cy="437284"/>
                  </a:xfrm>
                  <a:prstGeom prst="roundRect">
                    <a:avLst>
                      <a:gd name="adj" fmla="val 15031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80" name="타원 479">
                    <a:extLst>
                      <a:ext uri="{FF2B5EF4-FFF2-40B4-BE49-F238E27FC236}">
                        <a16:creationId xmlns:a16="http://schemas.microsoft.com/office/drawing/2014/main" id="{78AF4A5F-CD0C-6F23-B651-CAD02ACD2B97}"/>
                      </a:ext>
                    </a:extLst>
                  </p:cNvPr>
                  <p:cNvSpPr/>
                  <p:nvPr/>
                </p:nvSpPr>
                <p:spPr>
                  <a:xfrm>
                    <a:off x="798770" y="1373848"/>
                    <a:ext cx="214446" cy="21444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81" name="그룹 480">
                  <a:extLst>
                    <a:ext uri="{FF2B5EF4-FFF2-40B4-BE49-F238E27FC236}">
                      <a16:creationId xmlns:a16="http://schemas.microsoft.com/office/drawing/2014/main" id="{35459F35-BF77-DAB6-53BF-CB44E983330D}"/>
                    </a:ext>
                  </a:extLst>
                </p:cNvPr>
                <p:cNvGrpSpPr/>
                <p:nvPr/>
              </p:nvGrpSpPr>
              <p:grpSpPr>
                <a:xfrm flipH="1">
                  <a:off x="8117528" y="1262430"/>
                  <a:ext cx="318878" cy="437283"/>
                  <a:chOff x="658284" y="1262430"/>
                  <a:chExt cx="318879" cy="437283"/>
                </a:xfrm>
                <a:grpFill/>
              </p:grpSpPr>
              <p:sp>
                <p:nvSpPr>
                  <p:cNvPr id="477" name="사각형: 둥근 모서리 476">
                    <a:extLst>
                      <a:ext uri="{FF2B5EF4-FFF2-40B4-BE49-F238E27FC236}">
                        <a16:creationId xmlns:a16="http://schemas.microsoft.com/office/drawing/2014/main" id="{C7FAD806-4F6C-8B4A-258D-4FB99BB48286}"/>
                      </a:ext>
                    </a:extLst>
                  </p:cNvPr>
                  <p:cNvSpPr/>
                  <p:nvPr/>
                </p:nvSpPr>
                <p:spPr>
                  <a:xfrm>
                    <a:off x="658284" y="1262430"/>
                    <a:ext cx="166167" cy="437283"/>
                  </a:xfrm>
                  <a:prstGeom prst="roundRect">
                    <a:avLst>
                      <a:gd name="adj" fmla="val 25666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6" name="자유형: 도형 475">
                    <a:extLst>
                      <a:ext uri="{FF2B5EF4-FFF2-40B4-BE49-F238E27FC236}">
                        <a16:creationId xmlns:a16="http://schemas.microsoft.com/office/drawing/2014/main" id="{83036116-230A-672B-EB13-C32CCEAA6FE4}"/>
                      </a:ext>
                    </a:extLst>
                  </p:cNvPr>
                  <p:cNvSpPr/>
                  <p:nvPr/>
                </p:nvSpPr>
                <p:spPr>
                  <a:xfrm>
                    <a:off x="800011" y="1305384"/>
                    <a:ext cx="177152" cy="351376"/>
                  </a:xfrm>
                  <a:custGeom>
                    <a:avLst/>
                    <a:gdLst>
                      <a:gd name="connsiteX0" fmla="*/ 0 w 193748"/>
                      <a:gd name="connsiteY0" fmla="*/ 0 h 388138"/>
                      <a:gd name="connsiteX1" fmla="*/ 25118 w 193748"/>
                      <a:gd name="connsiteY1" fmla="*/ 0 h 388138"/>
                      <a:gd name="connsiteX2" fmla="*/ 25118 w 193748"/>
                      <a:gd name="connsiteY2" fmla="*/ 117487 h 388138"/>
                      <a:gd name="connsiteX3" fmla="*/ 63409 w 193748"/>
                      <a:gd name="connsiteY3" fmla="*/ 139646 h 388138"/>
                      <a:gd name="connsiteX4" fmla="*/ 117078 w 193748"/>
                      <a:gd name="connsiteY4" fmla="*/ 117487 h 388138"/>
                      <a:gd name="connsiteX5" fmla="*/ 117078 w 193748"/>
                      <a:gd name="connsiteY5" fmla="*/ 117531 h 388138"/>
                      <a:gd name="connsiteX6" fmla="*/ 193748 w 193748"/>
                      <a:gd name="connsiteY6" fmla="*/ 193581 h 388138"/>
                      <a:gd name="connsiteX7" fmla="*/ 117078 w 193748"/>
                      <a:gd name="connsiteY7" fmla="*/ 270650 h 388138"/>
                      <a:gd name="connsiteX8" fmla="*/ 63409 w 193748"/>
                      <a:gd name="connsiteY8" fmla="*/ 247516 h 388138"/>
                      <a:gd name="connsiteX9" fmla="*/ 25118 w 193748"/>
                      <a:gd name="connsiteY9" fmla="*/ 270650 h 388138"/>
                      <a:gd name="connsiteX10" fmla="*/ 25118 w 193748"/>
                      <a:gd name="connsiteY10" fmla="*/ 388138 h 388138"/>
                      <a:gd name="connsiteX11" fmla="*/ 0 w 193748"/>
                      <a:gd name="connsiteY11" fmla="*/ 388138 h 38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93748" h="388138">
                        <a:moveTo>
                          <a:pt x="0" y="0"/>
                        </a:moveTo>
                        <a:lnTo>
                          <a:pt x="25118" y="0"/>
                        </a:lnTo>
                        <a:lnTo>
                          <a:pt x="25118" y="117487"/>
                        </a:lnTo>
                        <a:cubicBezTo>
                          <a:pt x="25118" y="147357"/>
                          <a:pt x="49050" y="152144"/>
                          <a:pt x="63409" y="139646"/>
                        </a:cubicBezTo>
                        <a:cubicBezTo>
                          <a:pt x="76837" y="126174"/>
                          <a:pt x="96027" y="117487"/>
                          <a:pt x="117078" y="117487"/>
                        </a:cubicBezTo>
                        <a:lnTo>
                          <a:pt x="117078" y="117531"/>
                        </a:lnTo>
                        <a:cubicBezTo>
                          <a:pt x="159269" y="117531"/>
                          <a:pt x="193748" y="151213"/>
                          <a:pt x="193748" y="193581"/>
                        </a:cubicBezTo>
                        <a:cubicBezTo>
                          <a:pt x="193748" y="235949"/>
                          <a:pt x="159269" y="270650"/>
                          <a:pt x="117078" y="270650"/>
                        </a:cubicBezTo>
                        <a:cubicBezTo>
                          <a:pt x="96027" y="270650"/>
                          <a:pt x="76837" y="261964"/>
                          <a:pt x="63409" y="247516"/>
                        </a:cubicBezTo>
                        <a:cubicBezTo>
                          <a:pt x="49050" y="235019"/>
                          <a:pt x="25118" y="240780"/>
                          <a:pt x="25118" y="270650"/>
                        </a:cubicBezTo>
                        <a:lnTo>
                          <a:pt x="25118" y="388138"/>
                        </a:lnTo>
                        <a:lnTo>
                          <a:pt x="0" y="3881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84E94B15-9D1C-69B0-22A5-290EDB0AA7B8}"/>
                  </a:ext>
                </a:extLst>
              </p:cNvPr>
              <p:cNvSpPr txBox="1"/>
              <p:nvPr/>
            </p:nvSpPr>
            <p:spPr>
              <a:xfrm>
                <a:off x="313433" y="1354088"/>
                <a:ext cx="2183290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‘가치관계 확장법’의 의미</a:t>
                </a:r>
              </a:p>
            </p:txBody>
          </p:sp>
        </p:grpSp>
        <p:sp>
          <p:nvSpPr>
            <p:cNvPr id="10" name="그래픽 8">
              <a:extLst>
                <a:ext uri="{FF2B5EF4-FFF2-40B4-BE49-F238E27FC236}">
                  <a16:creationId xmlns:a16="http://schemas.microsoft.com/office/drawing/2014/main" id="{EBA794FF-744B-FEDC-6C5F-03A3C46FC4D5}"/>
                </a:ext>
              </a:extLst>
            </p:cNvPr>
            <p:cNvSpPr/>
            <p:nvPr/>
          </p:nvSpPr>
          <p:spPr>
            <a:xfrm flipH="1">
              <a:off x="7827963" y="2261410"/>
              <a:ext cx="781442" cy="677058"/>
            </a:xfrm>
            <a:custGeom>
              <a:avLst/>
              <a:gdLst>
                <a:gd name="connsiteX0" fmla="*/ 3823942 w 7915982"/>
                <a:gd name="connsiteY0" fmla="*/ 1800311 h 6858574"/>
                <a:gd name="connsiteX1" fmla="*/ 3987325 w 7915982"/>
                <a:gd name="connsiteY1" fmla="*/ 1873558 h 6858574"/>
                <a:gd name="connsiteX2" fmla="*/ 4095151 w 7915982"/>
                <a:gd name="connsiteY2" fmla="*/ 1903070 h 6858574"/>
                <a:gd name="connsiteX3" fmla="*/ 4066483 w 7915982"/>
                <a:gd name="connsiteY3" fmla="*/ 1799067 h 6858574"/>
                <a:gd name="connsiteX4" fmla="*/ 4017015 w 7915982"/>
                <a:gd name="connsiteY4" fmla="*/ 1748799 h 6858574"/>
                <a:gd name="connsiteX5" fmla="*/ 3693893 w 7915982"/>
                <a:gd name="connsiteY5" fmla="*/ 1563193 h 6858574"/>
                <a:gd name="connsiteX6" fmla="*/ 3616869 w 7915982"/>
                <a:gd name="connsiteY6" fmla="*/ 1629684 h 6858574"/>
                <a:gd name="connsiteX7" fmla="*/ 3823898 w 7915982"/>
                <a:gd name="connsiteY7" fmla="*/ 1800311 h 6858574"/>
                <a:gd name="connsiteX8" fmla="*/ 1537468 w 7915982"/>
                <a:gd name="connsiteY8" fmla="*/ 1209581 h 6858574"/>
                <a:gd name="connsiteX9" fmla="*/ 1693251 w 7915982"/>
                <a:gd name="connsiteY9" fmla="*/ 1203181 h 6858574"/>
                <a:gd name="connsiteX10" fmla="*/ 1992061 w 7915982"/>
                <a:gd name="connsiteY10" fmla="*/ 1204337 h 6858574"/>
                <a:gd name="connsiteX11" fmla="*/ 2217712 w 7915982"/>
                <a:gd name="connsiteY11" fmla="*/ 1200336 h 6858574"/>
                <a:gd name="connsiteX12" fmla="*/ 2898712 w 7915982"/>
                <a:gd name="connsiteY12" fmla="*/ 1314740 h 6858574"/>
                <a:gd name="connsiteX13" fmla="*/ 3018449 w 7915982"/>
                <a:gd name="connsiteY13" fmla="*/ 1362253 h 6858574"/>
                <a:gd name="connsiteX14" fmla="*/ 3392195 w 7915982"/>
                <a:gd name="connsiteY14" fmla="*/ 1547414 h 6858574"/>
                <a:gd name="connsiteX15" fmla="*/ 3517043 w 7915982"/>
                <a:gd name="connsiteY15" fmla="*/ 1568571 h 6858574"/>
                <a:gd name="connsiteX16" fmla="*/ 3491843 w 7915982"/>
                <a:gd name="connsiteY16" fmla="*/ 1429633 h 6858574"/>
                <a:gd name="connsiteX17" fmla="*/ 3073785 w 7915982"/>
                <a:gd name="connsiteY17" fmla="*/ 1207581 h 6858574"/>
                <a:gd name="connsiteX18" fmla="*/ 2057974 w 7915982"/>
                <a:gd name="connsiteY18" fmla="*/ 1041309 h 6858574"/>
                <a:gd name="connsiteX19" fmla="*/ 1655161 w 7915982"/>
                <a:gd name="connsiteY19" fmla="*/ 1025797 h 6858574"/>
                <a:gd name="connsiteX20" fmla="*/ 1439909 w 7915982"/>
                <a:gd name="connsiteY20" fmla="*/ 1008241 h 6858574"/>
                <a:gd name="connsiteX21" fmla="*/ 1361018 w 7915982"/>
                <a:gd name="connsiteY21" fmla="*/ 1137534 h 6858574"/>
                <a:gd name="connsiteX22" fmla="*/ 1537379 w 7915982"/>
                <a:gd name="connsiteY22" fmla="*/ 1209626 h 6858574"/>
                <a:gd name="connsiteX23" fmla="*/ 3452552 w 7915982"/>
                <a:gd name="connsiteY23" fmla="*/ 4001272 h 6858574"/>
                <a:gd name="connsiteX24" fmla="*/ 2173800 w 7915982"/>
                <a:gd name="connsiteY24" fmla="*/ 3664105 h 6858574"/>
                <a:gd name="connsiteX25" fmla="*/ 2117309 w 7915982"/>
                <a:gd name="connsiteY25" fmla="*/ 3659572 h 6858574"/>
                <a:gd name="connsiteX26" fmla="*/ 1806410 w 7915982"/>
                <a:gd name="connsiteY26" fmla="*/ 3667661 h 6858574"/>
                <a:gd name="connsiteX27" fmla="*/ 1700807 w 7915982"/>
                <a:gd name="connsiteY27" fmla="*/ 3713307 h 6858574"/>
                <a:gd name="connsiteX28" fmla="*/ 1723518 w 7915982"/>
                <a:gd name="connsiteY28" fmla="*/ 3852378 h 6858574"/>
                <a:gd name="connsiteX29" fmla="*/ 1857701 w 7915982"/>
                <a:gd name="connsiteY29" fmla="*/ 3871934 h 6858574"/>
                <a:gd name="connsiteX30" fmla="*/ 2058063 w 7915982"/>
                <a:gd name="connsiteY30" fmla="*/ 3869267 h 6858574"/>
                <a:gd name="connsiteX31" fmla="*/ 2539323 w 7915982"/>
                <a:gd name="connsiteY31" fmla="*/ 3941803 h 6858574"/>
                <a:gd name="connsiteX32" fmla="*/ 3463975 w 7915982"/>
                <a:gd name="connsiteY32" fmla="*/ 4203145 h 6858574"/>
                <a:gd name="connsiteX33" fmla="*/ 3505576 w 7915982"/>
                <a:gd name="connsiteY33" fmla="*/ 4214657 h 6858574"/>
                <a:gd name="connsiteX34" fmla="*/ 3618958 w 7915982"/>
                <a:gd name="connsiteY34" fmla="*/ 4155588 h 6858574"/>
                <a:gd name="connsiteX35" fmla="*/ 3560289 w 7915982"/>
                <a:gd name="connsiteY35" fmla="*/ 4038073 h 6858574"/>
                <a:gd name="connsiteX36" fmla="*/ 3452597 w 7915982"/>
                <a:gd name="connsiteY36" fmla="*/ 4001227 h 6858574"/>
                <a:gd name="connsiteX37" fmla="*/ 3930968 w 7915982"/>
                <a:gd name="connsiteY37" fmla="*/ 2619760 h 6858574"/>
                <a:gd name="connsiteX38" fmla="*/ 2884090 w 7915982"/>
                <a:gd name="connsiteY38" fmla="*/ 2146323 h 6858574"/>
                <a:gd name="connsiteX39" fmla="*/ 1866456 w 7915982"/>
                <a:gd name="connsiteY39" fmla="*/ 1969561 h 6858574"/>
                <a:gd name="connsiteX40" fmla="*/ 1434798 w 7915982"/>
                <a:gd name="connsiteY40" fmla="*/ 1960317 h 6858574"/>
                <a:gd name="connsiteX41" fmla="*/ 1260481 w 7915982"/>
                <a:gd name="connsiteY41" fmla="*/ 2053386 h 6858574"/>
                <a:gd name="connsiteX42" fmla="*/ 1449021 w 7915982"/>
                <a:gd name="connsiteY42" fmla="*/ 2130767 h 6858574"/>
                <a:gd name="connsiteX43" fmla="*/ 2009661 w 7915982"/>
                <a:gd name="connsiteY43" fmla="*/ 2131833 h 6858574"/>
                <a:gd name="connsiteX44" fmla="*/ 2487410 w 7915982"/>
                <a:gd name="connsiteY44" fmla="*/ 2227570 h 6858574"/>
                <a:gd name="connsiteX45" fmla="*/ 3142853 w 7915982"/>
                <a:gd name="connsiteY45" fmla="*/ 2388597 h 6858574"/>
                <a:gd name="connsiteX46" fmla="*/ 3285792 w 7915982"/>
                <a:gd name="connsiteY46" fmla="*/ 2449666 h 6858574"/>
                <a:gd name="connsiteX47" fmla="*/ 3878699 w 7915982"/>
                <a:gd name="connsiteY47" fmla="*/ 2766521 h 6858574"/>
                <a:gd name="connsiteX48" fmla="*/ 3990925 w 7915982"/>
                <a:gd name="connsiteY48" fmla="*/ 2743542 h 6858574"/>
                <a:gd name="connsiteX49" fmla="*/ 3992614 w 7915982"/>
                <a:gd name="connsiteY49" fmla="*/ 2662739 h 6858574"/>
                <a:gd name="connsiteX50" fmla="*/ 3931012 w 7915982"/>
                <a:gd name="connsiteY50" fmla="*/ 2619894 h 6858574"/>
                <a:gd name="connsiteX51" fmla="*/ 3662381 w 7915982"/>
                <a:gd name="connsiteY51" fmla="*/ 3295382 h 6858574"/>
                <a:gd name="connsiteX52" fmla="*/ 2936580 w 7915982"/>
                <a:gd name="connsiteY52" fmla="*/ 3112310 h 6858574"/>
                <a:gd name="connsiteX53" fmla="*/ 2160555 w 7915982"/>
                <a:gd name="connsiteY53" fmla="*/ 3057197 h 6858574"/>
                <a:gd name="connsiteX54" fmla="*/ 1407731 w 7915982"/>
                <a:gd name="connsiteY54" fmla="*/ 3165200 h 6858574"/>
                <a:gd name="connsiteX55" fmla="*/ 1349862 w 7915982"/>
                <a:gd name="connsiteY55" fmla="*/ 3215291 h 6858574"/>
                <a:gd name="connsiteX56" fmla="*/ 1406886 w 7915982"/>
                <a:gd name="connsiteY56" fmla="*/ 3288760 h 6858574"/>
                <a:gd name="connsiteX57" fmla="*/ 1616315 w 7915982"/>
                <a:gd name="connsiteY57" fmla="*/ 3292404 h 6858574"/>
                <a:gd name="connsiteX58" fmla="*/ 2266736 w 7915982"/>
                <a:gd name="connsiteY58" fmla="*/ 3222180 h 6858574"/>
                <a:gd name="connsiteX59" fmla="*/ 2367406 w 7915982"/>
                <a:gd name="connsiteY59" fmla="*/ 3223602 h 6858574"/>
                <a:gd name="connsiteX60" fmla="*/ 3009916 w 7915982"/>
                <a:gd name="connsiteY60" fmla="*/ 3278893 h 6858574"/>
                <a:gd name="connsiteX61" fmla="*/ 3371261 w 7915982"/>
                <a:gd name="connsiteY61" fmla="*/ 3372896 h 6858574"/>
                <a:gd name="connsiteX62" fmla="*/ 3613491 w 7915982"/>
                <a:gd name="connsiteY62" fmla="*/ 3455832 h 6858574"/>
                <a:gd name="connsiteX63" fmla="*/ 3707094 w 7915982"/>
                <a:gd name="connsiteY63" fmla="*/ 3487877 h 6858574"/>
                <a:gd name="connsiteX64" fmla="*/ 3798341 w 7915982"/>
                <a:gd name="connsiteY64" fmla="*/ 3434009 h 6858574"/>
                <a:gd name="connsiteX65" fmla="*/ 3778385 w 7915982"/>
                <a:gd name="connsiteY65" fmla="*/ 3359384 h 6858574"/>
                <a:gd name="connsiteX66" fmla="*/ 3662381 w 7915982"/>
                <a:gd name="connsiteY66" fmla="*/ 3295293 h 6858574"/>
                <a:gd name="connsiteX67" fmla="*/ 6882441 w 7915982"/>
                <a:gd name="connsiteY67" fmla="*/ 4135587 h 6858574"/>
                <a:gd name="connsiteX68" fmla="*/ 6460428 w 7915982"/>
                <a:gd name="connsiteY68" fmla="*/ 3990338 h 6858574"/>
                <a:gd name="connsiteX69" fmla="*/ 4937356 w 7915982"/>
                <a:gd name="connsiteY69" fmla="*/ 3768864 h 6858574"/>
                <a:gd name="connsiteX70" fmla="*/ 4840508 w 7915982"/>
                <a:gd name="connsiteY70" fmla="*/ 3786509 h 6858574"/>
                <a:gd name="connsiteX71" fmla="*/ 4770817 w 7915982"/>
                <a:gd name="connsiteY71" fmla="*/ 3879890 h 6858574"/>
                <a:gd name="connsiteX72" fmla="*/ 4887044 w 7915982"/>
                <a:gd name="connsiteY72" fmla="*/ 3962293 h 6858574"/>
                <a:gd name="connsiteX73" fmla="*/ 4929534 w 7915982"/>
                <a:gd name="connsiteY73" fmla="*/ 3954026 h 6858574"/>
                <a:gd name="connsiteX74" fmla="*/ 5617689 w 7915982"/>
                <a:gd name="connsiteY74" fmla="*/ 3973226 h 6858574"/>
                <a:gd name="connsiteX75" fmla="*/ 6246954 w 7915982"/>
                <a:gd name="connsiteY75" fmla="*/ 4100519 h 6858574"/>
                <a:gd name="connsiteX76" fmla="*/ 6426427 w 7915982"/>
                <a:gd name="connsiteY76" fmla="*/ 4143721 h 6858574"/>
                <a:gd name="connsiteX77" fmla="*/ 6792661 w 7915982"/>
                <a:gd name="connsiteY77" fmla="*/ 4307815 h 6858574"/>
                <a:gd name="connsiteX78" fmla="*/ 6906976 w 7915982"/>
                <a:gd name="connsiteY78" fmla="*/ 4316393 h 6858574"/>
                <a:gd name="connsiteX79" fmla="*/ 6882486 w 7915982"/>
                <a:gd name="connsiteY79" fmla="*/ 4135543 h 6858574"/>
                <a:gd name="connsiteX80" fmla="*/ 6869552 w 7915982"/>
                <a:gd name="connsiteY80" fmla="*/ 4977659 h 6858574"/>
                <a:gd name="connsiteX81" fmla="*/ 6787905 w 7915982"/>
                <a:gd name="connsiteY81" fmla="*/ 4921079 h 6858574"/>
                <a:gd name="connsiteX82" fmla="*/ 6194241 w 7915982"/>
                <a:gd name="connsiteY82" fmla="*/ 4703650 h 6858574"/>
                <a:gd name="connsiteX83" fmla="*/ 5998724 w 7915982"/>
                <a:gd name="connsiteY83" fmla="*/ 4657515 h 6858574"/>
                <a:gd name="connsiteX84" fmla="*/ 5106962 w 7915982"/>
                <a:gd name="connsiteY84" fmla="*/ 4431108 h 6858574"/>
                <a:gd name="connsiteX85" fmla="*/ 4920334 w 7915982"/>
                <a:gd name="connsiteY85" fmla="*/ 4424086 h 6858574"/>
                <a:gd name="connsiteX86" fmla="*/ 4865265 w 7915982"/>
                <a:gd name="connsiteY86" fmla="*/ 4534756 h 6858574"/>
                <a:gd name="connsiteX87" fmla="*/ 4967712 w 7915982"/>
                <a:gd name="connsiteY87" fmla="*/ 4601291 h 6858574"/>
                <a:gd name="connsiteX88" fmla="*/ 5235988 w 7915982"/>
                <a:gd name="connsiteY88" fmla="*/ 4623470 h 6858574"/>
                <a:gd name="connsiteX89" fmla="*/ 5590622 w 7915982"/>
                <a:gd name="connsiteY89" fmla="*/ 4670894 h 6858574"/>
                <a:gd name="connsiteX90" fmla="*/ 6225131 w 7915982"/>
                <a:gd name="connsiteY90" fmla="*/ 4833388 h 6858574"/>
                <a:gd name="connsiteX91" fmla="*/ 6462739 w 7915982"/>
                <a:gd name="connsiteY91" fmla="*/ 4928324 h 6858574"/>
                <a:gd name="connsiteX92" fmla="*/ 6736748 w 7915982"/>
                <a:gd name="connsiteY92" fmla="*/ 5083618 h 6858574"/>
                <a:gd name="connsiteX93" fmla="*/ 6867063 w 7915982"/>
                <a:gd name="connsiteY93" fmla="*/ 5075484 h 6858574"/>
                <a:gd name="connsiteX94" fmla="*/ 6869507 w 7915982"/>
                <a:gd name="connsiteY94" fmla="*/ 4977615 h 6858574"/>
                <a:gd name="connsiteX95" fmla="*/ 7838872 w 7915982"/>
                <a:gd name="connsiteY95" fmla="*/ 1942005 h 6858574"/>
                <a:gd name="connsiteX96" fmla="*/ 7586420 w 7915982"/>
                <a:gd name="connsiteY96" fmla="*/ 1685285 h 6858574"/>
                <a:gd name="connsiteX97" fmla="*/ 7106137 w 7915982"/>
                <a:gd name="connsiteY97" fmla="*/ 1320874 h 6858574"/>
                <a:gd name="connsiteX98" fmla="*/ 7067336 w 7915982"/>
                <a:gd name="connsiteY98" fmla="*/ 1302251 h 6858574"/>
                <a:gd name="connsiteX99" fmla="*/ 6680701 w 7915982"/>
                <a:gd name="connsiteY99" fmla="*/ 1144823 h 6858574"/>
                <a:gd name="connsiteX100" fmla="*/ 5735026 w 7915982"/>
                <a:gd name="connsiteY100" fmla="*/ 1004152 h 6858574"/>
                <a:gd name="connsiteX101" fmla="*/ 4751884 w 7915982"/>
                <a:gd name="connsiteY101" fmla="*/ 1341719 h 6858574"/>
                <a:gd name="connsiteX102" fmla="*/ 4480230 w 7915982"/>
                <a:gd name="connsiteY102" fmla="*/ 1334963 h 6858574"/>
                <a:gd name="connsiteX103" fmla="*/ 4148086 w 7915982"/>
                <a:gd name="connsiteY103" fmla="*/ 1059932 h 6858574"/>
                <a:gd name="connsiteX104" fmla="*/ 4033238 w 7915982"/>
                <a:gd name="connsiteY104" fmla="*/ 973573 h 6858574"/>
                <a:gd name="connsiteX105" fmla="*/ 3062940 w 7915982"/>
                <a:gd name="connsiteY105" fmla="*/ 432356 h 6858574"/>
                <a:gd name="connsiteX106" fmla="*/ 2893379 w 7915982"/>
                <a:gd name="connsiteY106" fmla="*/ 352709 h 6858574"/>
                <a:gd name="connsiteX107" fmla="*/ 1592492 w 7915982"/>
                <a:gd name="connsiteY107" fmla="*/ 34521 h 6858574"/>
                <a:gd name="connsiteX108" fmla="*/ 658106 w 7915982"/>
                <a:gd name="connsiteY108" fmla="*/ 58255 h 6858574"/>
                <a:gd name="connsiteX109" fmla="*/ 575615 w 7915982"/>
                <a:gd name="connsiteY109" fmla="*/ 154480 h 6858574"/>
                <a:gd name="connsiteX110" fmla="*/ 642239 w 7915982"/>
                <a:gd name="connsiteY110" fmla="*/ 473379 h 6858574"/>
                <a:gd name="connsiteX111" fmla="*/ 666595 w 7915982"/>
                <a:gd name="connsiteY111" fmla="*/ 569560 h 6858574"/>
                <a:gd name="connsiteX112" fmla="*/ 746865 w 7915982"/>
                <a:gd name="connsiteY112" fmla="*/ 1299095 h 6858574"/>
                <a:gd name="connsiteX113" fmla="*/ 776421 w 7915982"/>
                <a:gd name="connsiteY113" fmla="*/ 1904137 h 6858574"/>
                <a:gd name="connsiteX114" fmla="*/ 811089 w 7915982"/>
                <a:gd name="connsiteY114" fmla="*/ 2696652 h 6858574"/>
                <a:gd name="connsiteX115" fmla="*/ 799133 w 7915982"/>
                <a:gd name="connsiteY115" fmla="*/ 3073997 h 6858574"/>
                <a:gd name="connsiteX116" fmla="*/ 704419 w 7915982"/>
                <a:gd name="connsiteY116" fmla="*/ 2480156 h 6858574"/>
                <a:gd name="connsiteX117" fmla="*/ 674196 w 7915982"/>
                <a:gd name="connsiteY117" fmla="*/ 1920404 h 6858574"/>
                <a:gd name="connsiteX118" fmla="*/ 664284 w 7915982"/>
                <a:gd name="connsiteY118" fmla="*/ 1459989 h 6858574"/>
                <a:gd name="connsiteX119" fmla="*/ 595571 w 7915982"/>
                <a:gd name="connsiteY119" fmla="*/ 1121845 h 6858574"/>
                <a:gd name="connsiteX120" fmla="*/ 535258 w 7915982"/>
                <a:gd name="connsiteY120" fmla="*/ 537782 h 6858574"/>
                <a:gd name="connsiteX121" fmla="*/ 536147 w 7915982"/>
                <a:gd name="connsiteY121" fmla="*/ 480846 h 6858574"/>
                <a:gd name="connsiteX122" fmla="*/ 432454 w 7915982"/>
                <a:gd name="connsiteY122" fmla="*/ 376399 h 6858574"/>
                <a:gd name="connsiteX123" fmla="*/ 350496 w 7915982"/>
                <a:gd name="connsiteY123" fmla="*/ 476668 h 6858574"/>
                <a:gd name="connsiteX124" fmla="*/ 340851 w 7915982"/>
                <a:gd name="connsiteY124" fmla="*/ 576672 h 6858574"/>
                <a:gd name="connsiteX125" fmla="*/ 371830 w 7915982"/>
                <a:gd name="connsiteY125" fmla="*/ 921483 h 6858574"/>
                <a:gd name="connsiteX126" fmla="*/ 455033 w 7915982"/>
                <a:gd name="connsiteY126" fmla="*/ 1401943 h 6858574"/>
                <a:gd name="connsiteX127" fmla="*/ 483212 w 7915982"/>
                <a:gd name="connsiteY127" fmla="*/ 2065076 h 6858574"/>
                <a:gd name="connsiteX128" fmla="*/ 528146 w 7915982"/>
                <a:gd name="connsiteY128" fmla="*/ 2523135 h 6858574"/>
                <a:gd name="connsiteX129" fmla="*/ 633172 w 7915982"/>
                <a:gd name="connsiteY129" fmla="*/ 3233069 h 6858574"/>
                <a:gd name="connsiteX130" fmla="*/ 681040 w 7915982"/>
                <a:gd name="connsiteY130" fmla="*/ 3558946 h 6858574"/>
                <a:gd name="connsiteX131" fmla="*/ 788999 w 7915982"/>
                <a:gd name="connsiteY131" fmla="*/ 4385773 h 6858574"/>
                <a:gd name="connsiteX132" fmla="*/ 983717 w 7915982"/>
                <a:gd name="connsiteY132" fmla="*/ 4480754 h 6858574"/>
                <a:gd name="connsiteX133" fmla="*/ 1226391 w 7915982"/>
                <a:gd name="connsiteY133" fmla="*/ 4397107 h 6858574"/>
                <a:gd name="connsiteX134" fmla="*/ 1927347 w 7915982"/>
                <a:gd name="connsiteY134" fmla="*/ 4345950 h 6858574"/>
                <a:gd name="connsiteX135" fmla="*/ 3249879 w 7915982"/>
                <a:gd name="connsiteY135" fmla="*/ 4680361 h 6858574"/>
                <a:gd name="connsiteX136" fmla="*/ 3912345 w 7915982"/>
                <a:gd name="connsiteY136" fmla="*/ 5087085 h 6858574"/>
                <a:gd name="connsiteX137" fmla="*/ 3994392 w 7915982"/>
                <a:gd name="connsiteY137" fmla="*/ 5172287 h 6858574"/>
                <a:gd name="connsiteX138" fmla="*/ 3924790 w 7915982"/>
                <a:gd name="connsiteY138" fmla="*/ 5193088 h 6858574"/>
                <a:gd name="connsiteX139" fmla="*/ 3613891 w 7915982"/>
                <a:gd name="connsiteY139" fmla="*/ 5081440 h 6858574"/>
                <a:gd name="connsiteX140" fmla="*/ 3255124 w 7915982"/>
                <a:gd name="connsiteY140" fmla="*/ 4869877 h 6858574"/>
                <a:gd name="connsiteX141" fmla="*/ 3177566 w 7915982"/>
                <a:gd name="connsiteY141" fmla="*/ 4832143 h 6858574"/>
                <a:gd name="connsiteX142" fmla="*/ 2512522 w 7915982"/>
                <a:gd name="connsiteY142" fmla="*/ 4641959 h 6858574"/>
                <a:gd name="connsiteX143" fmla="*/ 2136865 w 7915982"/>
                <a:gd name="connsiteY143" fmla="*/ 4562268 h 6858574"/>
                <a:gd name="connsiteX144" fmla="*/ 2080419 w 7915982"/>
                <a:gd name="connsiteY144" fmla="*/ 4566357 h 6858574"/>
                <a:gd name="connsiteX145" fmla="*/ 1954993 w 7915982"/>
                <a:gd name="connsiteY145" fmla="*/ 4555734 h 6858574"/>
                <a:gd name="connsiteX146" fmla="*/ 1798454 w 7915982"/>
                <a:gd name="connsiteY146" fmla="*/ 4535422 h 6858574"/>
                <a:gd name="connsiteX147" fmla="*/ 1526179 w 7915982"/>
                <a:gd name="connsiteY147" fmla="*/ 4546267 h 6858574"/>
                <a:gd name="connsiteX148" fmla="*/ 1442354 w 7915982"/>
                <a:gd name="connsiteY148" fmla="*/ 4558401 h 6858574"/>
                <a:gd name="connsiteX149" fmla="*/ 1216969 w 7915982"/>
                <a:gd name="connsiteY149" fmla="*/ 4589824 h 6858574"/>
                <a:gd name="connsiteX150" fmla="*/ 984383 w 7915982"/>
                <a:gd name="connsiteY150" fmla="*/ 4646893 h 6858574"/>
                <a:gd name="connsiteX151" fmla="*/ 955138 w 7915982"/>
                <a:gd name="connsiteY151" fmla="*/ 4702272 h 6858574"/>
                <a:gd name="connsiteX152" fmla="*/ 1093676 w 7915982"/>
                <a:gd name="connsiteY152" fmla="*/ 4813609 h 6858574"/>
                <a:gd name="connsiteX153" fmla="*/ 1479866 w 7915982"/>
                <a:gd name="connsiteY153" fmla="*/ 4763385 h 6858574"/>
                <a:gd name="connsiteX154" fmla="*/ 1939126 w 7915982"/>
                <a:gd name="connsiteY154" fmla="*/ 4737251 h 6858574"/>
                <a:gd name="connsiteX155" fmla="*/ 2425097 w 7915982"/>
                <a:gd name="connsiteY155" fmla="*/ 4797386 h 6858574"/>
                <a:gd name="connsiteX156" fmla="*/ 2702528 w 7915982"/>
                <a:gd name="connsiteY156" fmla="*/ 4870100 h 6858574"/>
                <a:gd name="connsiteX157" fmla="*/ 2888890 w 7915982"/>
                <a:gd name="connsiteY157" fmla="*/ 4945347 h 6858574"/>
                <a:gd name="connsiteX158" fmla="*/ 3449174 w 7915982"/>
                <a:gd name="connsiteY158" fmla="*/ 5169976 h 6858574"/>
                <a:gd name="connsiteX159" fmla="*/ 3599624 w 7915982"/>
                <a:gd name="connsiteY159" fmla="*/ 5248023 h 6858574"/>
                <a:gd name="connsiteX160" fmla="*/ 3737539 w 7915982"/>
                <a:gd name="connsiteY160" fmla="*/ 5352160 h 6858574"/>
                <a:gd name="connsiteX161" fmla="*/ 3757185 w 7915982"/>
                <a:gd name="connsiteY161" fmla="*/ 5426385 h 6858574"/>
                <a:gd name="connsiteX162" fmla="*/ 3519532 w 7915982"/>
                <a:gd name="connsiteY162" fmla="*/ 5526788 h 6858574"/>
                <a:gd name="connsiteX163" fmla="*/ 3356505 w 7915982"/>
                <a:gd name="connsiteY163" fmla="*/ 5433052 h 6858574"/>
                <a:gd name="connsiteX164" fmla="*/ 2601858 w 7915982"/>
                <a:gd name="connsiteY164" fmla="*/ 5113219 h 6858574"/>
                <a:gd name="connsiteX165" fmla="*/ 2150910 w 7915982"/>
                <a:gd name="connsiteY165" fmla="*/ 5021705 h 6858574"/>
                <a:gd name="connsiteX166" fmla="*/ 1824544 w 7915982"/>
                <a:gd name="connsiteY166" fmla="*/ 4986681 h 6858574"/>
                <a:gd name="connsiteX167" fmla="*/ 1223769 w 7915982"/>
                <a:gd name="connsiteY167" fmla="*/ 4967970 h 6858574"/>
                <a:gd name="connsiteX168" fmla="*/ 823400 w 7915982"/>
                <a:gd name="connsiteY168" fmla="*/ 5000993 h 6858574"/>
                <a:gd name="connsiteX169" fmla="*/ 744909 w 7915982"/>
                <a:gd name="connsiteY169" fmla="*/ 4990148 h 6858574"/>
                <a:gd name="connsiteX170" fmla="*/ 673440 w 7915982"/>
                <a:gd name="connsiteY170" fmla="*/ 4775119 h 6858574"/>
                <a:gd name="connsiteX171" fmla="*/ 778421 w 7915982"/>
                <a:gd name="connsiteY171" fmla="*/ 4862766 h 6858574"/>
                <a:gd name="connsiteX172" fmla="*/ 867624 w 7915982"/>
                <a:gd name="connsiteY172" fmla="*/ 4855077 h 6858574"/>
                <a:gd name="connsiteX173" fmla="*/ 864913 w 7915982"/>
                <a:gd name="connsiteY173" fmla="*/ 4766674 h 6858574"/>
                <a:gd name="connsiteX174" fmla="*/ 798555 w 7915982"/>
                <a:gd name="connsiteY174" fmla="*/ 4627114 h 6858574"/>
                <a:gd name="connsiteX175" fmla="*/ 599215 w 7915982"/>
                <a:gd name="connsiteY175" fmla="*/ 4497910 h 6858574"/>
                <a:gd name="connsiteX176" fmla="*/ 544991 w 7915982"/>
                <a:gd name="connsiteY176" fmla="*/ 4264214 h 6858574"/>
                <a:gd name="connsiteX177" fmla="*/ 465211 w 7915982"/>
                <a:gd name="connsiteY177" fmla="*/ 3664994 h 6858574"/>
                <a:gd name="connsiteX178" fmla="*/ 406765 w 7915982"/>
                <a:gd name="connsiteY178" fmla="*/ 3179778 h 6858574"/>
                <a:gd name="connsiteX179" fmla="*/ 366230 w 7915982"/>
                <a:gd name="connsiteY179" fmla="*/ 2679584 h 6858574"/>
                <a:gd name="connsiteX180" fmla="*/ 301650 w 7915982"/>
                <a:gd name="connsiteY180" fmla="*/ 2184457 h 6858574"/>
                <a:gd name="connsiteX181" fmla="*/ 242448 w 7915982"/>
                <a:gd name="connsiteY181" fmla="*/ 1501679 h 6858574"/>
                <a:gd name="connsiteX182" fmla="*/ 226892 w 7915982"/>
                <a:gd name="connsiteY182" fmla="*/ 1446567 h 6858574"/>
                <a:gd name="connsiteX183" fmla="*/ 182357 w 7915982"/>
                <a:gd name="connsiteY183" fmla="*/ 1038287 h 6858574"/>
                <a:gd name="connsiteX184" fmla="*/ 30441 w 7915982"/>
                <a:gd name="connsiteY184" fmla="*/ 828369 h 6858574"/>
                <a:gd name="connsiteX185" fmla="*/ 6441 w 7915982"/>
                <a:gd name="connsiteY185" fmla="*/ 1080955 h 6858574"/>
                <a:gd name="connsiteX186" fmla="*/ 50442 w 7915982"/>
                <a:gd name="connsiteY186" fmla="*/ 1493546 h 6858574"/>
                <a:gd name="connsiteX187" fmla="*/ 107155 w 7915982"/>
                <a:gd name="connsiteY187" fmla="*/ 1859513 h 6858574"/>
                <a:gd name="connsiteX188" fmla="*/ 114444 w 7915982"/>
                <a:gd name="connsiteY188" fmla="*/ 1988940 h 6858574"/>
                <a:gd name="connsiteX189" fmla="*/ 177246 w 7915982"/>
                <a:gd name="connsiteY189" fmla="*/ 2501490 h 6858574"/>
                <a:gd name="connsiteX190" fmla="*/ 229337 w 7915982"/>
                <a:gd name="connsiteY190" fmla="*/ 2769365 h 6858574"/>
                <a:gd name="connsiteX191" fmla="*/ 235026 w 7915982"/>
                <a:gd name="connsiteY191" fmla="*/ 3228847 h 6858574"/>
                <a:gd name="connsiteX192" fmla="*/ 281516 w 7915982"/>
                <a:gd name="connsiteY192" fmla="*/ 3555613 h 6858574"/>
                <a:gd name="connsiteX193" fmla="*/ 307739 w 7915982"/>
                <a:gd name="connsiteY193" fmla="*/ 3682728 h 6858574"/>
                <a:gd name="connsiteX194" fmla="*/ 372541 w 7915982"/>
                <a:gd name="connsiteY194" fmla="*/ 4267280 h 6858574"/>
                <a:gd name="connsiteX195" fmla="*/ 385164 w 7915982"/>
                <a:gd name="connsiteY195" fmla="*/ 4337994 h 6858574"/>
                <a:gd name="connsiteX196" fmla="*/ 535258 w 7915982"/>
                <a:gd name="connsiteY196" fmla="*/ 5011305 h 6858574"/>
                <a:gd name="connsiteX197" fmla="*/ 513301 w 7915982"/>
                <a:gd name="connsiteY197" fmla="*/ 5029172 h 6858574"/>
                <a:gd name="connsiteX198" fmla="*/ 440544 w 7915982"/>
                <a:gd name="connsiteY198" fmla="*/ 5198022 h 6858574"/>
                <a:gd name="connsiteX199" fmla="*/ 605527 w 7915982"/>
                <a:gd name="connsiteY199" fmla="*/ 5243623 h 6858574"/>
                <a:gd name="connsiteX200" fmla="*/ 756109 w 7915982"/>
                <a:gd name="connsiteY200" fmla="*/ 5195444 h 6858574"/>
                <a:gd name="connsiteX201" fmla="*/ 1893524 w 7915982"/>
                <a:gd name="connsiteY201" fmla="*/ 5177888 h 6858574"/>
                <a:gd name="connsiteX202" fmla="*/ 2559946 w 7915982"/>
                <a:gd name="connsiteY202" fmla="*/ 5292069 h 6858574"/>
                <a:gd name="connsiteX203" fmla="*/ 3169032 w 7915982"/>
                <a:gd name="connsiteY203" fmla="*/ 5501009 h 6858574"/>
                <a:gd name="connsiteX204" fmla="*/ 3474020 w 7915982"/>
                <a:gd name="connsiteY204" fmla="*/ 5814309 h 6858574"/>
                <a:gd name="connsiteX205" fmla="*/ 3611624 w 7915982"/>
                <a:gd name="connsiteY205" fmla="*/ 5885244 h 6858574"/>
                <a:gd name="connsiteX206" fmla="*/ 3841409 w 7915982"/>
                <a:gd name="connsiteY206" fmla="*/ 5875199 h 6858574"/>
                <a:gd name="connsiteX207" fmla="*/ 4541655 w 7915982"/>
                <a:gd name="connsiteY207" fmla="*/ 5960447 h 6858574"/>
                <a:gd name="connsiteX208" fmla="*/ 4781840 w 7915982"/>
                <a:gd name="connsiteY208" fmla="*/ 6008314 h 6858574"/>
                <a:gd name="connsiteX209" fmla="*/ 5444262 w 7915982"/>
                <a:gd name="connsiteY209" fmla="*/ 6203121 h 6858574"/>
                <a:gd name="connsiteX210" fmla="*/ 6068237 w 7915982"/>
                <a:gd name="connsiteY210" fmla="*/ 6415350 h 6858574"/>
                <a:gd name="connsiteX211" fmla="*/ 6218198 w 7915982"/>
                <a:gd name="connsiteY211" fmla="*/ 6499086 h 6858574"/>
                <a:gd name="connsiteX212" fmla="*/ 6287444 w 7915982"/>
                <a:gd name="connsiteY212" fmla="*/ 6547710 h 6858574"/>
                <a:gd name="connsiteX213" fmla="*/ 6741726 w 7915982"/>
                <a:gd name="connsiteY213" fmla="*/ 6819985 h 6858574"/>
                <a:gd name="connsiteX214" fmla="*/ 6871152 w 7915982"/>
                <a:gd name="connsiteY214" fmla="*/ 6842830 h 6858574"/>
                <a:gd name="connsiteX215" fmla="*/ 6951643 w 7915982"/>
                <a:gd name="connsiteY215" fmla="*/ 6814518 h 6858574"/>
                <a:gd name="connsiteX216" fmla="*/ 7205207 w 7915982"/>
                <a:gd name="connsiteY216" fmla="*/ 6577755 h 6858574"/>
                <a:gd name="connsiteX217" fmla="*/ 7203563 w 7915982"/>
                <a:gd name="connsiteY217" fmla="*/ 6523309 h 6858574"/>
                <a:gd name="connsiteX218" fmla="*/ 7241075 w 7915982"/>
                <a:gd name="connsiteY218" fmla="*/ 6446106 h 6858574"/>
                <a:gd name="connsiteX219" fmla="*/ 7406369 w 7915982"/>
                <a:gd name="connsiteY219" fmla="*/ 6183253 h 6858574"/>
                <a:gd name="connsiteX220" fmla="*/ 7456682 w 7915982"/>
                <a:gd name="connsiteY220" fmla="*/ 5567367 h 6858574"/>
                <a:gd name="connsiteX221" fmla="*/ 7628376 w 7915982"/>
                <a:gd name="connsiteY221" fmla="*/ 4323904 h 6858574"/>
                <a:gd name="connsiteX222" fmla="*/ 7695268 w 7915982"/>
                <a:gd name="connsiteY222" fmla="*/ 3548635 h 6858574"/>
                <a:gd name="connsiteX223" fmla="*/ 7758603 w 7915982"/>
                <a:gd name="connsiteY223" fmla="*/ 2948527 h 6858574"/>
                <a:gd name="connsiteX224" fmla="*/ 7822872 w 7915982"/>
                <a:gd name="connsiteY224" fmla="*/ 2520779 h 6858574"/>
                <a:gd name="connsiteX225" fmla="*/ 7889807 w 7915982"/>
                <a:gd name="connsiteY225" fmla="*/ 2242726 h 6858574"/>
                <a:gd name="connsiteX226" fmla="*/ 7838828 w 7915982"/>
                <a:gd name="connsiteY226" fmla="*/ 1942005 h 6858574"/>
                <a:gd name="connsiteX227" fmla="*/ 3896478 w 7915982"/>
                <a:gd name="connsiteY227" fmla="*/ 4835743 h 6858574"/>
                <a:gd name="connsiteX228" fmla="*/ 3086052 w 7915982"/>
                <a:gd name="connsiteY228" fmla="*/ 4399107 h 6858574"/>
                <a:gd name="connsiteX229" fmla="*/ 2137087 w 7915982"/>
                <a:gd name="connsiteY229" fmla="*/ 4170744 h 6858574"/>
                <a:gd name="connsiteX230" fmla="*/ 1575914 w 7915982"/>
                <a:gd name="connsiteY230" fmla="*/ 4138965 h 6858574"/>
                <a:gd name="connsiteX231" fmla="*/ 1518267 w 7915982"/>
                <a:gd name="connsiteY231" fmla="*/ 4138298 h 6858574"/>
                <a:gd name="connsiteX232" fmla="*/ 1084698 w 7915982"/>
                <a:gd name="connsiteY232" fmla="*/ 4194433 h 6858574"/>
                <a:gd name="connsiteX233" fmla="*/ 1055586 w 7915982"/>
                <a:gd name="connsiteY233" fmla="*/ 3795221 h 6858574"/>
                <a:gd name="connsiteX234" fmla="*/ 1046385 w 7915982"/>
                <a:gd name="connsiteY234" fmla="*/ 3508545 h 6858574"/>
                <a:gd name="connsiteX235" fmla="*/ 1010384 w 7915982"/>
                <a:gd name="connsiteY235" fmla="*/ 2573092 h 6858574"/>
                <a:gd name="connsiteX236" fmla="*/ 986961 w 7915982"/>
                <a:gd name="connsiteY236" fmla="*/ 2213525 h 6858574"/>
                <a:gd name="connsiteX237" fmla="*/ 980250 w 7915982"/>
                <a:gd name="connsiteY237" fmla="*/ 1795511 h 6858574"/>
                <a:gd name="connsiteX238" fmla="*/ 935537 w 7915982"/>
                <a:gd name="connsiteY238" fmla="*/ 1134156 h 6858574"/>
                <a:gd name="connsiteX239" fmla="*/ 875758 w 7915982"/>
                <a:gd name="connsiteY239" fmla="*/ 562805 h 6858574"/>
                <a:gd name="connsiteX240" fmla="*/ 829667 w 7915982"/>
                <a:gd name="connsiteY240" fmla="*/ 351864 h 6858574"/>
                <a:gd name="connsiteX241" fmla="*/ 896025 w 7915982"/>
                <a:gd name="connsiteY241" fmla="*/ 219949 h 6858574"/>
                <a:gd name="connsiteX242" fmla="*/ 1008295 w 7915982"/>
                <a:gd name="connsiteY242" fmla="*/ 195326 h 6858574"/>
                <a:gd name="connsiteX243" fmla="*/ 1440265 w 7915982"/>
                <a:gd name="connsiteY243" fmla="*/ 197771 h 6858574"/>
                <a:gd name="connsiteX244" fmla="*/ 1679650 w 7915982"/>
                <a:gd name="connsiteY244" fmla="*/ 244972 h 6858574"/>
                <a:gd name="connsiteX245" fmla="*/ 1876679 w 7915982"/>
                <a:gd name="connsiteY245" fmla="*/ 288173 h 6858574"/>
                <a:gd name="connsiteX246" fmla="*/ 2548034 w 7915982"/>
                <a:gd name="connsiteY246" fmla="*/ 445023 h 6858574"/>
                <a:gd name="connsiteX247" fmla="*/ 3087518 w 7915982"/>
                <a:gd name="connsiteY247" fmla="*/ 683697 h 6858574"/>
                <a:gd name="connsiteX248" fmla="*/ 3798430 w 7915982"/>
                <a:gd name="connsiteY248" fmla="*/ 1065710 h 6858574"/>
                <a:gd name="connsiteX249" fmla="*/ 4419562 w 7915982"/>
                <a:gd name="connsiteY249" fmla="*/ 1550125 h 6858574"/>
                <a:gd name="connsiteX250" fmla="*/ 4458541 w 7915982"/>
                <a:gd name="connsiteY250" fmla="*/ 1692663 h 6858574"/>
                <a:gd name="connsiteX251" fmla="*/ 4219822 w 7915982"/>
                <a:gd name="connsiteY251" fmla="*/ 2761543 h 6858574"/>
                <a:gd name="connsiteX252" fmla="*/ 4157909 w 7915982"/>
                <a:gd name="connsiteY252" fmla="*/ 3474677 h 6858574"/>
                <a:gd name="connsiteX253" fmla="*/ 4149642 w 7915982"/>
                <a:gd name="connsiteY253" fmla="*/ 3573747 h 6858574"/>
                <a:gd name="connsiteX254" fmla="*/ 4105507 w 7915982"/>
                <a:gd name="connsiteY254" fmla="*/ 4015628 h 6858574"/>
                <a:gd name="connsiteX255" fmla="*/ 4057238 w 7915982"/>
                <a:gd name="connsiteY255" fmla="*/ 4661338 h 6858574"/>
                <a:gd name="connsiteX256" fmla="*/ 4045860 w 7915982"/>
                <a:gd name="connsiteY256" fmla="*/ 4948192 h 6858574"/>
                <a:gd name="connsiteX257" fmla="*/ 3896478 w 7915982"/>
                <a:gd name="connsiteY257" fmla="*/ 4835743 h 6858574"/>
                <a:gd name="connsiteX258" fmla="*/ 6915731 w 7915982"/>
                <a:gd name="connsiteY258" fmla="*/ 6615934 h 6858574"/>
                <a:gd name="connsiteX259" fmla="*/ 6826040 w 7915982"/>
                <a:gd name="connsiteY259" fmla="*/ 6616112 h 6858574"/>
                <a:gd name="connsiteX260" fmla="*/ 6586209 w 7915982"/>
                <a:gd name="connsiteY260" fmla="*/ 6486730 h 6858574"/>
                <a:gd name="connsiteX261" fmla="*/ 5952500 w 7915982"/>
                <a:gd name="connsiteY261" fmla="*/ 6180498 h 6858574"/>
                <a:gd name="connsiteX262" fmla="*/ 5350258 w 7915982"/>
                <a:gd name="connsiteY262" fmla="*/ 5982269 h 6858574"/>
                <a:gd name="connsiteX263" fmla="*/ 4536765 w 7915982"/>
                <a:gd name="connsiteY263" fmla="*/ 5790530 h 6858574"/>
                <a:gd name="connsiteX264" fmla="*/ 3826565 w 7915982"/>
                <a:gd name="connsiteY264" fmla="*/ 5686082 h 6858574"/>
                <a:gd name="connsiteX265" fmla="*/ 3821320 w 7915982"/>
                <a:gd name="connsiteY265" fmla="*/ 5654481 h 6858574"/>
                <a:gd name="connsiteX266" fmla="*/ 4083106 w 7915982"/>
                <a:gd name="connsiteY266" fmla="*/ 5607991 h 6858574"/>
                <a:gd name="connsiteX267" fmla="*/ 4801930 w 7915982"/>
                <a:gd name="connsiteY267" fmla="*/ 5584434 h 6858574"/>
                <a:gd name="connsiteX268" fmla="*/ 5000691 w 7915982"/>
                <a:gd name="connsiteY268" fmla="*/ 5606124 h 6858574"/>
                <a:gd name="connsiteX269" fmla="*/ 6342868 w 7915982"/>
                <a:gd name="connsiteY269" fmla="*/ 6166853 h 6858574"/>
                <a:gd name="connsiteX270" fmla="*/ 6490873 w 7915982"/>
                <a:gd name="connsiteY270" fmla="*/ 6281924 h 6858574"/>
                <a:gd name="connsiteX271" fmla="*/ 6697946 w 7915982"/>
                <a:gd name="connsiteY271" fmla="*/ 6360770 h 6858574"/>
                <a:gd name="connsiteX272" fmla="*/ 6921820 w 7915982"/>
                <a:gd name="connsiteY272" fmla="*/ 6496330 h 6858574"/>
                <a:gd name="connsiteX273" fmla="*/ 6915731 w 7915982"/>
                <a:gd name="connsiteY273" fmla="*/ 6615934 h 6858574"/>
                <a:gd name="connsiteX274" fmla="*/ 7069025 w 7915982"/>
                <a:gd name="connsiteY274" fmla="*/ 6344637 h 6858574"/>
                <a:gd name="connsiteX275" fmla="*/ 6972089 w 7915982"/>
                <a:gd name="connsiteY275" fmla="*/ 6333748 h 6858574"/>
                <a:gd name="connsiteX276" fmla="*/ 6931554 w 7915982"/>
                <a:gd name="connsiteY276" fmla="*/ 6289035 h 6858574"/>
                <a:gd name="connsiteX277" fmla="*/ 6597410 w 7915982"/>
                <a:gd name="connsiteY277" fmla="*/ 6076406 h 6858574"/>
                <a:gd name="connsiteX278" fmla="*/ 6265888 w 7915982"/>
                <a:gd name="connsiteY278" fmla="*/ 5879866 h 6858574"/>
                <a:gd name="connsiteX279" fmla="*/ 5956633 w 7915982"/>
                <a:gd name="connsiteY279" fmla="*/ 5725372 h 6858574"/>
                <a:gd name="connsiteX280" fmla="*/ 5479063 w 7915982"/>
                <a:gd name="connsiteY280" fmla="*/ 5522477 h 6858574"/>
                <a:gd name="connsiteX281" fmla="*/ 4542721 w 7915982"/>
                <a:gd name="connsiteY281" fmla="*/ 5388739 h 6858574"/>
                <a:gd name="connsiteX282" fmla="*/ 4124218 w 7915982"/>
                <a:gd name="connsiteY282" fmla="*/ 5401851 h 6858574"/>
                <a:gd name="connsiteX283" fmla="*/ 4068261 w 7915982"/>
                <a:gd name="connsiteY283" fmla="*/ 5371672 h 6858574"/>
                <a:gd name="connsiteX284" fmla="*/ 4115018 w 7915982"/>
                <a:gd name="connsiteY284" fmla="*/ 5329315 h 6858574"/>
                <a:gd name="connsiteX285" fmla="*/ 4656414 w 7915982"/>
                <a:gd name="connsiteY285" fmla="*/ 5280824 h 6858574"/>
                <a:gd name="connsiteX286" fmla="*/ 5142829 w 7915982"/>
                <a:gd name="connsiteY286" fmla="*/ 5317314 h 6858574"/>
                <a:gd name="connsiteX287" fmla="*/ 5483240 w 7915982"/>
                <a:gd name="connsiteY287" fmla="*/ 5370027 h 6858574"/>
                <a:gd name="connsiteX288" fmla="*/ 6065393 w 7915982"/>
                <a:gd name="connsiteY288" fmla="*/ 5569500 h 6858574"/>
                <a:gd name="connsiteX289" fmla="*/ 6551009 w 7915982"/>
                <a:gd name="connsiteY289" fmla="*/ 5819153 h 6858574"/>
                <a:gd name="connsiteX290" fmla="*/ 6820440 w 7915982"/>
                <a:gd name="connsiteY290" fmla="*/ 6009870 h 6858574"/>
                <a:gd name="connsiteX291" fmla="*/ 6985156 w 7915982"/>
                <a:gd name="connsiteY291" fmla="*/ 6124896 h 6858574"/>
                <a:gd name="connsiteX292" fmla="*/ 7083159 w 7915982"/>
                <a:gd name="connsiteY292" fmla="*/ 6260945 h 6858574"/>
                <a:gd name="connsiteX293" fmla="*/ 7069025 w 7915982"/>
                <a:gd name="connsiteY293" fmla="*/ 6344637 h 6858574"/>
                <a:gd name="connsiteX294" fmla="*/ 7659444 w 7915982"/>
                <a:gd name="connsiteY294" fmla="*/ 2216592 h 6858574"/>
                <a:gd name="connsiteX295" fmla="*/ 7624377 w 7915982"/>
                <a:gd name="connsiteY295" fmla="*/ 2414153 h 6858574"/>
                <a:gd name="connsiteX296" fmla="*/ 7546552 w 7915982"/>
                <a:gd name="connsiteY296" fmla="*/ 2985061 h 6858574"/>
                <a:gd name="connsiteX297" fmla="*/ 7492994 w 7915982"/>
                <a:gd name="connsiteY297" fmla="*/ 3501167 h 6858574"/>
                <a:gd name="connsiteX298" fmla="*/ 7368724 w 7915982"/>
                <a:gd name="connsiteY298" fmla="*/ 4834721 h 6858574"/>
                <a:gd name="connsiteX299" fmla="*/ 7251431 w 7915982"/>
                <a:gd name="connsiteY299" fmla="*/ 5575723 h 6858574"/>
                <a:gd name="connsiteX300" fmla="*/ 7191118 w 7915982"/>
                <a:gd name="connsiteY300" fmla="*/ 5988670 h 6858574"/>
                <a:gd name="connsiteX301" fmla="*/ 7171784 w 7915982"/>
                <a:gd name="connsiteY301" fmla="*/ 6054138 h 6858574"/>
                <a:gd name="connsiteX302" fmla="*/ 6602832 w 7915982"/>
                <a:gd name="connsiteY302" fmla="*/ 5660214 h 6858574"/>
                <a:gd name="connsiteX303" fmla="*/ 5417683 w 7915982"/>
                <a:gd name="connsiteY303" fmla="*/ 5187666 h 6858574"/>
                <a:gd name="connsiteX304" fmla="*/ 4895221 w 7915982"/>
                <a:gd name="connsiteY304" fmla="*/ 5091396 h 6858574"/>
                <a:gd name="connsiteX305" fmla="*/ 4438851 w 7915982"/>
                <a:gd name="connsiteY305" fmla="*/ 5102641 h 6858574"/>
                <a:gd name="connsiteX306" fmla="*/ 4339203 w 7915982"/>
                <a:gd name="connsiteY306" fmla="*/ 5104685 h 6858574"/>
                <a:gd name="connsiteX307" fmla="*/ 4238400 w 7915982"/>
                <a:gd name="connsiteY307" fmla="*/ 4993437 h 6858574"/>
                <a:gd name="connsiteX308" fmla="*/ 4274535 w 7915982"/>
                <a:gd name="connsiteY308" fmla="*/ 4388618 h 6858574"/>
                <a:gd name="connsiteX309" fmla="*/ 4387605 w 7915982"/>
                <a:gd name="connsiteY309" fmla="*/ 3183467 h 6858574"/>
                <a:gd name="connsiteX310" fmla="*/ 4387916 w 7915982"/>
                <a:gd name="connsiteY310" fmla="*/ 3168978 h 6858574"/>
                <a:gd name="connsiteX311" fmla="*/ 4557299 w 7915982"/>
                <a:gd name="connsiteY311" fmla="*/ 2152501 h 6858574"/>
                <a:gd name="connsiteX312" fmla="*/ 4660858 w 7915982"/>
                <a:gd name="connsiteY312" fmla="*/ 1761732 h 6858574"/>
                <a:gd name="connsiteX313" fmla="*/ 4755661 w 7915982"/>
                <a:gd name="connsiteY313" fmla="*/ 1649995 h 6858574"/>
                <a:gd name="connsiteX314" fmla="*/ 4834820 w 7915982"/>
                <a:gd name="connsiteY314" fmla="*/ 1592038 h 6858574"/>
                <a:gd name="connsiteX315" fmla="*/ 5288479 w 7915982"/>
                <a:gd name="connsiteY315" fmla="*/ 1307807 h 6858574"/>
                <a:gd name="connsiteX316" fmla="*/ 5426528 w 7915982"/>
                <a:gd name="connsiteY316" fmla="*/ 1266027 h 6858574"/>
                <a:gd name="connsiteX317" fmla="*/ 6769638 w 7915982"/>
                <a:gd name="connsiteY317" fmla="*/ 1367453 h 6858574"/>
                <a:gd name="connsiteX318" fmla="*/ 7486816 w 7915982"/>
                <a:gd name="connsiteY318" fmla="*/ 1862491 h 6858574"/>
                <a:gd name="connsiteX319" fmla="*/ 7627043 w 7915982"/>
                <a:gd name="connsiteY319" fmla="*/ 2026808 h 6858574"/>
                <a:gd name="connsiteX320" fmla="*/ 7659489 w 7915982"/>
                <a:gd name="connsiteY320" fmla="*/ 2216725 h 6858574"/>
                <a:gd name="connsiteX321" fmla="*/ 5090605 w 7915982"/>
                <a:gd name="connsiteY321" fmla="*/ 1910404 h 6858574"/>
                <a:gd name="connsiteX322" fmla="*/ 5273545 w 7915982"/>
                <a:gd name="connsiteY322" fmla="*/ 2001340 h 6858574"/>
                <a:gd name="connsiteX323" fmla="*/ 5602000 w 7915982"/>
                <a:gd name="connsiteY323" fmla="*/ 2010185 h 6858574"/>
                <a:gd name="connsiteX324" fmla="*/ 6198819 w 7915982"/>
                <a:gd name="connsiteY324" fmla="*/ 2144500 h 6858574"/>
                <a:gd name="connsiteX325" fmla="*/ 6292556 w 7915982"/>
                <a:gd name="connsiteY325" fmla="*/ 2139567 h 6858574"/>
                <a:gd name="connsiteX326" fmla="*/ 6273977 w 7915982"/>
                <a:gd name="connsiteY326" fmla="*/ 1944894 h 6858574"/>
                <a:gd name="connsiteX327" fmla="*/ 6149173 w 7915982"/>
                <a:gd name="connsiteY327" fmla="*/ 1914448 h 6858574"/>
                <a:gd name="connsiteX328" fmla="*/ 5451284 w 7915982"/>
                <a:gd name="connsiteY328" fmla="*/ 1800534 h 6858574"/>
                <a:gd name="connsiteX329" fmla="*/ 5193098 w 7915982"/>
                <a:gd name="connsiteY329" fmla="*/ 1800089 h 6858574"/>
                <a:gd name="connsiteX330" fmla="*/ 5094828 w 7915982"/>
                <a:gd name="connsiteY330" fmla="*/ 1850135 h 6858574"/>
                <a:gd name="connsiteX331" fmla="*/ 5090650 w 7915982"/>
                <a:gd name="connsiteY331" fmla="*/ 1910404 h 6858574"/>
                <a:gd name="connsiteX332" fmla="*/ 5978323 w 7915982"/>
                <a:gd name="connsiteY332" fmla="*/ 2523579 h 6858574"/>
                <a:gd name="connsiteX333" fmla="*/ 5879742 w 7915982"/>
                <a:gd name="connsiteY333" fmla="*/ 2587404 h 6858574"/>
                <a:gd name="connsiteX334" fmla="*/ 5951434 w 7915982"/>
                <a:gd name="connsiteY334" fmla="*/ 2696207 h 6858574"/>
                <a:gd name="connsiteX335" fmla="*/ 6212687 w 7915982"/>
                <a:gd name="connsiteY335" fmla="*/ 2763765 h 6858574"/>
                <a:gd name="connsiteX336" fmla="*/ 6304289 w 7915982"/>
                <a:gd name="connsiteY336" fmla="*/ 2717186 h 6858574"/>
                <a:gd name="connsiteX337" fmla="*/ 6284377 w 7915982"/>
                <a:gd name="connsiteY337" fmla="*/ 2621449 h 6858574"/>
                <a:gd name="connsiteX338" fmla="*/ 5978323 w 7915982"/>
                <a:gd name="connsiteY338" fmla="*/ 2523535 h 6858574"/>
                <a:gd name="connsiteX339" fmla="*/ 4924556 w 7915982"/>
                <a:gd name="connsiteY339" fmla="*/ 2561314 h 6858574"/>
                <a:gd name="connsiteX340" fmla="*/ 5333013 w 7915982"/>
                <a:gd name="connsiteY340" fmla="*/ 2617983 h 6858574"/>
                <a:gd name="connsiteX341" fmla="*/ 5473373 w 7915982"/>
                <a:gd name="connsiteY341" fmla="*/ 2558781 h 6858574"/>
                <a:gd name="connsiteX342" fmla="*/ 5371148 w 7915982"/>
                <a:gd name="connsiteY342" fmla="*/ 2455533 h 6858574"/>
                <a:gd name="connsiteX343" fmla="*/ 4875265 w 7915982"/>
                <a:gd name="connsiteY343" fmla="*/ 2398064 h 6858574"/>
                <a:gd name="connsiteX344" fmla="*/ 4797840 w 7915982"/>
                <a:gd name="connsiteY344" fmla="*/ 2441488 h 6858574"/>
                <a:gd name="connsiteX345" fmla="*/ 4823308 w 7915982"/>
                <a:gd name="connsiteY345" fmla="*/ 2530380 h 6858574"/>
                <a:gd name="connsiteX346" fmla="*/ 4924600 w 7915982"/>
                <a:gd name="connsiteY346" fmla="*/ 2561270 h 6858574"/>
                <a:gd name="connsiteX347" fmla="*/ 5369592 w 7915982"/>
                <a:gd name="connsiteY347" fmla="*/ 3353339 h 6858574"/>
                <a:gd name="connsiteX348" fmla="*/ 6089927 w 7915982"/>
                <a:gd name="connsiteY348" fmla="*/ 3525790 h 6858574"/>
                <a:gd name="connsiteX349" fmla="*/ 6162996 w 7915982"/>
                <a:gd name="connsiteY349" fmla="*/ 3502456 h 6858574"/>
                <a:gd name="connsiteX350" fmla="*/ 6157040 w 7915982"/>
                <a:gd name="connsiteY350" fmla="*/ 3439387 h 6858574"/>
                <a:gd name="connsiteX351" fmla="*/ 6117483 w 7915982"/>
                <a:gd name="connsiteY351" fmla="*/ 3398097 h 6858574"/>
                <a:gd name="connsiteX352" fmla="*/ 6126239 w 7915982"/>
                <a:gd name="connsiteY352" fmla="*/ 3377918 h 6858574"/>
                <a:gd name="connsiteX353" fmla="*/ 5740982 w 7915982"/>
                <a:gd name="connsiteY353" fmla="*/ 3231558 h 6858574"/>
                <a:gd name="connsiteX354" fmla="*/ 5215854 w 7915982"/>
                <a:gd name="connsiteY354" fmla="*/ 3146222 h 6858574"/>
                <a:gd name="connsiteX355" fmla="*/ 4713304 w 7915982"/>
                <a:gd name="connsiteY355" fmla="*/ 3135555 h 6858574"/>
                <a:gd name="connsiteX356" fmla="*/ 4624501 w 7915982"/>
                <a:gd name="connsiteY356" fmla="*/ 3208713 h 6858574"/>
                <a:gd name="connsiteX357" fmla="*/ 4712016 w 7915982"/>
                <a:gd name="connsiteY357" fmla="*/ 3308538 h 6858574"/>
                <a:gd name="connsiteX358" fmla="*/ 4783618 w 7915982"/>
                <a:gd name="connsiteY358" fmla="*/ 3315472 h 6858574"/>
                <a:gd name="connsiteX359" fmla="*/ 5369592 w 7915982"/>
                <a:gd name="connsiteY359" fmla="*/ 3353339 h 68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</a:cxnLst>
              <a:rect l="l" t="t" r="r" b="b"/>
              <a:pathLst>
                <a:path w="7915982" h="6858574">
                  <a:moveTo>
                    <a:pt x="3823942" y="1800311"/>
                  </a:moveTo>
                  <a:cubicBezTo>
                    <a:pt x="3888389" y="1809023"/>
                    <a:pt x="3940213" y="1824223"/>
                    <a:pt x="3987325" y="1873558"/>
                  </a:cubicBezTo>
                  <a:cubicBezTo>
                    <a:pt x="4010570" y="1897915"/>
                    <a:pt x="4077239" y="1917560"/>
                    <a:pt x="4095151" y="1903070"/>
                  </a:cubicBezTo>
                  <a:cubicBezTo>
                    <a:pt x="4143419" y="1864313"/>
                    <a:pt x="4094040" y="1829957"/>
                    <a:pt x="4066483" y="1799067"/>
                  </a:cubicBezTo>
                  <a:cubicBezTo>
                    <a:pt x="4053816" y="1784889"/>
                    <a:pt x="4039771" y="1771866"/>
                    <a:pt x="4017015" y="1748799"/>
                  </a:cubicBezTo>
                  <a:cubicBezTo>
                    <a:pt x="3916967" y="1690708"/>
                    <a:pt x="3807853" y="1622306"/>
                    <a:pt x="3693893" y="1563193"/>
                  </a:cubicBezTo>
                  <a:cubicBezTo>
                    <a:pt x="3635136" y="1532747"/>
                    <a:pt x="3599046" y="1565859"/>
                    <a:pt x="3616869" y="1629684"/>
                  </a:cubicBezTo>
                  <a:cubicBezTo>
                    <a:pt x="3645625" y="1732754"/>
                    <a:pt x="3723450" y="1786755"/>
                    <a:pt x="3823898" y="1800311"/>
                  </a:cubicBezTo>
                  <a:close/>
                  <a:moveTo>
                    <a:pt x="1537468" y="1209581"/>
                  </a:moveTo>
                  <a:cubicBezTo>
                    <a:pt x="1588003" y="1199625"/>
                    <a:pt x="1641916" y="1198070"/>
                    <a:pt x="1693251" y="1203181"/>
                  </a:cubicBezTo>
                  <a:cubicBezTo>
                    <a:pt x="1793032" y="1213137"/>
                    <a:pt x="1889613" y="1230426"/>
                    <a:pt x="1992061" y="1204337"/>
                  </a:cubicBezTo>
                  <a:cubicBezTo>
                    <a:pt x="2063307" y="1186247"/>
                    <a:pt x="2143843" y="1189580"/>
                    <a:pt x="2217712" y="1200336"/>
                  </a:cubicBezTo>
                  <a:cubicBezTo>
                    <a:pt x="2445453" y="1233626"/>
                    <a:pt x="2672127" y="1273805"/>
                    <a:pt x="2898712" y="1314740"/>
                  </a:cubicBezTo>
                  <a:cubicBezTo>
                    <a:pt x="2940136" y="1322207"/>
                    <a:pt x="2979870" y="1343363"/>
                    <a:pt x="3018449" y="1362253"/>
                  </a:cubicBezTo>
                  <a:cubicBezTo>
                    <a:pt x="3143254" y="1423544"/>
                    <a:pt x="3265791" y="1489590"/>
                    <a:pt x="3392195" y="1547414"/>
                  </a:cubicBezTo>
                  <a:cubicBezTo>
                    <a:pt x="3431263" y="1565237"/>
                    <a:pt x="3479664" y="1562748"/>
                    <a:pt x="3517043" y="1568571"/>
                  </a:cubicBezTo>
                  <a:cubicBezTo>
                    <a:pt x="3558600" y="1497946"/>
                    <a:pt x="3537622" y="1455722"/>
                    <a:pt x="3491843" y="1429633"/>
                  </a:cubicBezTo>
                  <a:cubicBezTo>
                    <a:pt x="3354371" y="1351319"/>
                    <a:pt x="3222412" y="1247849"/>
                    <a:pt x="3073785" y="1207581"/>
                  </a:cubicBezTo>
                  <a:cubicBezTo>
                    <a:pt x="2742618" y="1117800"/>
                    <a:pt x="2409141" y="1023975"/>
                    <a:pt x="2057974" y="1041309"/>
                  </a:cubicBezTo>
                  <a:cubicBezTo>
                    <a:pt x="1924192" y="1047887"/>
                    <a:pt x="1789343" y="1032998"/>
                    <a:pt x="1655161" y="1025797"/>
                  </a:cubicBezTo>
                  <a:cubicBezTo>
                    <a:pt x="1583292" y="1021975"/>
                    <a:pt x="1511778" y="1010997"/>
                    <a:pt x="1439909" y="1008241"/>
                  </a:cubicBezTo>
                  <a:cubicBezTo>
                    <a:pt x="1349151" y="1004952"/>
                    <a:pt x="1318616" y="1057398"/>
                    <a:pt x="1361018" y="1137534"/>
                  </a:cubicBezTo>
                  <a:cubicBezTo>
                    <a:pt x="1402841" y="1216515"/>
                    <a:pt x="1440531" y="1228560"/>
                    <a:pt x="1537379" y="1209626"/>
                  </a:cubicBezTo>
                  <a:close/>
                  <a:moveTo>
                    <a:pt x="3452552" y="4001272"/>
                  </a:moveTo>
                  <a:cubicBezTo>
                    <a:pt x="3027116" y="3885935"/>
                    <a:pt x="2589369" y="3817266"/>
                    <a:pt x="2173800" y="3664105"/>
                  </a:cubicBezTo>
                  <a:cubicBezTo>
                    <a:pt x="2156466" y="3657705"/>
                    <a:pt x="2132154" y="3652460"/>
                    <a:pt x="2117309" y="3659572"/>
                  </a:cubicBezTo>
                  <a:cubicBezTo>
                    <a:pt x="2013839" y="3708907"/>
                    <a:pt x="1910769" y="3675972"/>
                    <a:pt x="1806410" y="3667661"/>
                  </a:cubicBezTo>
                  <a:cubicBezTo>
                    <a:pt x="1770720" y="3664772"/>
                    <a:pt x="1708629" y="3688462"/>
                    <a:pt x="1700807" y="3713307"/>
                  </a:cubicBezTo>
                  <a:cubicBezTo>
                    <a:pt x="1688762" y="3751353"/>
                    <a:pt x="1713251" y="3800954"/>
                    <a:pt x="1723518" y="3852378"/>
                  </a:cubicBezTo>
                  <a:cubicBezTo>
                    <a:pt x="1775476" y="3860378"/>
                    <a:pt x="1816455" y="3870779"/>
                    <a:pt x="1857701" y="3871934"/>
                  </a:cubicBezTo>
                  <a:cubicBezTo>
                    <a:pt x="1924503" y="3873756"/>
                    <a:pt x="1992327" y="3861534"/>
                    <a:pt x="2058063" y="3869267"/>
                  </a:cubicBezTo>
                  <a:cubicBezTo>
                    <a:pt x="2219223" y="3888201"/>
                    <a:pt x="2382962" y="3901624"/>
                    <a:pt x="2539323" y="3941803"/>
                  </a:cubicBezTo>
                  <a:cubicBezTo>
                    <a:pt x="2849377" y="4021495"/>
                    <a:pt x="3175699" y="4045762"/>
                    <a:pt x="3463975" y="4203145"/>
                  </a:cubicBezTo>
                  <a:cubicBezTo>
                    <a:pt x="3476287" y="4209901"/>
                    <a:pt x="3491442" y="4213501"/>
                    <a:pt x="3505576" y="4214657"/>
                  </a:cubicBezTo>
                  <a:cubicBezTo>
                    <a:pt x="3556156" y="4218657"/>
                    <a:pt x="3615046" y="4213812"/>
                    <a:pt x="3618958" y="4155588"/>
                  </a:cubicBezTo>
                  <a:cubicBezTo>
                    <a:pt x="3621536" y="4117053"/>
                    <a:pt x="3590779" y="4067674"/>
                    <a:pt x="3560289" y="4038073"/>
                  </a:cubicBezTo>
                  <a:cubicBezTo>
                    <a:pt x="3535755" y="4014161"/>
                    <a:pt x="3489576" y="4011317"/>
                    <a:pt x="3452597" y="4001227"/>
                  </a:cubicBezTo>
                  <a:close/>
                  <a:moveTo>
                    <a:pt x="3930968" y="2619760"/>
                  </a:moveTo>
                  <a:cubicBezTo>
                    <a:pt x="3591401" y="2441843"/>
                    <a:pt x="3271080" y="2229748"/>
                    <a:pt x="2884090" y="2146323"/>
                  </a:cubicBezTo>
                  <a:cubicBezTo>
                    <a:pt x="2546523" y="2073476"/>
                    <a:pt x="2216601" y="1968628"/>
                    <a:pt x="1866456" y="1969561"/>
                  </a:cubicBezTo>
                  <a:cubicBezTo>
                    <a:pt x="1722585" y="1969961"/>
                    <a:pt x="1578447" y="1955250"/>
                    <a:pt x="1434798" y="1960317"/>
                  </a:cubicBezTo>
                  <a:cubicBezTo>
                    <a:pt x="1368618" y="1962672"/>
                    <a:pt x="1279060" y="1960850"/>
                    <a:pt x="1260481" y="2053386"/>
                  </a:cubicBezTo>
                  <a:cubicBezTo>
                    <a:pt x="1249103" y="2109744"/>
                    <a:pt x="1328706" y="2150901"/>
                    <a:pt x="1449021" y="2130767"/>
                  </a:cubicBezTo>
                  <a:cubicBezTo>
                    <a:pt x="1637249" y="2099255"/>
                    <a:pt x="1822944" y="2139256"/>
                    <a:pt x="2009661" y="2131833"/>
                  </a:cubicBezTo>
                  <a:cubicBezTo>
                    <a:pt x="2177000" y="2125122"/>
                    <a:pt x="2329538" y="2188724"/>
                    <a:pt x="2487410" y="2227570"/>
                  </a:cubicBezTo>
                  <a:cubicBezTo>
                    <a:pt x="2705861" y="2281349"/>
                    <a:pt x="2924980" y="2332684"/>
                    <a:pt x="3142853" y="2388597"/>
                  </a:cubicBezTo>
                  <a:cubicBezTo>
                    <a:pt x="3192499" y="2401309"/>
                    <a:pt x="3240101" y="2425532"/>
                    <a:pt x="3285792" y="2449666"/>
                  </a:cubicBezTo>
                  <a:cubicBezTo>
                    <a:pt x="3484065" y="2554114"/>
                    <a:pt x="3681493" y="2660117"/>
                    <a:pt x="3878699" y="2766521"/>
                  </a:cubicBezTo>
                  <a:cubicBezTo>
                    <a:pt x="3924301" y="2791055"/>
                    <a:pt x="3966747" y="2787499"/>
                    <a:pt x="3990925" y="2743542"/>
                  </a:cubicBezTo>
                  <a:cubicBezTo>
                    <a:pt x="4003593" y="2720341"/>
                    <a:pt x="3992792" y="2684296"/>
                    <a:pt x="3992614" y="2662739"/>
                  </a:cubicBezTo>
                  <a:cubicBezTo>
                    <a:pt x="3962569" y="2641672"/>
                    <a:pt x="3947813" y="2628738"/>
                    <a:pt x="3931012" y="2619894"/>
                  </a:cubicBezTo>
                  <a:close/>
                  <a:moveTo>
                    <a:pt x="3662381" y="3295382"/>
                  </a:moveTo>
                  <a:cubicBezTo>
                    <a:pt x="3421307" y="3230580"/>
                    <a:pt x="3182099" y="3150577"/>
                    <a:pt x="2936580" y="3112310"/>
                  </a:cubicBezTo>
                  <a:cubicBezTo>
                    <a:pt x="2681239" y="3072530"/>
                    <a:pt x="2419363" y="3075908"/>
                    <a:pt x="2160555" y="3057197"/>
                  </a:cubicBezTo>
                  <a:cubicBezTo>
                    <a:pt x="1901435" y="3038485"/>
                    <a:pt x="1654761" y="3103509"/>
                    <a:pt x="1407731" y="3165200"/>
                  </a:cubicBezTo>
                  <a:cubicBezTo>
                    <a:pt x="1384396" y="3171023"/>
                    <a:pt x="1346573" y="3205512"/>
                    <a:pt x="1349862" y="3215291"/>
                  </a:cubicBezTo>
                  <a:cubicBezTo>
                    <a:pt x="1359418" y="3244003"/>
                    <a:pt x="1383463" y="3285115"/>
                    <a:pt x="1406886" y="3288760"/>
                  </a:cubicBezTo>
                  <a:cubicBezTo>
                    <a:pt x="1475555" y="3299427"/>
                    <a:pt x="1551024" y="3309916"/>
                    <a:pt x="1616315" y="3292404"/>
                  </a:cubicBezTo>
                  <a:cubicBezTo>
                    <a:pt x="1830322" y="3235203"/>
                    <a:pt x="2042418" y="3179423"/>
                    <a:pt x="2266736" y="3222180"/>
                  </a:cubicBezTo>
                  <a:cubicBezTo>
                    <a:pt x="2299315" y="3228402"/>
                    <a:pt x="2334205" y="3226935"/>
                    <a:pt x="2367406" y="3223602"/>
                  </a:cubicBezTo>
                  <a:cubicBezTo>
                    <a:pt x="2585102" y="3202135"/>
                    <a:pt x="2798664" y="3230269"/>
                    <a:pt x="3009916" y="3278893"/>
                  </a:cubicBezTo>
                  <a:cubicBezTo>
                    <a:pt x="3131209" y="3306849"/>
                    <a:pt x="3251701" y="3338361"/>
                    <a:pt x="3371261" y="3372896"/>
                  </a:cubicBezTo>
                  <a:cubicBezTo>
                    <a:pt x="3453175" y="3396497"/>
                    <a:pt x="3532955" y="3427609"/>
                    <a:pt x="3613491" y="3455832"/>
                  </a:cubicBezTo>
                  <a:cubicBezTo>
                    <a:pt x="3644959" y="3466943"/>
                    <a:pt x="3677671" y="3491477"/>
                    <a:pt x="3707094" y="3487877"/>
                  </a:cubicBezTo>
                  <a:cubicBezTo>
                    <a:pt x="3740339" y="3483655"/>
                    <a:pt x="3780163" y="3461165"/>
                    <a:pt x="3798341" y="3434009"/>
                  </a:cubicBezTo>
                  <a:cubicBezTo>
                    <a:pt x="3809186" y="3417786"/>
                    <a:pt x="3783896" y="3377385"/>
                    <a:pt x="3778385" y="3359384"/>
                  </a:cubicBezTo>
                  <a:cubicBezTo>
                    <a:pt x="3729539" y="3331739"/>
                    <a:pt x="3698249" y="3304938"/>
                    <a:pt x="3662381" y="3295293"/>
                  </a:cubicBezTo>
                  <a:close/>
                  <a:moveTo>
                    <a:pt x="6882441" y="4135587"/>
                  </a:moveTo>
                  <a:cubicBezTo>
                    <a:pt x="6744037" y="4081363"/>
                    <a:pt x="6602610" y="4034028"/>
                    <a:pt x="6460428" y="3990338"/>
                  </a:cubicBezTo>
                  <a:cubicBezTo>
                    <a:pt x="5964278" y="3837978"/>
                    <a:pt x="5452884" y="3788776"/>
                    <a:pt x="4937356" y="3768864"/>
                  </a:cubicBezTo>
                  <a:cubicBezTo>
                    <a:pt x="4904777" y="3767575"/>
                    <a:pt x="4864821" y="3769131"/>
                    <a:pt x="4840508" y="3786509"/>
                  </a:cubicBezTo>
                  <a:cubicBezTo>
                    <a:pt x="4809130" y="3808865"/>
                    <a:pt x="4766373" y="3852289"/>
                    <a:pt x="4770817" y="3879890"/>
                  </a:cubicBezTo>
                  <a:cubicBezTo>
                    <a:pt x="4779040" y="3931358"/>
                    <a:pt x="4822286" y="3971448"/>
                    <a:pt x="4887044" y="3962293"/>
                  </a:cubicBezTo>
                  <a:cubicBezTo>
                    <a:pt x="4901355" y="3960248"/>
                    <a:pt x="4915489" y="3953670"/>
                    <a:pt x="4929534" y="3954026"/>
                  </a:cubicBezTo>
                  <a:cubicBezTo>
                    <a:pt x="5159097" y="3958826"/>
                    <a:pt x="5389504" y="3952826"/>
                    <a:pt x="5617689" y="3973226"/>
                  </a:cubicBezTo>
                  <a:cubicBezTo>
                    <a:pt x="5830540" y="3992205"/>
                    <a:pt x="6042103" y="4033362"/>
                    <a:pt x="6246954" y="4100519"/>
                  </a:cubicBezTo>
                  <a:cubicBezTo>
                    <a:pt x="6305356" y="4119764"/>
                    <a:pt x="6370247" y="4120742"/>
                    <a:pt x="6426427" y="4143721"/>
                  </a:cubicBezTo>
                  <a:cubicBezTo>
                    <a:pt x="6550208" y="4194433"/>
                    <a:pt x="6668834" y="4257325"/>
                    <a:pt x="6792661" y="4307815"/>
                  </a:cubicBezTo>
                  <a:cubicBezTo>
                    <a:pt x="6830884" y="4323416"/>
                    <a:pt x="6878974" y="4314749"/>
                    <a:pt x="6906976" y="4316393"/>
                  </a:cubicBezTo>
                  <a:cubicBezTo>
                    <a:pt x="6975200" y="4237146"/>
                    <a:pt x="6962666" y="4167010"/>
                    <a:pt x="6882486" y="4135543"/>
                  </a:cubicBezTo>
                  <a:close/>
                  <a:moveTo>
                    <a:pt x="6869552" y="4977659"/>
                  </a:moveTo>
                  <a:cubicBezTo>
                    <a:pt x="6845285" y="4955525"/>
                    <a:pt x="6817995" y="4932591"/>
                    <a:pt x="6787905" y="4921079"/>
                  </a:cubicBezTo>
                  <a:cubicBezTo>
                    <a:pt x="6590743" y="4846632"/>
                    <a:pt x="6393181" y="4772986"/>
                    <a:pt x="6194241" y="4703650"/>
                  </a:cubicBezTo>
                  <a:cubicBezTo>
                    <a:pt x="6131172" y="4681738"/>
                    <a:pt x="6058015" y="4685339"/>
                    <a:pt x="5998724" y="4657515"/>
                  </a:cubicBezTo>
                  <a:cubicBezTo>
                    <a:pt x="5715559" y="4524222"/>
                    <a:pt x="5402571" y="4512577"/>
                    <a:pt x="5106962" y="4431108"/>
                  </a:cubicBezTo>
                  <a:cubicBezTo>
                    <a:pt x="5048337" y="4415018"/>
                    <a:pt x="4982424" y="4420930"/>
                    <a:pt x="4920334" y="4424086"/>
                  </a:cubicBezTo>
                  <a:cubicBezTo>
                    <a:pt x="4855309" y="4427375"/>
                    <a:pt x="4825975" y="4483421"/>
                    <a:pt x="4865265" y="4534756"/>
                  </a:cubicBezTo>
                  <a:cubicBezTo>
                    <a:pt x="4888999" y="4565779"/>
                    <a:pt x="4930289" y="4595024"/>
                    <a:pt x="4967712" y="4601291"/>
                  </a:cubicBezTo>
                  <a:cubicBezTo>
                    <a:pt x="5055893" y="4616003"/>
                    <a:pt x="5146741" y="4614314"/>
                    <a:pt x="5235988" y="4623470"/>
                  </a:cubicBezTo>
                  <a:cubicBezTo>
                    <a:pt x="5354881" y="4635826"/>
                    <a:pt x="5479951" y="4633115"/>
                    <a:pt x="5590622" y="4670894"/>
                  </a:cubicBezTo>
                  <a:cubicBezTo>
                    <a:pt x="5798762" y="4741785"/>
                    <a:pt x="6010324" y="4790898"/>
                    <a:pt x="6225131" y="4833388"/>
                  </a:cubicBezTo>
                  <a:cubicBezTo>
                    <a:pt x="6307489" y="4849655"/>
                    <a:pt x="6386647" y="4890012"/>
                    <a:pt x="6462739" y="4928324"/>
                  </a:cubicBezTo>
                  <a:cubicBezTo>
                    <a:pt x="6556431" y="4975392"/>
                    <a:pt x="6644967" y="5032594"/>
                    <a:pt x="6736748" y="5083618"/>
                  </a:cubicBezTo>
                  <a:cubicBezTo>
                    <a:pt x="6779860" y="5107441"/>
                    <a:pt x="6825373" y="5126953"/>
                    <a:pt x="6867063" y="5075484"/>
                  </a:cubicBezTo>
                  <a:cubicBezTo>
                    <a:pt x="6900442" y="5044994"/>
                    <a:pt x="6904620" y="5009882"/>
                    <a:pt x="6869507" y="4977615"/>
                  </a:cubicBezTo>
                  <a:close/>
                  <a:moveTo>
                    <a:pt x="7838872" y="1942005"/>
                  </a:moveTo>
                  <a:cubicBezTo>
                    <a:pt x="7755359" y="1855647"/>
                    <a:pt x="7678556" y="1761243"/>
                    <a:pt x="7586420" y="1685285"/>
                  </a:cubicBezTo>
                  <a:cubicBezTo>
                    <a:pt x="7431570" y="1557548"/>
                    <a:pt x="7267076" y="1441322"/>
                    <a:pt x="7106137" y="1320874"/>
                  </a:cubicBezTo>
                  <a:cubicBezTo>
                    <a:pt x="7094981" y="1312340"/>
                    <a:pt x="7080581" y="1307629"/>
                    <a:pt x="7067336" y="1302251"/>
                  </a:cubicBezTo>
                  <a:cubicBezTo>
                    <a:pt x="6938488" y="1249716"/>
                    <a:pt x="6809017" y="1198514"/>
                    <a:pt x="6680701" y="1144823"/>
                  </a:cubicBezTo>
                  <a:cubicBezTo>
                    <a:pt x="6377269" y="1017708"/>
                    <a:pt x="6059748" y="969218"/>
                    <a:pt x="5735026" y="1004152"/>
                  </a:cubicBezTo>
                  <a:cubicBezTo>
                    <a:pt x="5384082" y="1041842"/>
                    <a:pt x="5048115" y="1136645"/>
                    <a:pt x="4751884" y="1341719"/>
                  </a:cubicBezTo>
                  <a:cubicBezTo>
                    <a:pt x="4690948" y="1383942"/>
                    <a:pt x="4535076" y="1379275"/>
                    <a:pt x="4480230" y="1334963"/>
                  </a:cubicBezTo>
                  <a:cubicBezTo>
                    <a:pt x="4368404" y="1244693"/>
                    <a:pt x="4259068" y="1151179"/>
                    <a:pt x="4148086" y="1059932"/>
                  </a:cubicBezTo>
                  <a:cubicBezTo>
                    <a:pt x="4111063" y="1029531"/>
                    <a:pt x="4074617" y="996863"/>
                    <a:pt x="4033238" y="973573"/>
                  </a:cubicBezTo>
                  <a:cubicBezTo>
                    <a:pt x="3710516" y="791879"/>
                    <a:pt x="3386995" y="611651"/>
                    <a:pt x="3062940" y="432356"/>
                  </a:cubicBezTo>
                  <a:cubicBezTo>
                    <a:pt x="3008405" y="402222"/>
                    <a:pt x="2951247" y="375776"/>
                    <a:pt x="2893379" y="352709"/>
                  </a:cubicBezTo>
                  <a:cubicBezTo>
                    <a:pt x="2474921" y="185903"/>
                    <a:pt x="2028595" y="126302"/>
                    <a:pt x="1592492" y="34521"/>
                  </a:cubicBezTo>
                  <a:cubicBezTo>
                    <a:pt x="1287771" y="-29570"/>
                    <a:pt x="968961" y="5720"/>
                    <a:pt x="658106" y="58255"/>
                  </a:cubicBezTo>
                  <a:cubicBezTo>
                    <a:pt x="597126" y="68522"/>
                    <a:pt x="568459" y="101501"/>
                    <a:pt x="575615" y="154480"/>
                  </a:cubicBezTo>
                  <a:cubicBezTo>
                    <a:pt x="590059" y="261684"/>
                    <a:pt x="562859" y="377599"/>
                    <a:pt x="642239" y="473379"/>
                  </a:cubicBezTo>
                  <a:cubicBezTo>
                    <a:pt x="661395" y="496491"/>
                    <a:pt x="662729" y="536626"/>
                    <a:pt x="666595" y="569560"/>
                  </a:cubicBezTo>
                  <a:cubicBezTo>
                    <a:pt x="694641" y="812590"/>
                    <a:pt x="726242" y="1055398"/>
                    <a:pt x="746865" y="1299095"/>
                  </a:cubicBezTo>
                  <a:cubicBezTo>
                    <a:pt x="763754" y="1500213"/>
                    <a:pt x="767443" y="1702397"/>
                    <a:pt x="776421" y="1904137"/>
                  </a:cubicBezTo>
                  <a:cubicBezTo>
                    <a:pt x="788199" y="2168279"/>
                    <a:pt x="799177" y="2432554"/>
                    <a:pt x="811089" y="2696652"/>
                  </a:cubicBezTo>
                  <a:cubicBezTo>
                    <a:pt x="816778" y="2822389"/>
                    <a:pt x="843134" y="2948438"/>
                    <a:pt x="799133" y="3073997"/>
                  </a:cubicBezTo>
                  <a:cubicBezTo>
                    <a:pt x="757932" y="2876746"/>
                    <a:pt x="723975" y="2679184"/>
                    <a:pt x="704419" y="2480156"/>
                  </a:cubicBezTo>
                  <a:cubicBezTo>
                    <a:pt x="686196" y="2294372"/>
                    <a:pt x="680951" y="2107077"/>
                    <a:pt x="674196" y="1920404"/>
                  </a:cubicBezTo>
                  <a:cubicBezTo>
                    <a:pt x="668640" y="1767021"/>
                    <a:pt x="677573" y="1612616"/>
                    <a:pt x="664284" y="1459989"/>
                  </a:cubicBezTo>
                  <a:cubicBezTo>
                    <a:pt x="654284" y="1346163"/>
                    <a:pt x="616594" y="1235049"/>
                    <a:pt x="595571" y="1121845"/>
                  </a:cubicBezTo>
                  <a:cubicBezTo>
                    <a:pt x="559836" y="928905"/>
                    <a:pt x="508146" y="737432"/>
                    <a:pt x="535258" y="537782"/>
                  </a:cubicBezTo>
                  <a:cubicBezTo>
                    <a:pt x="537836" y="518981"/>
                    <a:pt x="541569" y="498047"/>
                    <a:pt x="536147" y="480846"/>
                  </a:cubicBezTo>
                  <a:cubicBezTo>
                    <a:pt x="519835" y="429200"/>
                    <a:pt x="497523" y="378976"/>
                    <a:pt x="432454" y="376399"/>
                  </a:cubicBezTo>
                  <a:cubicBezTo>
                    <a:pt x="363874" y="373687"/>
                    <a:pt x="362808" y="432934"/>
                    <a:pt x="350496" y="476668"/>
                  </a:cubicBezTo>
                  <a:cubicBezTo>
                    <a:pt x="341607" y="508492"/>
                    <a:pt x="338496" y="543648"/>
                    <a:pt x="340851" y="576672"/>
                  </a:cubicBezTo>
                  <a:cubicBezTo>
                    <a:pt x="348852" y="691831"/>
                    <a:pt x="354852" y="807524"/>
                    <a:pt x="371830" y="921483"/>
                  </a:cubicBezTo>
                  <a:cubicBezTo>
                    <a:pt x="395787" y="1082244"/>
                    <a:pt x="440677" y="1240693"/>
                    <a:pt x="455033" y="1401943"/>
                  </a:cubicBezTo>
                  <a:cubicBezTo>
                    <a:pt x="474678" y="1622083"/>
                    <a:pt x="470500" y="1844179"/>
                    <a:pt x="483212" y="2065076"/>
                  </a:cubicBezTo>
                  <a:cubicBezTo>
                    <a:pt x="492101" y="2218103"/>
                    <a:pt x="507879" y="2371130"/>
                    <a:pt x="528146" y="2523135"/>
                  </a:cubicBezTo>
                  <a:cubicBezTo>
                    <a:pt x="559747" y="2760209"/>
                    <a:pt x="597615" y="2996528"/>
                    <a:pt x="633172" y="3233069"/>
                  </a:cubicBezTo>
                  <a:cubicBezTo>
                    <a:pt x="649573" y="3341784"/>
                    <a:pt x="680374" y="3450187"/>
                    <a:pt x="681040" y="3558946"/>
                  </a:cubicBezTo>
                  <a:cubicBezTo>
                    <a:pt x="682774" y="3839800"/>
                    <a:pt x="716330" y="4115231"/>
                    <a:pt x="788999" y="4385773"/>
                  </a:cubicBezTo>
                  <a:cubicBezTo>
                    <a:pt x="817711" y="4492888"/>
                    <a:pt x="870557" y="4517422"/>
                    <a:pt x="983717" y="4480754"/>
                  </a:cubicBezTo>
                  <a:cubicBezTo>
                    <a:pt x="1065230" y="4454442"/>
                    <a:pt x="1143189" y="4410085"/>
                    <a:pt x="1226391" y="4397107"/>
                  </a:cubicBezTo>
                  <a:cubicBezTo>
                    <a:pt x="1458132" y="4360795"/>
                    <a:pt x="1691073" y="4334216"/>
                    <a:pt x="1927347" y="4345950"/>
                  </a:cubicBezTo>
                  <a:cubicBezTo>
                    <a:pt x="2390918" y="4369017"/>
                    <a:pt x="2827288" y="4505288"/>
                    <a:pt x="3249879" y="4680361"/>
                  </a:cubicBezTo>
                  <a:cubicBezTo>
                    <a:pt x="3488598" y="4779208"/>
                    <a:pt x="3709627" y="4922101"/>
                    <a:pt x="3912345" y="5087085"/>
                  </a:cubicBezTo>
                  <a:cubicBezTo>
                    <a:pt x="3939190" y="5108908"/>
                    <a:pt x="3960791" y="5137087"/>
                    <a:pt x="3994392" y="5172287"/>
                  </a:cubicBezTo>
                  <a:cubicBezTo>
                    <a:pt x="3958791" y="5183488"/>
                    <a:pt x="3938790" y="5197622"/>
                    <a:pt x="3924790" y="5193088"/>
                  </a:cubicBezTo>
                  <a:cubicBezTo>
                    <a:pt x="3820120" y="5158732"/>
                    <a:pt x="3711894" y="5130019"/>
                    <a:pt x="3613891" y="5081440"/>
                  </a:cubicBezTo>
                  <a:cubicBezTo>
                    <a:pt x="3489842" y="5019882"/>
                    <a:pt x="3374594" y="4940680"/>
                    <a:pt x="3255124" y="4869877"/>
                  </a:cubicBezTo>
                  <a:cubicBezTo>
                    <a:pt x="3230412" y="4855300"/>
                    <a:pt x="3204722" y="4840188"/>
                    <a:pt x="3177566" y="4832143"/>
                  </a:cubicBezTo>
                  <a:cubicBezTo>
                    <a:pt x="2956225" y="4767519"/>
                    <a:pt x="2735285" y="4701383"/>
                    <a:pt x="2512522" y="4641959"/>
                  </a:cubicBezTo>
                  <a:cubicBezTo>
                    <a:pt x="2389140" y="4609025"/>
                    <a:pt x="2254069" y="4629692"/>
                    <a:pt x="2136865" y="4562268"/>
                  </a:cubicBezTo>
                  <a:cubicBezTo>
                    <a:pt x="2123354" y="4554579"/>
                    <a:pt x="2099397" y="4567379"/>
                    <a:pt x="2080419" y="4566357"/>
                  </a:cubicBezTo>
                  <a:cubicBezTo>
                    <a:pt x="2038462" y="4564356"/>
                    <a:pt x="1996638" y="4560623"/>
                    <a:pt x="1954993" y="4555734"/>
                  </a:cubicBezTo>
                  <a:cubicBezTo>
                    <a:pt x="1902680" y="4549512"/>
                    <a:pt x="1850678" y="4535823"/>
                    <a:pt x="1798454" y="4535422"/>
                  </a:cubicBezTo>
                  <a:cubicBezTo>
                    <a:pt x="1707740" y="4534845"/>
                    <a:pt x="1616848" y="4541245"/>
                    <a:pt x="1526179" y="4546267"/>
                  </a:cubicBezTo>
                  <a:cubicBezTo>
                    <a:pt x="1498044" y="4547823"/>
                    <a:pt x="1470221" y="4554001"/>
                    <a:pt x="1442354" y="4558401"/>
                  </a:cubicBezTo>
                  <a:cubicBezTo>
                    <a:pt x="1367018" y="4570268"/>
                    <a:pt x="1289727" y="4598758"/>
                    <a:pt x="1216969" y="4589824"/>
                  </a:cubicBezTo>
                  <a:cubicBezTo>
                    <a:pt x="1127410" y="4578890"/>
                    <a:pt x="1061986" y="4630447"/>
                    <a:pt x="984383" y="4646893"/>
                  </a:cubicBezTo>
                  <a:cubicBezTo>
                    <a:pt x="970694" y="4649782"/>
                    <a:pt x="953271" y="4684138"/>
                    <a:pt x="955138" y="4702272"/>
                  </a:cubicBezTo>
                  <a:cubicBezTo>
                    <a:pt x="962205" y="4774808"/>
                    <a:pt x="1020740" y="4822010"/>
                    <a:pt x="1093676" y="4813609"/>
                  </a:cubicBezTo>
                  <a:cubicBezTo>
                    <a:pt x="1222658" y="4798764"/>
                    <a:pt x="1350662" y="4775342"/>
                    <a:pt x="1479866" y="4763385"/>
                  </a:cubicBezTo>
                  <a:cubicBezTo>
                    <a:pt x="1632538" y="4749296"/>
                    <a:pt x="1786543" y="4731606"/>
                    <a:pt x="1939126" y="4737251"/>
                  </a:cubicBezTo>
                  <a:cubicBezTo>
                    <a:pt x="2101709" y="4743429"/>
                    <a:pt x="2264069" y="4770897"/>
                    <a:pt x="2425097" y="4797386"/>
                  </a:cubicBezTo>
                  <a:cubicBezTo>
                    <a:pt x="2519056" y="4812809"/>
                    <a:pt x="2611281" y="4841477"/>
                    <a:pt x="2702528" y="4870100"/>
                  </a:cubicBezTo>
                  <a:cubicBezTo>
                    <a:pt x="2766219" y="4890145"/>
                    <a:pt x="2826665" y="4920457"/>
                    <a:pt x="2888890" y="4945347"/>
                  </a:cubicBezTo>
                  <a:cubicBezTo>
                    <a:pt x="3075651" y="5020194"/>
                    <a:pt x="3263035" y="5093574"/>
                    <a:pt x="3449174" y="5169976"/>
                  </a:cubicBezTo>
                  <a:cubicBezTo>
                    <a:pt x="3501354" y="5191355"/>
                    <a:pt x="3551889" y="5218156"/>
                    <a:pt x="3599624" y="5248023"/>
                  </a:cubicBezTo>
                  <a:cubicBezTo>
                    <a:pt x="3648425" y="5278602"/>
                    <a:pt x="3695893" y="5312736"/>
                    <a:pt x="3737539" y="5352160"/>
                  </a:cubicBezTo>
                  <a:cubicBezTo>
                    <a:pt x="3753762" y="5367627"/>
                    <a:pt x="3763673" y="5404829"/>
                    <a:pt x="3757185" y="5426385"/>
                  </a:cubicBezTo>
                  <a:cubicBezTo>
                    <a:pt x="3726161" y="5530255"/>
                    <a:pt x="3613891" y="5576390"/>
                    <a:pt x="3519532" y="5526788"/>
                  </a:cubicBezTo>
                  <a:cubicBezTo>
                    <a:pt x="3464108" y="5497498"/>
                    <a:pt x="3410551" y="5464697"/>
                    <a:pt x="3356505" y="5433052"/>
                  </a:cubicBezTo>
                  <a:cubicBezTo>
                    <a:pt x="3118853" y="5293714"/>
                    <a:pt x="2871645" y="5175754"/>
                    <a:pt x="2601858" y="5113219"/>
                  </a:cubicBezTo>
                  <a:cubicBezTo>
                    <a:pt x="2452564" y="5078640"/>
                    <a:pt x="2299537" y="5058906"/>
                    <a:pt x="2150910" y="5021705"/>
                  </a:cubicBezTo>
                  <a:cubicBezTo>
                    <a:pt x="2041884" y="4994370"/>
                    <a:pt x="1926947" y="5012727"/>
                    <a:pt x="1824544" y="4986681"/>
                  </a:cubicBezTo>
                  <a:cubicBezTo>
                    <a:pt x="1623071" y="4935347"/>
                    <a:pt x="1424042" y="4991882"/>
                    <a:pt x="1223769" y="4967970"/>
                  </a:cubicBezTo>
                  <a:cubicBezTo>
                    <a:pt x="1093498" y="4952369"/>
                    <a:pt x="957183" y="4989615"/>
                    <a:pt x="823400" y="5000993"/>
                  </a:cubicBezTo>
                  <a:cubicBezTo>
                    <a:pt x="797311" y="5003215"/>
                    <a:pt x="764376" y="5003704"/>
                    <a:pt x="744909" y="4990148"/>
                  </a:cubicBezTo>
                  <a:cubicBezTo>
                    <a:pt x="686774" y="4949836"/>
                    <a:pt x="660462" y="4856322"/>
                    <a:pt x="673440" y="4775119"/>
                  </a:cubicBezTo>
                  <a:cubicBezTo>
                    <a:pt x="706552" y="4803964"/>
                    <a:pt x="738109" y="4841788"/>
                    <a:pt x="778421" y="4862766"/>
                  </a:cubicBezTo>
                  <a:cubicBezTo>
                    <a:pt x="802111" y="4875122"/>
                    <a:pt x="850779" y="4871878"/>
                    <a:pt x="867624" y="4855077"/>
                  </a:cubicBezTo>
                  <a:cubicBezTo>
                    <a:pt x="882247" y="4840499"/>
                    <a:pt x="875002" y="4794276"/>
                    <a:pt x="864913" y="4766674"/>
                  </a:cubicBezTo>
                  <a:cubicBezTo>
                    <a:pt x="847312" y="4718495"/>
                    <a:pt x="811533" y="4676005"/>
                    <a:pt x="798555" y="4627114"/>
                  </a:cubicBezTo>
                  <a:cubicBezTo>
                    <a:pt x="763798" y="4495910"/>
                    <a:pt x="752465" y="4484754"/>
                    <a:pt x="599215" y="4497910"/>
                  </a:cubicBezTo>
                  <a:cubicBezTo>
                    <a:pt x="578192" y="4413241"/>
                    <a:pt x="539613" y="4337105"/>
                    <a:pt x="544991" y="4264214"/>
                  </a:cubicBezTo>
                  <a:cubicBezTo>
                    <a:pt x="560147" y="4057140"/>
                    <a:pt x="482012" y="3865445"/>
                    <a:pt x="465211" y="3664994"/>
                  </a:cubicBezTo>
                  <a:cubicBezTo>
                    <a:pt x="451655" y="3502767"/>
                    <a:pt x="393831" y="3349384"/>
                    <a:pt x="406765" y="3179778"/>
                  </a:cubicBezTo>
                  <a:cubicBezTo>
                    <a:pt x="419298" y="3014973"/>
                    <a:pt x="385786" y="2846034"/>
                    <a:pt x="366230" y="2679584"/>
                  </a:cubicBezTo>
                  <a:cubicBezTo>
                    <a:pt x="346763" y="2514024"/>
                    <a:pt x="294939" y="2348285"/>
                    <a:pt x="301650" y="2184457"/>
                  </a:cubicBezTo>
                  <a:cubicBezTo>
                    <a:pt x="311206" y="1952139"/>
                    <a:pt x="226048" y="1731998"/>
                    <a:pt x="242448" y="1501679"/>
                  </a:cubicBezTo>
                  <a:cubicBezTo>
                    <a:pt x="243737" y="1483634"/>
                    <a:pt x="236048" y="1462834"/>
                    <a:pt x="226892" y="1446567"/>
                  </a:cubicBezTo>
                  <a:cubicBezTo>
                    <a:pt x="154090" y="1317229"/>
                    <a:pt x="198713" y="1174113"/>
                    <a:pt x="182357" y="1038287"/>
                  </a:cubicBezTo>
                  <a:cubicBezTo>
                    <a:pt x="166801" y="908727"/>
                    <a:pt x="172046" y="888815"/>
                    <a:pt x="30441" y="828369"/>
                  </a:cubicBezTo>
                  <a:cubicBezTo>
                    <a:pt x="751" y="911216"/>
                    <a:pt x="-7160" y="994374"/>
                    <a:pt x="6441" y="1080955"/>
                  </a:cubicBezTo>
                  <a:cubicBezTo>
                    <a:pt x="27819" y="1217537"/>
                    <a:pt x="30130" y="1356030"/>
                    <a:pt x="50442" y="1493546"/>
                  </a:cubicBezTo>
                  <a:cubicBezTo>
                    <a:pt x="68398" y="1614883"/>
                    <a:pt x="80799" y="1738265"/>
                    <a:pt x="107155" y="1859513"/>
                  </a:cubicBezTo>
                  <a:cubicBezTo>
                    <a:pt x="116222" y="1901204"/>
                    <a:pt x="109511" y="1946005"/>
                    <a:pt x="114444" y="1988940"/>
                  </a:cubicBezTo>
                  <a:cubicBezTo>
                    <a:pt x="134089" y="2159923"/>
                    <a:pt x="152934" y="2331129"/>
                    <a:pt x="177246" y="2501490"/>
                  </a:cubicBezTo>
                  <a:cubicBezTo>
                    <a:pt x="190047" y="2591493"/>
                    <a:pt x="223959" y="2679318"/>
                    <a:pt x="229337" y="2769365"/>
                  </a:cubicBezTo>
                  <a:cubicBezTo>
                    <a:pt x="238493" y="2922126"/>
                    <a:pt x="226759" y="3075997"/>
                    <a:pt x="235026" y="3228847"/>
                  </a:cubicBezTo>
                  <a:cubicBezTo>
                    <a:pt x="240937" y="3338273"/>
                    <a:pt x="264360" y="3446898"/>
                    <a:pt x="281516" y="3555613"/>
                  </a:cubicBezTo>
                  <a:cubicBezTo>
                    <a:pt x="288272" y="3598325"/>
                    <a:pt x="302050" y="3639971"/>
                    <a:pt x="307739" y="3682728"/>
                  </a:cubicBezTo>
                  <a:cubicBezTo>
                    <a:pt x="333385" y="3877045"/>
                    <a:pt x="396720" y="4067141"/>
                    <a:pt x="372541" y="4267280"/>
                  </a:cubicBezTo>
                  <a:cubicBezTo>
                    <a:pt x="369830" y="4289948"/>
                    <a:pt x="379919" y="4314526"/>
                    <a:pt x="385164" y="4337994"/>
                  </a:cubicBezTo>
                  <a:cubicBezTo>
                    <a:pt x="435077" y="4562401"/>
                    <a:pt x="485123" y="4786853"/>
                    <a:pt x="535258" y="5011305"/>
                  </a:cubicBezTo>
                  <a:cubicBezTo>
                    <a:pt x="527969" y="5017349"/>
                    <a:pt x="521346" y="5024460"/>
                    <a:pt x="513301" y="5029172"/>
                  </a:cubicBezTo>
                  <a:cubicBezTo>
                    <a:pt x="425965" y="5080240"/>
                    <a:pt x="406142" y="5126019"/>
                    <a:pt x="440544" y="5198022"/>
                  </a:cubicBezTo>
                  <a:cubicBezTo>
                    <a:pt x="465300" y="5249890"/>
                    <a:pt x="524013" y="5267179"/>
                    <a:pt x="605527" y="5243623"/>
                  </a:cubicBezTo>
                  <a:cubicBezTo>
                    <a:pt x="656284" y="5228956"/>
                    <a:pt x="704774" y="5201622"/>
                    <a:pt x="756109" y="5195444"/>
                  </a:cubicBezTo>
                  <a:cubicBezTo>
                    <a:pt x="1134433" y="5149887"/>
                    <a:pt x="1515112" y="5153309"/>
                    <a:pt x="1893524" y="5177888"/>
                  </a:cubicBezTo>
                  <a:cubicBezTo>
                    <a:pt x="2117176" y="5192422"/>
                    <a:pt x="2336649" y="5261357"/>
                    <a:pt x="2559946" y="5292069"/>
                  </a:cubicBezTo>
                  <a:cubicBezTo>
                    <a:pt x="2778175" y="5322114"/>
                    <a:pt x="2975426" y="5407584"/>
                    <a:pt x="3169032" y="5501009"/>
                  </a:cubicBezTo>
                  <a:cubicBezTo>
                    <a:pt x="3304459" y="5566389"/>
                    <a:pt x="3422907" y="5659237"/>
                    <a:pt x="3474020" y="5814309"/>
                  </a:cubicBezTo>
                  <a:cubicBezTo>
                    <a:pt x="3494820" y="5877510"/>
                    <a:pt x="3541711" y="5897067"/>
                    <a:pt x="3611624" y="5885244"/>
                  </a:cubicBezTo>
                  <a:cubicBezTo>
                    <a:pt x="3686827" y="5872622"/>
                    <a:pt x="3765718" y="5867332"/>
                    <a:pt x="3841409" y="5875199"/>
                  </a:cubicBezTo>
                  <a:cubicBezTo>
                    <a:pt x="4075239" y="5899200"/>
                    <a:pt x="4308536" y="5929423"/>
                    <a:pt x="4541655" y="5960447"/>
                  </a:cubicBezTo>
                  <a:cubicBezTo>
                    <a:pt x="4622457" y="5971202"/>
                    <a:pt x="4703615" y="5985870"/>
                    <a:pt x="4781840" y="6008314"/>
                  </a:cubicBezTo>
                  <a:cubicBezTo>
                    <a:pt x="5003225" y="6071561"/>
                    <a:pt x="5220832" y="6149297"/>
                    <a:pt x="5444262" y="6203121"/>
                  </a:cubicBezTo>
                  <a:cubicBezTo>
                    <a:pt x="5659513" y="6254856"/>
                    <a:pt x="5847653" y="6379838"/>
                    <a:pt x="6068237" y="6415350"/>
                  </a:cubicBezTo>
                  <a:cubicBezTo>
                    <a:pt x="6121395" y="6424017"/>
                    <a:pt x="6169040" y="6469219"/>
                    <a:pt x="6218198" y="6499086"/>
                  </a:cubicBezTo>
                  <a:cubicBezTo>
                    <a:pt x="6242287" y="6513753"/>
                    <a:pt x="6261932" y="6537709"/>
                    <a:pt x="6287444" y="6547710"/>
                  </a:cubicBezTo>
                  <a:cubicBezTo>
                    <a:pt x="6454472" y="6612734"/>
                    <a:pt x="6606388" y="6702870"/>
                    <a:pt x="6741726" y="6819985"/>
                  </a:cubicBezTo>
                  <a:cubicBezTo>
                    <a:pt x="6781594" y="6854564"/>
                    <a:pt x="6819195" y="6874209"/>
                    <a:pt x="6871152" y="6842830"/>
                  </a:cubicBezTo>
                  <a:cubicBezTo>
                    <a:pt x="6895019" y="6828474"/>
                    <a:pt x="6925910" y="6826252"/>
                    <a:pt x="6951643" y="6814518"/>
                  </a:cubicBezTo>
                  <a:cubicBezTo>
                    <a:pt x="7062136" y="6763894"/>
                    <a:pt x="7122405" y="6658380"/>
                    <a:pt x="7205207" y="6577755"/>
                  </a:cubicBezTo>
                  <a:cubicBezTo>
                    <a:pt x="7214274" y="6569044"/>
                    <a:pt x="7209830" y="6539976"/>
                    <a:pt x="7203563" y="6523309"/>
                  </a:cubicBezTo>
                  <a:cubicBezTo>
                    <a:pt x="7188007" y="6481886"/>
                    <a:pt x="7207074" y="6467218"/>
                    <a:pt x="7241075" y="6446106"/>
                  </a:cubicBezTo>
                  <a:cubicBezTo>
                    <a:pt x="7337123" y="6386505"/>
                    <a:pt x="7404947" y="6315124"/>
                    <a:pt x="7406369" y="6183253"/>
                  </a:cubicBezTo>
                  <a:cubicBezTo>
                    <a:pt x="7408592" y="5977514"/>
                    <a:pt x="7416814" y="5768262"/>
                    <a:pt x="7456682" y="5567367"/>
                  </a:cubicBezTo>
                  <a:cubicBezTo>
                    <a:pt x="7538418" y="5155620"/>
                    <a:pt x="7588464" y="4740718"/>
                    <a:pt x="7628376" y="4323904"/>
                  </a:cubicBezTo>
                  <a:cubicBezTo>
                    <a:pt x="7653089" y="4065674"/>
                    <a:pt x="7671311" y="3806999"/>
                    <a:pt x="7695268" y="3548635"/>
                  </a:cubicBezTo>
                  <a:cubicBezTo>
                    <a:pt x="7713846" y="3348406"/>
                    <a:pt x="7734424" y="3148177"/>
                    <a:pt x="7758603" y="2948527"/>
                  </a:cubicBezTo>
                  <a:cubicBezTo>
                    <a:pt x="7775893" y="2805411"/>
                    <a:pt x="7797671" y="2662695"/>
                    <a:pt x="7822872" y="2520779"/>
                  </a:cubicBezTo>
                  <a:cubicBezTo>
                    <a:pt x="7839539" y="2426909"/>
                    <a:pt x="7856295" y="2331173"/>
                    <a:pt x="7889807" y="2242726"/>
                  </a:cubicBezTo>
                  <a:cubicBezTo>
                    <a:pt x="7933986" y="2126367"/>
                    <a:pt x="7925586" y="2031874"/>
                    <a:pt x="7838828" y="1942005"/>
                  </a:cubicBezTo>
                  <a:close/>
                  <a:moveTo>
                    <a:pt x="3896478" y="4835743"/>
                  </a:moveTo>
                  <a:cubicBezTo>
                    <a:pt x="3628203" y="4686138"/>
                    <a:pt x="3369572" y="4511066"/>
                    <a:pt x="3086052" y="4399107"/>
                  </a:cubicBezTo>
                  <a:cubicBezTo>
                    <a:pt x="2784753" y="4280303"/>
                    <a:pt x="2466965" y="4190256"/>
                    <a:pt x="2137087" y="4170744"/>
                  </a:cubicBezTo>
                  <a:cubicBezTo>
                    <a:pt x="1950104" y="4159677"/>
                    <a:pt x="1763031" y="4149410"/>
                    <a:pt x="1575914" y="4138965"/>
                  </a:cubicBezTo>
                  <a:cubicBezTo>
                    <a:pt x="1556758" y="4137943"/>
                    <a:pt x="1537201" y="4135943"/>
                    <a:pt x="1518267" y="4138298"/>
                  </a:cubicBezTo>
                  <a:cubicBezTo>
                    <a:pt x="1376263" y="4156121"/>
                    <a:pt x="1234480" y="4174877"/>
                    <a:pt x="1084698" y="4194433"/>
                  </a:cubicBezTo>
                  <a:cubicBezTo>
                    <a:pt x="1074075" y="4051540"/>
                    <a:pt x="1062964" y="3923491"/>
                    <a:pt x="1055586" y="3795221"/>
                  </a:cubicBezTo>
                  <a:cubicBezTo>
                    <a:pt x="1050030" y="3699795"/>
                    <a:pt x="1049986" y="3604059"/>
                    <a:pt x="1046385" y="3508545"/>
                  </a:cubicBezTo>
                  <a:cubicBezTo>
                    <a:pt x="1034829" y="3196668"/>
                    <a:pt x="1023762" y="2884836"/>
                    <a:pt x="1010384" y="2573092"/>
                  </a:cubicBezTo>
                  <a:cubicBezTo>
                    <a:pt x="1005273" y="2453133"/>
                    <a:pt x="991317" y="2333573"/>
                    <a:pt x="986961" y="2213525"/>
                  </a:cubicBezTo>
                  <a:cubicBezTo>
                    <a:pt x="981850" y="2074320"/>
                    <a:pt x="987317" y="1934627"/>
                    <a:pt x="980250" y="1795511"/>
                  </a:cubicBezTo>
                  <a:cubicBezTo>
                    <a:pt x="969094" y="1574882"/>
                    <a:pt x="953938" y="1354341"/>
                    <a:pt x="935537" y="1134156"/>
                  </a:cubicBezTo>
                  <a:cubicBezTo>
                    <a:pt x="919581" y="943395"/>
                    <a:pt x="898736" y="752900"/>
                    <a:pt x="875758" y="562805"/>
                  </a:cubicBezTo>
                  <a:cubicBezTo>
                    <a:pt x="867046" y="491647"/>
                    <a:pt x="849668" y="420889"/>
                    <a:pt x="829667" y="351864"/>
                  </a:cubicBezTo>
                  <a:cubicBezTo>
                    <a:pt x="810022" y="283684"/>
                    <a:pt x="823134" y="238127"/>
                    <a:pt x="896025" y="219949"/>
                  </a:cubicBezTo>
                  <a:cubicBezTo>
                    <a:pt x="933271" y="210660"/>
                    <a:pt x="970783" y="195948"/>
                    <a:pt x="1008295" y="195326"/>
                  </a:cubicBezTo>
                  <a:cubicBezTo>
                    <a:pt x="1152300" y="192881"/>
                    <a:pt x="1296660" y="189726"/>
                    <a:pt x="1440265" y="197771"/>
                  </a:cubicBezTo>
                  <a:cubicBezTo>
                    <a:pt x="1520668" y="202260"/>
                    <a:pt x="1600048" y="227771"/>
                    <a:pt x="1679650" y="244972"/>
                  </a:cubicBezTo>
                  <a:cubicBezTo>
                    <a:pt x="1745519" y="259106"/>
                    <a:pt x="1810588" y="285684"/>
                    <a:pt x="1876679" y="288173"/>
                  </a:cubicBezTo>
                  <a:cubicBezTo>
                    <a:pt x="2111042" y="296929"/>
                    <a:pt x="2328560" y="380710"/>
                    <a:pt x="2548034" y="445023"/>
                  </a:cubicBezTo>
                  <a:cubicBezTo>
                    <a:pt x="2735240" y="499869"/>
                    <a:pt x="2911602" y="595650"/>
                    <a:pt x="3087518" y="683697"/>
                  </a:cubicBezTo>
                  <a:cubicBezTo>
                    <a:pt x="3328193" y="804235"/>
                    <a:pt x="3575712" y="916905"/>
                    <a:pt x="3798430" y="1065710"/>
                  </a:cubicBezTo>
                  <a:cubicBezTo>
                    <a:pt x="4015637" y="1210826"/>
                    <a:pt x="4236889" y="1357008"/>
                    <a:pt x="4419562" y="1550125"/>
                  </a:cubicBezTo>
                  <a:cubicBezTo>
                    <a:pt x="4461741" y="1594705"/>
                    <a:pt x="4475919" y="1636884"/>
                    <a:pt x="4458541" y="1692663"/>
                  </a:cubicBezTo>
                  <a:cubicBezTo>
                    <a:pt x="4349382" y="2042497"/>
                    <a:pt x="4304447" y="2406598"/>
                    <a:pt x="4219822" y="2761543"/>
                  </a:cubicBezTo>
                  <a:cubicBezTo>
                    <a:pt x="4163242" y="2998484"/>
                    <a:pt x="4149642" y="3234358"/>
                    <a:pt x="4157909" y="3474677"/>
                  </a:cubicBezTo>
                  <a:cubicBezTo>
                    <a:pt x="4159064" y="3507567"/>
                    <a:pt x="4152975" y="3540812"/>
                    <a:pt x="4149642" y="3573747"/>
                  </a:cubicBezTo>
                  <a:cubicBezTo>
                    <a:pt x="4134841" y="3720996"/>
                    <a:pt x="4117818" y="3868067"/>
                    <a:pt x="4105507" y="4015628"/>
                  </a:cubicBezTo>
                  <a:cubicBezTo>
                    <a:pt x="4087506" y="4230746"/>
                    <a:pt x="4072039" y="4445997"/>
                    <a:pt x="4057238" y="4661338"/>
                  </a:cubicBezTo>
                  <a:cubicBezTo>
                    <a:pt x="4051327" y="4746140"/>
                    <a:pt x="4050349" y="4831254"/>
                    <a:pt x="4045860" y="4948192"/>
                  </a:cubicBezTo>
                  <a:cubicBezTo>
                    <a:pt x="3979014" y="4897345"/>
                    <a:pt x="3941057" y="4860544"/>
                    <a:pt x="3896478" y="4835743"/>
                  </a:cubicBezTo>
                  <a:close/>
                  <a:moveTo>
                    <a:pt x="6915731" y="6615934"/>
                  </a:moveTo>
                  <a:cubicBezTo>
                    <a:pt x="6912753" y="6625312"/>
                    <a:pt x="6851907" y="6628334"/>
                    <a:pt x="6826040" y="6616112"/>
                  </a:cubicBezTo>
                  <a:cubicBezTo>
                    <a:pt x="6743948" y="6577622"/>
                    <a:pt x="6665101" y="6531932"/>
                    <a:pt x="6586209" y="6486730"/>
                  </a:cubicBezTo>
                  <a:cubicBezTo>
                    <a:pt x="6381981" y="6369971"/>
                    <a:pt x="6178019" y="6253656"/>
                    <a:pt x="5952500" y="6180498"/>
                  </a:cubicBezTo>
                  <a:cubicBezTo>
                    <a:pt x="5751472" y="6115340"/>
                    <a:pt x="5553865" y="6037738"/>
                    <a:pt x="5350258" y="5982269"/>
                  </a:cubicBezTo>
                  <a:cubicBezTo>
                    <a:pt x="5081583" y="5909022"/>
                    <a:pt x="4810019" y="5843954"/>
                    <a:pt x="4536765" y="5790530"/>
                  </a:cubicBezTo>
                  <a:cubicBezTo>
                    <a:pt x="4302224" y="5744706"/>
                    <a:pt x="4063461" y="5720038"/>
                    <a:pt x="3826565" y="5686082"/>
                  </a:cubicBezTo>
                  <a:cubicBezTo>
                    <a:pt x="3824787" y="5675504"/>
                    <a:pt x="3823053" y="5665059"/>
                    <a:pt x="3821320" y="5654481"/>
                  </a:cubicBezTo>
                  <a:cubicBezTo>
                    <a:pt x="3908523" y="5638391"/>
                    <a:pt x="3995237" y="5612791"/>
                    <a:pt x="4083106" y="5607991"/>
                  </a:cubicBezTo>
                  <a:cubicBezTo>
                    <a:pt x="4322447" y="5595012"/>
                    <a:pt x="4562277" y="5588746"/>
                    <a:pt x="4801930" y="5584434"/>
                  </a:cubicBezTo>
                  <a:cubicBezTo>
                    <a:pt x="4868021" y="5583145"/>
                    <a:pt x="4934600" y="5597234"/>
                    <a:pt x="5000691" y="5606124"/>
                  </a:cubicBezTo>
                  <a:cubicBezTo>
                    <a:pt x="5498175" y="5672926"/>
                    <a:pt x="5927388" y="5903778"/>
                    <a:pt x="6342868" y="6166853"/>
                  </a:cubicBezTo>
                  <a:cubicBezTo>
                    <a:pt x="6395404" y="6200232"/>
                    <a:pt x="6443405" y="6241344"/>
                    <a:pt x="6490873" y="6281924"/>
                  </a:cubicBezTo>
                  <a:cubicBezTo>
                    <a:pt x="6551009" y="6333436"/>
                    <a:pt x="6610744" y="6364193"/>
                    <a:pt x="6697946" y="6360770"/>
                  </a:cubicBezTo>
                  <a:cubicBezTo>
                    <a:pt x="6791461" y="6357037"/>
                    <a:pt x="6873197" y="6415128"/>
                    <a:pt x="6921820" y="6496330"/>
                  </a:cubicBezTo>
                  <a:cubicBezTo>
                    <a:pt x="6939465" y="6525754"/>
                    <a:pt x="6927554" y="6578200"/>
                    <a:pt x="6915731" y="6615934"/>
                  </a:cubicBezTo>
                  <a:close/>
                  <a:moveTo>
                    <a:pt x="7069025" y="6344637"/>
                  </a:moveTo>
                  <a:cubicBezTo>
                    <a:pt x="7039513" y="6377704"/>
                    <a:pt x="7000979" y="6374638"/>
                    <a:pt x="6972089" y="6333748"/>
                  </a:cubicBezTo>
                  <a:cubicBezTo>
                    <a:pt x="6960977" y="6318192"/>
                    <a:pt x="6946310" y="6305258"/>
                    <a:pt x="6931554" y="6289035"/>
                  </a:cubicBezTo>
                  <a:cubicBezTo>
                    <a:pt x="6819284" y="6223255"/>
                    <a:pt x="6732881" y="6121207"/>
                    <a:pt x="6597410" y="6076406"/>
                  </a:cubicBezTo>
                  <a:cubicBezTo>
                    <a:pt x="6478384" y="6036893"/>
                    <a:pt x="6378203" y="5943068"/>
                    <a:pt x="6265888" y="5879866"/>
                  </a:cubicBezTo>
                  <a:cubicBezTo>
                    <a:pt x="6165574" y="5823464"/>
                    <a:pt x="6061526" y="5773018"/>
                    <a:pt x="5956633" y="5725372"/>
                  </a:cubicBezTo>
                  <a:cubicBezTo>
                    <a:pt x="5798984" y="5653592"/>
                    <a:pt x="5644801" y="5564922"/>
                    <a:pt x="5479063" y="5522477"/>
                  </a:cubicBezTo>
                  <a:cubicBezTo>
                    <a:pt x="5173497" y="5444341"/>
                    <a:pt x="4868687" y="5345315"/>
                    <a:pt x="4542721" y="5388739"/>
                  </a:cubicBezTo>
                  <a:cubicBezTo>
                    <a:pt x="4404983" y="5407139"/>
                    <a:pt x="4263868" y="5400561"/>
                    <a:pt x="4124218" y="5401851"/>
                  </a:cubicBezTo>
                  <a:cubicBezTo>
                    <a:pt x="4105640" y="5402028"/>
                    <a:pt x="4086884" y="5382161"/>
                    <a:pt x="4068261" y="5371672"/>
                  </a:cubicBezTo>
                  <a:cubicBezTo>
                    <a:pt x="4083728" y="5356916"/>
                    <a:pt x="4098084" y="5331137"/>
                    <a:pt x="4115018" y="5329315"/>
                  </a:cubicBezTo>
                  <a:cubicBezTo>
                    <a:pt x="4295202" y="5309848"/>
                    <a:pt x="4475652" y="5283491"/>
                    <a:pt x="4656414" y="5280824"/>
                  </a:cubicBezTo>
                  <a:cubicBezTo>
                    <a:pt x="4818374" y="5278424"/>
                    <a:pt x="4981091" y="5300292"/>
                    <a:pt x="5142829" y="5317314"/>
                  </a:cubicBezTo>
                  <a:cubicBezTo>
                    <a:pt x="5256967" y="5329315"/>
                    <a:pt x="5371459" y="5344915"/>
                    <a:pt x="5483240" y="5370027"/>
                  </a:cubicBezTo>
                  <a:cubicBezTo>
                    <a:pt x="5684225" y="5414873"/>
                    <a:pt x="5881565" y="5471986"/>
                    <a:pt x="6065393" y="5569500"/>
                  </a:cubicBezTo>
                  <a:cubicBezTo>
                    <a:pt x="6226153" y="5654792"/>
                    <a:pt x="6392648" y="5729772"/>
                    <a:pt x="6551009" y="5819153"/>
                  </a:cubicBezTo>
                  <a:cubicBezTo>
                    <a:pt x="6646256" y="5873066"/>
                    <a:pt x="6730570" y="5946224"/>
                    <a:pt x="6820440" y="6009870"/>
                  </a:cubicBezTo>
                  <a:cubicBezTo>
                    <a:pt x="6875197" y="6048583"/>
                    <a:pt x="6936176" y="6080095"/>
                    <a:pt x="6985156" y="6124896"/>
                  </a:cubicBezTo>
                  <a:cubicBezTo>
                    <a:pt x="7025646" y="6162231"/>
                    <a:pt x="7058270" y="6211432"/>
                    <a:pt x="7083159" y="6260945"/>
                  </a:cubicBezTo>
                  <a:cubicBezTo>
                    <a:pt x="7093915" y="6282057"/>
                    <a:pt x="7085648" y="6326147"/>
                    <a:pt x="7069025" y="6344637"/>
                  </a:cubicBezTo>
                  <a:close/>
                  <a:moveTo>
                    <a:pt x="7659444" y="2216592"/>
                  </a:moveTo>
                  <a:cubicBezTo>
                    <a:pt x="7637977" y="2279127"/>
                    <a:pt x="7633755" y="2347840"/>
                    <a:pt x="7624377" y="2414153"/>
                  </a:cubicBezTo>
                  <a:cubicBezTo>
                    <a:pt x="7597531" y="2604338"/>
                    <a:pt x="7569931" y="2794388"/>
                    <a:pt x="7546552" y="2985061"/>
                  </a:cubicBezTo>
                  <a:cubicBezTo>
                    <a:pt x="7525618" y="3156711"/>
                    <a:pt x="7505262" y="3328717"/>
                    <a:pt x="7492994" y="3501167"/>
                  </a:cubicBezTo>
                  <a:cubicBezTo>
                    <a:pt x="7461438" y="3946692"/>
                    <a:pt x="7430370" y="4392218"/>
                    <a:pt x="7368724" y="4834721"/>
                  </a:cubicBezTo>
                  <a:cubicBezTo>
                    <a:pt x="7334278" y="5082329"/>
                    <a:pt x="7289877" y="5328648"/>
                    <a:pt x="7251431" y="5575723"/>
                  </a:cubicBezTo>
                  <a:cubicBezTo>
                    <a:pt x="7230008" y="5713150"/>
                    <a:pt x="7211608" y="5851109"/>
                    <a:pt x="7191118" y="5988670"/>
                  </a:cubicBezTo>
                  <a:cubicBezTo>
                    <a:pt x="7188496" y="6006137"/>
                    <a:pt x="7181117" y="6022982"/>
                    <a:pt x="7171784" y="6054138"/>
                  </a:cubicBezTo>
                  <a:cubicBezTo>
                    <a:pt x="6971511" y="5914400"/>
                    <a:pt x="6793505" y="5776974"/>
                    <a:pt x="6602832" y="5660214"/>
                  </a:cubicBezTo>
                  <a:cubicBezTo>
                    <a:pt x="6235798" y="5435451"/>
                    <a:pt x="5850364" y="5252379"/>
                    <a:pt x="5417683" y="5187666"/>
                  </a:cubicBezTo>
                  <a:cubicBezTo>
                    <a:pt x="5242655" y="5161487"/>
                    <a:pt x="5070560" y="5114152"/>
                    <a:pt x="4895221" y="5091396"/>
                  </a:cubicBezTo>
                  <a:cubicBezTo>
                    <a:pt x="4744150" y="5071973"/>
                    <a:pt x="4590412" y="5067217"/>
                    <a:pt x="4438851" y="5102641"/>
                  </a:cubicBezTo>
                  <a:cubicBezTo>
                    <a:pt x="4407072" y="5109974"/>
                    <a:pt x="4372271" y="5107130"/>
                    <a:pt x="4339203" y="5104685"/>
                  </a:cubicBezTo>
                  <a:cubicBezTo>
                    <a:pt x="4271646" y="5099707"/>
                    <a:pt x="4233422" y="5068729"/>
                    <a:pt x="4238400" y="4993437"/>
                  </a:cubicBezTo>
                  <a:cubicBezTo>
                    <a:pt x="4251734" y="4791964"/>
                    <a:pt x="4257201" y="4589735"/>
                    <a:pt x="4274535" y="4388618"/>
                  </a:cubicBezTo>
                  <a:cubicBezTo>
                    <a:pt x="4309202" y="3986649"/>
                    <a:pt x="4349648" y="3585169"/>
                    <a:pt x="4387605" y="3183467"/>
                  </a:cubicBezTo>
                  <a:cubicBezTo>
                    <a:pt x="4388005" y="3178623"/>
                    <a:pt x="4388094" y="3173823"/>
                    <a:pt x="4387916" y="3168978"/>
                  </a:cubicBezTo>
                  <a:cubicBezTo>
                    <a:pt x="4375738" y="2818745"/>
                    <a:pt x="4478897" y="2487534"/>
                    <a:pt x="4557299" y="2152501"/>
                  </a:cubicBezTo>
                  <a:cubicBezTo>
                    <a:pt x="4587967" y="2021341"/>
                    <a:pt x="4625213" y="1891737"/>
                    <a:pt x="4660858" y="1761732"/>
                  </a:cubicBezTo>
                  <a:cubicBezTo>
                    <a:pt x="4674814" y="1710931"/>
                    <a:pt x="4687570" y="1661374"/>
                    <a:pt x="4755661" y="1649995"/>
                  </a:cubicBezTo>
                  <a:cubicBezTo>
                    <a:pt x="4784863" y="1645106"/>
                    <a:pt x="4818019" y="1618261"/>
                    <a:pt x="4834820" y="1592038"/>
                  </a:cubicBezTo>
                  <a:cubicBezTo>
                    <a:pt x="4941667" y="1425010"/>
                    <a:pt x="5126606" y="1384876"/>
                    <a:pt x="5288479" y="1307807"/>
                  </a:cubicBezTo>
                  <a:cubicBezTo>
                    <a:pt x="5331369" y="1287361"/>
                    <a:pt x="5381681" y="1283095"/>
                    <a:pt x="5426528" y="1266027"/>
                  </a:cubicBezTo>
                  <a:cubicBezTo>
                    <a:pt x="5890365" y="1089666"/>
                    <a:pt x="6331002" y="1196114"/>
                    <a:pt x="6769638" y="1367453"/>
                  </a:cubicBezTo>
                  <a:cubicBezTo>
                    <a:pt x="7049202" y="1476612"/>
                    <a:pt x="7273387" y="1660840"/>
                    <a:pt x="7486816" y="1862491"/>
                  </a:cubicBezTo>
                  <a:cubicBezTo>
                    <a:pt x="7538907" y="1911782"/>
                    <a:pt x="7586331" y="1967783"/>
                    <a:pt x="7627043" y="2026808"/>
                  </a:cubicBezTo>
                  <a:cubicBezTo>
                    <a:pt x="7665356" y="2082276"/>
                    <a:pt x="7684779" y="2143434"/>
                    <a:pt x="7659489" y="2216725"/>
                  </a:cubicBezTo>
                  <a:close/>
                  <a:moveTo>
                    <a:pt x="5090605" y="1910404"/>
                  </a:moveTo>
                  <a:cubicBezTo>
                    <a:pt x="5150030" y="1946849"/>
                    <a:pt x="5223365" y="2014585"/>
                    <a:pt x="5273545" y="2001340"/>
                  </a:cubicBezTo>
                  <a:cubicBezTo>
                    <a:pt x="5388259" y="1970984"/>
                    <a:pt x="5497463" y="1996584"/>
                    <a:pt x="5602000" y="2010185"/>
                  </a:cubicBezTo>
                  <a:cubicBezTo>
                    <a:pt x="5802984" y="2036452"/>
                    <a:pt x="6018236" y="2014185"/>
                    <a:pt x="6198819" y="2144500"/>
                  </a:cubicBezTo>
                  <a:cubicBezTo>
                    <a:pt x="6222509" y="2161523"/>
                    <a:pt x="6273222" y="2141167"/>
                    <a:pt x="6292556" y="2139567"/>
                  </a:cubicBezTo>
                  <a:cubicBezTo>
                    <a:pt x="6368603" y="2045386"/>
                    <a:pt x="6358380" y="1984540"/>
                    <a:pt x="6273977" y="1944894"/>
                  </a:cubicBezTo>
                  <a:cubicBezTo>
                    <a:pt x="6235932" y="1926982"/>
                    <a:pt x="6191441" y="1921604"/>
                    <a:pt x="6149173" y="1914448"/>
                  </a:cubicBezTo>
                  <a:cubicBezTo>
                    <a:pt x="5916766" y="1875158"/>
                    <a:pt x="5684625" y="1833557"/>
                    <a:pt x="5451284" y="1800534"/>
                  </a:cubicBezTo>
                  <a:cubicBezTo>
                    <a:pt x="5366659" y="1788533"/>
                    <a:pt x="5278745" y="1793333"/>
                    <a:pt x="5193098" y="1800089"/>
                  </a:cubicBezTo>
                  <a:cubicBezTo>
                    <a:pt x="5158741" y="1802800"/>
                    <a:pt x="5123051" y="1827246"/>
                    <a:pt x="5094828" y="1850135"/>
                  </a:cubicBezTo>
                  <a:cubicBezTo>
                    <a:pt x="5083494" y="1859291"/>
                    <a:pt x="5082028" y="1905204"/>
                    <a:pt x="5090650" y="1910404"/>
                  </a:cubicBezTo>
                  <a:close/>
                  <a:moveTo>
                    <a:pt x="5978323" y="2523579"/>
                  </a:moveTo>
                  <a:cubicBezTo>
                    <a:pt x="5933611" y="2530157"/>
                    <a:pt x="5889520" y="2534469"/>
                    <a:pt x="5879742" y="2587404"/>
                  </a:cubicBezTo>
                  <a:cubicBezTo>
                    <a:pt x="5869564" y="2643628"/>
                    <a:pt x="5901298" y="2680696"/>
                    <a:pt x="5951434" y="2696207"/>
                  </a:cubicBezTo>
                  <a:cubicBezTo>
                    <a:pt x="6037347" y="2722830"/>
                    <a:pt x="6124195" y="2749365"/>
                    <a:pt x="6212687" y="2763765"/>
                  </a:cubicBezTo>
                  <a:cubicBezTo>
                    <a:pt x="6241576" y="2768387"/>
                    <a:pt x="6291800" y="2742653"/>
                    <a:pt x="6304289" y="2717186"/>
                  </a:cubicBezTo>
                  <a:cubicBezTo>
                    <a:pt x="6316290" y="2692918"/>
                    <a:pt x="6291622" y="2650783"/>
                    <a:pt x="6284377" y="2621449"/>
                  </a:cubicBezTo>
                  <a:cubicBezTo>
                    <a:pt x="6178374" y="2572381"/>
                    <a:pt x="6092860" y="2506512"/>
                    <a:pt x="5978323" y="2523535"/>
                  </a:cubicBezTo>
                  <a:close/>
                  <a:moveTo>
                    <a:pt x="4924556" y="2561314"/>
                  </a:moveTo>
                  <a:cubicBezTo>
                    <a:pt x="5066472" y="2544691"/>
                    <a:pt x="5198876" y="2583270"/>
                    <a:pt x="5333013" y="2617983"/>
                  </a:cubicBezTo>
                  <a:cubicBezTo>
                    <a:pt x="5406794" y="2637094"/>
                    <a:pt x="5472840" y="2607982"/>
                    <a:pt x="5473373" y="2558781"/>
                  </a:cubicBezTo>
                  <a:cubicBezTo>
                    <a:pt x="5474218" y="2494023"/>
                    <a:pt x="5422794" y="2462689"/>
                    <a:pt x="5371148" y="2455533"/>
                  </a:cubicBezTo>
                  <a:cubicBezTo>
                    <a:pt x="5206209" y="2432954"/>
                    <a:pt x="5046382" y="2360641"/>
                    <a:pt x="4875265" y="2398064"/>
                  </a:cubicBezTo>
                  <a:cubicBezTo>
                    <a:pt x="4846420" y="2404464"/>
                    <a:pt x="4805796" y="2420020"/>
                    <a:pt x="4797840" y="2441488"/>
                  </a:cubicBezTo>
                  <a:cubicBezTo>
                    <a:pt x="4789396" y="2464333"/>
                    <a:pt x="4813130" y="2499223"/>
                    <a:pt x="4823308" y="2530380"/>
                  </a:cubicBezTo>
                  <a:cubicBezTo>
                    <a:pt x="4863043" y="2543180"/>
                    <a:pt x="4895221" y="2564647"/>
                    <a:pt x="4924600" y="2561270"/>
                  </a:cubicBezTo>
                  <a:close/>
                  <a:moveTo>
                    <a:pt x="5369592" y="3353339"/>
                  </a:moveTo>
                  <a:cubicBezTo>
                    <a:pt x="5608933" y="3412719"/>
                    <a:pt x="5870053" y="3380985"/>
                    <a:pt x="6089927" y="3525790"/>
                  </a:cubicBezTo>
                  <a:cubicBezTo>
                    <a:pt x="6104283" y="3535079"/>
                    <a:pt x="6144729" y="3518367"/>
                    <a:pt x="6162996" y="3502456"/>
                  </a:cubicBezTo>
                  <a:cubicBezTo>
                    <a:pt x="6172552" y="3494055"/>
                    <a:pt x="6165129" y="3458943"/>
                    <a:pt x="6157040" y="3439387"/>
                  </a:cubicBezTo>
                  <a:cubicBezTo>
                    <a:pt x="6150106" y="3422986"/>
                    <a:pt x="6131083" y="3411608"/>
                    <a:pt x="6117483" y="3398097"/>
                  </a:cubicBezTo>
                  <a:cubicBezTo>
                    <a:pt x="6120283" y="3391341"/>
                    <a:pt x="6123261" y="3384585"/>
                    <a:pt x="6126239" y="3377918"/>
                  </a:cubicBezTo>
                  <a:cubicBezTo>
                    <a:pt x="5998102" y="3327917"/>
                    <a:pt x="5873475" y="3263692"/>
                    <a:pt x="5740982" y="3231558"/>
                  </a:cubicBezTo>
                  <a:cubicBezTo>
                    <a:pt x="5569154" y="3190001"/>
                    <a:pt x="5390393" y="3177912"/>
                    <a:pt x="5215854" y="3146222"/>
                  </a:cubicBezTo>
                  <a:cubicBezTo>
                    <a:pt x="5048248" y="3115776"/>
                    <a:pt x="4881176" y="3114132"/>
                    <a:pt x="4713304" y="3135555"/>
                  </a:cubicBezTo>
                  <a:cubicBezTo>
                    <a:pt x="4670948" y="3140933"/>
                    <a:pt x="4621435" y="3148622"/>
                    <a:pt x="4624501" y="3208713"/>
                  </a:cubicBezTo>
                  <a:cubicBezTo>
                    <a:pt x="4627257" y="3262270"/>
                    <a:pt x="4656769" y="3298671"/>
                    <a:pt x="4712016" y="3308538"/>
                  </a:cubicBezTo>
                  <a:cubicBezTo>
                    <a:pt x="4735616" y="3312716"/>
                    <a:pt x="4760773" y="3319339"/>
                    <a:pt x="4783618" y="3315472"/>
                  </a:cubicBezTo>
                  <a:cubicBezTo>
                    <a:pt x="4982069" y="3281782"/>
                    <a:pt x="5176653" y="3305471"/>
                    <a:pt x="5369592" y="3353339"/>
                  </a:cubicBezTo>
                  <a:close/>
                </a:path>
              </a:pathLst>
            </a:custGeom>
            <a:solidFill>
              <a:srgbClr val="00A99D">
                <a:alpha val="23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28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id="{B163DB2B-76BF-7A29-D010-1F89EED9E390}"/>
              </a:ext>
            </a:extLst>
          </p:cNvPr>
          <p:cNvGrpSpPr/>
          <p:nvPr/>
        </p:nvGrpSpPr>
        <p:grpSpPr>
          <a:xfrm>
            <a:off x="290322" y="297020"/>
            <a:ext cx="4612599" cy="655115"/>
            <a:chOff x="290322" y="297020"/>
            <a:chExt cx="4612599" cy="65511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DA011-2A1B-7C47-B536-6173B4BE15C7}"/>
                </a:ext>
              </a:extLst>
            </p:cNvPr>
            <p:cNvSpPr txBox="1"/>
            <p:nvPr/>
          </p:nvSpPr>
          <p:spPr>
            <a:xfrm>
              <a:off x="1033272" y="491210"/>
              <a:ext cx="386964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‘가치관계 확장법’의 변화 모색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5A368D0-660A-82B3-6039-5BC8C8E537D9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AFDF9B-387F-2C52-F197-991D22CC3AE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6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B5D49ED-0A4F-9B84-00C7-263D978C8A4B}"/>
              </a:ext>
            </a:extLst>
          </p:cNvPr>
          <p:cNvGrpSpPr/>
          <p:nvPr/>
        </p:nvGrpSpPr>
        <p:grpSpPr>
          <a:xfrm>
            <a:off x="439139" y="1296453"/>
            <a:ext cx="8273060" cy="1722971"/>
            <a:chOff x="439139" y="1296453"/>
            <a:chExt cx="8273060" cy="172297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331FFF8-4865-03E2-4F38-25D88FFFE3AD}"/>
                </a:ext>
              </a:extLst>
            </p:cNvPr>
            <p:cNvGrpSpPr/>
            <p:nvPr/>
          </p:nvGrpSpPr>
          <p:grpSpPr>
            <a:xfrm>
              <a:off x="439141" y="1779869"/>
              <a:ext cx="8273058" cy="1239555"/>
              <a:chOff x="439141" y="1779869"/>
              <a:chExt cx="8273058" cy="1239555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166F202D-8EB6-47B2-0B57-CB339B11973E}"/>
                  </a:ext>
                </a:extLst>
              </p:cNvPr>
              <p:cNvGrpSpPr/>
              <p:nvPr/>
            </p:nvGrpSpPr>
            <p:grpSpPr>
              <a:xfrm>
                <a:off x="439141" y="1779869"/>
                <a:ext cx="1999259" cy="1239555"/>
                <a:chOff x="439141" y="1779869"/>
                <a:chExt cx="1999259" cy="1239555"/>
              </a:xfrm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53D1A01E-82D3-29E0-8B85-38C2B0443390}"/>
                    </a:ext>
                  </a:extLst>
                </p:cNvPr>
                <p:cNvSpPr/>
                <p:nvPr/>
              </p:nvSpPr>
              <p:spPr>
                <a:xfrm>
                  <a:off x="439141" y="1779869"/>
                  <a:ext cx="1999259" cy="1239555"/>
                </a:xfrm>
                <a:prstGeom prst="roundRect">
                  <a:avLst>
                    <a:gd name="adj" fmla="val 7328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t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16762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2" name="그룹 231">
                  <a:extLst>
                    <a:ext uri="{FF2B5EF4-FFF2-40B4-BE49-F238E27FC236}">
                      <a16:creationId xmlns:a16="http://schemas.microsoft.com/office/drawing/2014/main" id="{CFDD6221-87CB-B456-9E35-D49E9576D04D}"/>
                    </a:ext>
                  </a:extLst>
                </p:cNvPr>
                <p:cNvGrpSpPr/>
                <p:nvPr/>
              </p:nvGrpSpPr>
              <p:grpSpPr>
                <a:xfrm>
                  <a:off x="925810" y="2115776"/>
                  <a:ext cx="1025922" cy="567740"/>
                  <a:chOff x="925810" y="1963596"/>
                  <a:chExt cx="1025922" cy="567740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FB5442E-EA8C-8D18-1EAD-55D99FAD0697}"/>
                      </a:ext>
                    </a:extLst>
                  </p:cNvPr>
                  <p:cNvSpPr txBox="1"/>
                  <p:nvPr/>
                </p:nvSpPr>
                <p:spPr>
                  <a:xfrm>
                    <a:off x="925810" y="2315892"/>
                    <a:ext cx="102592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>
                      <a:spcAft>
                        <a:spcPts val="400"/>
                      </a:spcAft>
                      <a:buClr>
                        <a:srgbClr val="019E95"/>
                      </a:buClr>
                    </a:pP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자신과의 관계</a:t>
                    </a:r>
                  </a:p>
                </p:txBody>
              </p:sp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7661B5CB-76B0-8905-72C8-CFA4D970C909}"/>
                      </a:ext>
                    </a:extLst>
                  </p:cNvPr>
                  <p:cNvGrpSpPr/>
                  <p:nvPr/>
                </p:nvGrpSpPr>
                <p:grpSpPr>
                  <a:xfrm>
                    <a:off x="1155509" y="1963596"/>
                    <a:ext cx="601854" cy="245235"/>
                    <a:chOff x="1155509" y="1885983"/>
                    <a:chExt cx="601854" cy="245235"/>
                  </a:xfrm>
                </p:grpSpPr>
                <p:sp>
                  <p:nvSpPr>
                    <p:cNvPr id="51" name="사각형: 둥근 모서리 50">
                      <a:extLst>
                        <a:ext uri="{FF2B5EF4-FFF2-40B4-BE49-F238E27FC236}">
                          <a16:creationId xmlns:a16="http://schemas.microsoft.com/office/drawing/2014/main" id="{A12087A8-4174-63C0-298D-4B1D127D01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9" y="1885983"/>
                      <a:ext cx="601854" cy="24523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>
                      <a:outerShdw dist="25400" dir="5400000" algn="t" rotWithShape="0">
                        <a:srgbClr val="00A99D">
                          <a:alpha val="20000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A7A57441-43D1-ACD0-65A5-1F716BEFFA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53655" y="1908572"/>
                      <a:ext cx="405560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영역</a:t>
                      </a:r>
                    </a:p>
                  </p:txBody>
                </p:sp>
              </p:grpSp>
            </p:grp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FED4B0FA-1C7B-742E-B765-BB02260C985B}"/>
                  </a:ext>
                </a:extLst>
              </p:cNvPr>
              <p:cNvGrpSpPr/>
              <p:nvPr/>
            </p:nvGrpSpPr>
            <p:grpSpPr>
              <a:xfrm>
                <a:off x="2530407" y="1779869"/>
                <a:ext cx="1999259" cy="1239555"/>
                <a:chOff x="2530407" y="1779869"/>
                <a:chExt cx="1999259" cy="1239555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E2F6307B-53FA-1F80-2EFC-C26BCCC848C3}"/>
                    </a:ext>
                  </a:extLst>
                </p:cNvPr>
                <p:cNvSpPr/>
                <p:nvPr/>
              </p:nvSpPr>
              <p:spPr>
                <a:xfrm>
                  <a:off x="2530407" y="1779869"/>
                  <a:ext cx="1999259" cy="1239555"/>
                </a:xfrm>
                <a:prstGeom prst="roundRect">
                  <a:avLst>
                    <a:gd name="adj" fmla="val 7328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t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16762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3" name="그룹 232">
                  <a:extLst>
                    <a:ext uri="{FF2B5EF4-FFF2-40B4-BE49-F238E27FC236}">
                      <a16:creationId xmlns:a16="http://schemas.microsoft.com/office/drawing/2014/main" id="{F644F347-AF8D-AC0B-5188-ADEB11B3B554}"/>
                    </a:ext>
                  </a:extLst>
                </p:cNvPr>
                <p:cNvGrpSpPr/>
                <p:nvPr/>
              </p:nvGrpSpPr>
              <p:grpSpPr>
                <a:xfrm>
                  <a:off x="2686059" y="2122575"/>
                  <a:ext cx="1687962" cy="554142"/>
                  <a:chOff x="2686059" y="1963596"/>
                  <a:chExt cx="1687962" cy="554142"/>
                </a:xfrm>
              </p:grpSpPr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BD93680D-43FB-5E5C-7376-D120F6D904E8}"/>
                      </a:ext>
                    </a:extLst>
                  </p:cNvPr>
                  <p:cNvSpPr txBox="1"/>
                  <p:nvPr/>
                </p:nvSpPr>
                <p:spPr>
                  <a:xfrm>
                    <a:off x="2686059" y="2302294"/>
                    <a:ext cx="168796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>
                      <a:spcAft>
                        <a:spcPts val="400"/>
                      </a:spcAft>
                      <a:buClr>
                        <a:srgbClr val="019E95"/>
                      </a:buClr>
                    </a:pP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사회</a:t>
                    </a:r>
                    <a:r>
                      <a:rPr lang="en-US" altLang="ko-KR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· </a:t>
                    </a: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공동체와의</a:t>
                    </a:r>
                    <a:r>
                      <a:rPr lang="en-US" altLang="ko-KR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</a:t>
                    </a: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관계</a:t>
                    </a:r>
                  </a:p>
                </p:txBody>
              </p:sp>
              <p:grpSp>
                <p:nvGrpSpPr>
                  <p:cNvPr id="85" name="그룹 84">
                    <a:extLst>
                      <a:ext uri="{FF2B5EF4-FFF2-40B4-BE49-F238E27FC236}">
                        <a16:creationId xmlns:a16="http://schemas.microsoft.com/office/drawing/2014/main" id="{7EDAEED6-75EB-F94E-6A43-BB76595DCBDE}"/>
                      </a:ext>
                    </a:extLst>
                  </p:cNvPr>
                  <p:cNvGrpSpPr/>
                  <p:nvPr/>
                </p:nvGrpSpPr>
                <p:grpSpPr>
                  <a:xfrm>
                    <a:off x="3246775" y="1963596"/>
                    <a:ext cx="601854" cy="245235"/>
                    <a:chOff x="1155509" y="1885983"/>
                    <a:chExt cx="601854" cy="245235"/>
                  </a:xfrm>
                </p:grpSpPr>
                <p:sp>
                  <p:nvSpPr>
                    <p:cNvPr id="86" name="사각형: 둥근 모서리 85">
                      <a:extLst>
                        <a:ext uri="{FF2B5EF4-FFF2-40B4-BE49-F238E27FC236}">
                          <a16:creationId xmlns:a16="http://schemas.microsoft.com/office/drawing/2014/main" id="{8AAEF4CD-5C6E-DAB3-1D4A-E3C98188B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9" y="1885983"/>
                      <a:ext cx="601854" cy="24523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>
                      <a:outerShdw dist="25400" dir="5400000" algn="t" rotWithShape="0">
                        <a:srgbClr val="00A99D">
                          <a:alpha val="20000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F93805EE-68F5-CB24-ADE3-DFCD7009C0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53656" y="1908572"/>
                      <a:ext cx="4055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2</a:t>
                      </a:r>
                      <a:r>
                        <a:rPr lang="ko-KR" altLang="en-US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영역</a:t>
                      </a:r>
                    </a:p>
                  </p:txBody>
                </p:sp>
              </p:grpSp>
            </p:grp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A756275C-D9A9-BB47-3C8C-209E8818D1AC}"/>
                  </a:ext>
                </a:extLst>
              </p:cNvPr>
              <p:cNvGrpSpPr/>
              <p:nvPr/>
            </p:nvGrpSpPr>
            <p:grpSpPr>
              <a:xfrm>
                <a:off x="4621673" y="1779869"/>
                <a:ext cx="1999259" cy="1239555"/>
                <a:chOff x="4621673" y="1779869"/>
                <a:chExt cx="1999259" cy="1239555"/>
              </a:xfrm>
            </p:grpSpPr>
            <p:sp>
              <p:nvSpPr>
                <p:cNvPr id="89" name="사각형: 둥근 모서리 88">
                  <a:extLst>
                    <a:ext uri="{FF2B5EF4-FFF2-40B4-BE49-F238E27FC236}">
                      <a16:creationId xmlns:a16="http://schemas.microsoft.com/office/drawing/2014/main" id="{A0A9C4F0-E55D-C73E-7988-F5631C4A9994}"/>
                    </a:ext>
                  </a:extLst>
                </p:cNvPr>
                <p:cNvSpPr/>
                <p:nvPr/>
              </p:nvSpPr>
              <p:spPr>
                <a:xfrm>
                  <a:off x="4621673" y="1779869"/>
                  <a:ext cx="1999259" cy="1239555"/>
                </a:xfrm>
                <a:prstGeom prst="roundRect">
                  <a:avLst>
                    <a:gd name="adj" fmla="val 7328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t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16762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1" name="그룹 230">
                  <a:extLst>
                    <a:ext uri="{FF2B5EF4-FFF2-40B4-BE49-F238E27FC236}">
                      <a16:creationId xmlns:a16="http://schemas.microsoft.com/office/drawing/2014/main" id="{797A00AE-09E7-0009-A430-95F4E51212A4}"/>
                    </a:ext>
                  </a:extLst>
                </p:cNvPr>
                <p:cNvGrpSpPr/>
                <p:nvPr/>
              </p:nvGrpSpPr>
              <p:grpSpPr>
                <a:xfrm>
                  <a:off x="5108342" y="2115776"/>
                  <a:ext cx="1025922" cy="567740"/>
                  <a:chOff x="5108342" y="1963596"/>
                  <a:chExt cx="1025922" cy="567740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E3A1B704-F872-89A7-C671-21D1CD1868C8}"/>
                      </a:ext>
                    </a:extLst>
                  </p:cNvPr>
                  <p:cNvSpPr txBox="1"/>
                  <p:nvPr/>
                </p:nvSpPr>
                <p:spPr>
                  <a:xfrm>
                    <a:off x="5108342" y="2315892"/>
                    <a:ext cx="102592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>
                      <a:spcAft>
                        <a:spcPts val="400"/>
                      </a:spcAft>
                      <a:buClr>
                        <a:srgbClr val="019E95"/>
                      </a:buClr>
                    </a:pP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타인과의 관계</a:t>
                    </a:r>
                  </a:p>
                </p:txBody>
              </p:sp>
              <p:grpSp>
                <p:nvGrpSpPr>
                  <p:cNvPr id="92" name="그룹 91">
                    <a:extLst>
                      <a:ext uri="{FF2B5EF4-FFF2-40B4-BE49-F238E27FC236}">
                        <a16:creationId xmlns:a16="http://schemas.microsoft.com/office/drawing/2014/main" id="{89147B5E-7C57-33E6-729C-0A1EBBBD3ACE}"/>
                      </a:ext>
                    </a:extLst>
                  </p:cNvPr>
                  <p:cNvGrpSpPr/>
                  <p:nvPr/>
                </p:nvGrpSpPr>
                <p:grpSpPr>
                  <a:xfrm>
                    <a:off x="5338041" y="1963596"/>
                    <a:ext cx="601854" cy="245235"/>
                    <a:chOff x="1155509" y="1885983"/>
                    <a:chExt cx="601854" cy="245235"/>
                  </a:xfrm>
                </p:grpSpPr>
                <p:sp>
                  <p:nvSpPr>
                    <p:cNvPr id="93" name="사각형: 둥근 모서리 92">
                      <a:extLst>
                        <a:ext uri="{FF2B5EF4-FFF2-40B4-BE49-F238E27FC236}">
                          <a16:creationId xmlns:a16="http://schemas.microsoft.com/office/drawing/2014/main" id="{17683D65-7BF7-E916-D5DD-A5DC281D6F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9" y="1885983"/>
                      <a:ext cx="601854" cy="24523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>
                      <a:outerShdw dist="25400" dir="5400000" algn="t" rotWithShape="0">
                        <a:srgbClr val="00A99D">
                          <a:alpha val="20000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solidFill>
                          <a:schemeClr val="lt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AA2F2B73-2CCA-0756-8E7B-DFFAD1D313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53655" y="1908572"/>
                      <a:ext cx="4055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영역</a:t>
                      </a:r>
                    </a:p>
                  </p:txBody>
                </p:sp>
              </p:grpSp>
            </p:grp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D2BEDC0E-71B4-0BC3-6B44-DE3EA4823FAC}"/>
                  </a:ext>
                </a:extLst>
              </p:cNvPr>
              <p:cNvGrpSpPr/>
              <p:nvPr/>
            </p:nvGrpSpPr>
            <p:grpSpPr>
              <a:xfrm>
                <a:off x="6712940" y="1779869"/>
                <a:ext cx="1999259" cy="1239555"/>
                <a:chOff x="6712940" y="1779869"/>
                <a:chExt cx="1999259" cy="1239555"/>
              </a:xfrm>
            </p:grpSpPr>
            <p:sp>
              <p:nvSpPr>
                <p:cNvPr id="96" name="사각형: 둥근 모서리 95">
                  <a:extLst>
                    <a:ext uri="{FF2B5EF4-FFF2-40B4-BE49-F238E27FC236}">
                      <a16:creationId xmlns:a16="http://schemas.microsoft.com/office/drawing/2014/main" id="{F8BD1692-1CFD-A8A2-8FAA-6530CC176186}"/>
                    </a:ext>
                  </a:extLst>
                </p:cNvPr>
                <p:cNvSpPr/>
                <p:nvPr/>
              </p:nvSpPr>
              <p:spPr>
                <a:xfrm>
                  <a:off x="6712940" y="1779869"/>
                  <a:ext cx="1999259" cy="1239555"/>
                </a:xfrm>
                <a:prstGeom prst="roundRect">
                  <a:avLst>
                    <a:gd name="adj" fmla="val 7328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t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16762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0" name="그룹 229">
                  <a:extLst>
                    <a:ext uri="{FF2B5EF4-FFF2-40B4-BE49-F238E27FC236}">
                      <a16:creationId xmlns:a16="http://schemas.microsoft.com/office/drawing/2014/main" id="{E8C032B5-D4DD-E693-5079-C04848A63C78}"/>
                    </a:ext>
                  </a:extLst>
                </p:cNvPr>
                <p:cNvGrpSpPr/>
                <p:nvPr/>
              </p:nvGrpSpPr>
              <p:grpSpPr>
                <a:xfrm>
                  <a:off x="7199609" y="2115776"/>
                  <a:ext cx="1025922" cy="567740"/>
                  <a:chOff x="7199609" y="1963596"/>
                  <a:chExt cx="1025922" cy="567740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258D78E5-4D27-D1F0-B91B-BE662300DD85}"/>
                      </a:ext>
                    </a:extLst>
                  </p:cNvPr>
                  <p:cNvSpPr txBox="1"/>
                  <p:nvPr/>
                </p:nvSpPr>
                <p:spPr>
                  <a:xfrm>
                    <a:off x="7199609" y="2315892"/>
                    <a:ext cx="102592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>
                      <a:spcAft>
                        <a:spcPts val="400"/>
                      </a:spcAft>
                      <a:buClr>
                        <a:srgbClr val="019E95"/>
                      </a:buClr>
                    </a:pPr>
                    <a:r>
                      <a:rPr lang="ko-KR" altLang="en-US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자연과의 관계</a:t>
                    </a:r>
                  </a:p>
                </p:txBody>
              </p:sp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1927D977-904B-2A68-8E56-5C8D42098396}"/>
                      </a:ext>
                    </a:extLst>
                  </p:cNvPr>
                  <p:cNvGrpSpPr/>
                  <p:nvPr/>
                </p:nvGrpSpPr>
                <p:grpSpPr>
                  <a:xfrm>
                    <a:off x="7429308" y="1963596"/>
                    <a:ext cx="601854" cy="245235"/>
                    <a:chOff x="1155509" y="1885983"/>
                    <a:chExt cx="601854" cy="245235"/>
                  </a:xfrm>
                </p:grpSpPr>
                <p:sp>
                  <p:nvSpPr>
                    <p:cNvPr id="100" name="사각형: 둥근 모서리 99">
                      <a:extLst>
                        <a:ext uri="{FF2B5EF4-FFF2-40B4-BE49-F238E27FC236}">
                          <a16:creationId xmlns:a16="http://schemas.microsoft.com/office/drawing/2014/main" id="{25CC33DA-420B-E91C-747A-7918E0819E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9" y="1885983"/>
                      <a:ext cx="601854" cy="24523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>
                      <a:outerShdw dist="25400" dir="5400000" algn="t" rotWithShape="0">
                        <a:srgbClr val="00A99D">
                          <a:alpha val="20000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ECD00C90-3CB0-7A06-C9FC-862A31EBE5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53655" y="1908572"/>
                      <a:ext cx="4055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4</a:t>
                      </a:r>
                      <a:r>
                        <a:rPr lang="ko-KR" altLang="en-US" sz="1300" dirty="0">
                          <a:solidFill>
                            <a:srgbClr val="00A99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영역</a:t>
                      </a:r>
                    </a:p>
                  </p:txBody>
                </p:sp>
              </p:grpSp>
            </p:grpSp>
          </p:grp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0504D69F-B3F7-DD15-8100-D352A07A1D17}"/>
                </a:ext>
              </a:extLst>
            </p:cNvPr>
            <p:cNvGrpSpPr/>
            <p:nvPr/>
          </p:nvGrpSpPr>
          <p:grpSpPr>
            <a:xfrm>
              <a:off x="439139" y="1296453"/>
              <a:ext cx="8273060" cy="369233"/>
              <a:chOff x="207373" y="1296453"/>
              <a:chExt cx="8273060" cy="369233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60B7DC54-2170-EABD-225B-DF9C6CA03A26}"/>
                  </a:ext>
                </a:extLst>
              </p:cNvPr>
              <p:cNvGrpSpPr/>
              <p:nvPr/>
            </p:nvGrpSpPr>
            <p:grpSpPr>
              <a:xfrm>
                <a:off x="207373" y="1296453"/>
                <a:ext cx="8273060" cy="369233"/>
                <a:chOff x="-1459387" y="1262430"/>
                <a:chExt cx="9895793" cy="437285"/>
              </a:xfrm>
              <a:gradFill>
                <a:gsLst>
                  <a:gs pos="0">
                    <a:srgbClr val="019E95"/>
                  </a:gs>
                  <a:gs pos="100000">
                    <a:srgbClr val="3F8DE2"/>
                  </a:gs>
                </a:gsLst>
                <a:lin ang="2700000" scaled="0"/>
              </a:gradFill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21D93DC6-F06C-C303-19B1-578E7147E133}"/>
                    </a:ext>
                  </a:extLst>
                </p:cNvPr>
                <p:cNvGrpSpPr/>
                <p:nvPr/>
              </p:nvGrpSpPr>
              <p:grpSpPr>
                <a:xfrm flipH="1">
                  <a:off x="-1459387" y="1262432"/>
                  <a:ext cx="9755304" cy="437283"/>
                  <a:chOff x="798770" y="1262435"/>
                  <a:chExt cx="9755284" cy="437284"/>
                </a:xfrm>
                <a:grpFill/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E66998E5-18EF-BE3A-D8CE-339192A771E4}"/>
                      </a:ext>
                    </a:extLst>
                  </p:cNvPr>
                  <p:cNvSpPr/>
                  <p:nvPr/>
                </p:nvSpPr>
                <p:spPr>
                  <a:xfrm flipH="1">
                    <a:off x="863358" y="1262435"/>
                    <a:ext cx="9690696" cy="437284"/>
                  </a:xfrm>
                  <a:prstGeom prst="roundRect">
                    <a:avLst>
                      <a:gd name="adj" fmla="val 15031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E8FECC41-5F52-FB79-990D-20DCD1E29D37}"/>
                      </a:ext>
                    </a:extLst>
                  </p:cNvPr>
                  <p:cNvSpPr/>
                  <p:nvPr/>
                </p:nvSpPr>
                <p:spPr>
                  <a:xfrm>
                    <a:off x="798770" y="1373848"/>
                    <a:ext cx="214446" cy="21444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1861DCDD-166F-7D7A-A175-72783280DE75}"/>
                    </a:ext>
                  </a:extLst>
                </p:cNvPr>
                <p:cNvGrpSpPr/>
                <p:nvPr/>
              </p:nvGrpSpPr>
              <p:grpSpPr>
                <a:xfrm flipH="1">
                  <a:off x="8117528" y="1262430"/>
                  <a:ext cx="318878" cy="437283"/>
                  <a:chOff x="658284" y="1262430"/>
                  <a:chExt cx="318879" cy="437283"/>
                </a:xfrm>
                <a:grpFill/>
              </p:grpSpPr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CB5648AF-6F12-B9DF-1F6B-AEC08E1C9732}"/>
                      </a:ext>
                    </a:extLst>
                  </p:cNvPr>
                  <p:cNvSpPr/>
                  <p:nvPr/>
                </p:nvSpPr>
                <p:spPr>
                  <a:xfrm>
                    <a:off x="658284" y="1262430"/>
                    <a:ext cx="166167" cy="437283"/>
                  </a:xfrm>
                  <a:prstGeom prst="roundRect">
                    <a:avLst>
                      <a:gd name="adj" fmla="val 25666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84562255-728F-D1C7-C413-C72D9A554852}"/>
                      </a:ext>
                    </a:extLst>
                  </p:cNvPr>
                  <p:cNvSpPr/>
                  <p:nvPr/>
                </p:nvSpPr>
                <p:spPr>
                  <a:xfrm>
                    <a:off x="800011" y="1305384"/>
                    <a:ext cx="177152" cy="351376"/>
                  </a:xfrm>
                  <a:custGeom>
                    <a:avLst/>
                    <a:gdLst>
                      <a:gd name="connsiteX0" fmla="*/ 0 w 193748"/>
                      <a:gd name="connsiteY0" fmla="*/ 0 h 388138"/>
                      <a:gd name="connsiteX1" fmla="*/ 25118 w 193748"/>
                      <a:gd name="connsiteY1" fmla="*/ 0 h 388138"/>
                      <a:gd name="connsiteX2" fmla="*/ 25118 w 193748"/>
                      <a:gd name="connsiteY2" fmla="*/ 117487 h 388138"/>
                      <a:gd name="connsiteX3" fmla="*/ 63409 w 193748"/>
                      <a:gd name="connsiteY3" fmla="*/ 139646 h 388138"/>
                      <a:gd name="connsiteX4" fmla="*/ 117078 w 193748"/>
                      <a:gd name="connsiteY4" fmla="*/ 117487 h 388138"/>
                      <a:gd name="connsiteX5" fmla="*/ 117078 w 193748"/>
                      <a:gd name="connsiteY5" fmla="*/ 117531 h 388138"/>
                      <a:gd name="connsiteX6" fmla="*/ 193748 w 193748"/>
                      <a:gd name="connsiteY6" fmla="*/ 193581 h 388138"/>
                      <a:gd name="connsiteX7" fmla="*/ 117078 w 193748"/>
                      <a:gd name="connsiteY7" fmla="*/ 270650 h 388138"/>
                      <a:gd name="connsiteX8" fmla="*/ 63409 w 193748"/>
                      <a:gd name="connsiteY8" fmla="*/ 247516 h 388138"/>
                      <a:gd name="connsiteX9" fmla="*/ 25118 w 193748"/>
                      <a:gd name="connsiteY9" fmla="*/ 270650 h 388138"/>
                      <a:gd name="connsiteX10" fmla="*/ 25118 w 193748"/>
                      <a:gd name="connsiteY10" fmla="*/ 388138 h 388138"/>
                      <a:gd name="connsiteX11" fmla="*/ 0 w 193748"/>
                      <a:gd name="connsiteY11" fmla="*/ 388138 h 38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93748" h="388138">
                        <a:moveTo>
                          <a:pt x="0" y="0"/>
                        </a:moveTo>
                        <a:lnTo>
                          <a:pt x="25118" y="0"/>
                        </a:lnTo>
                        <a:lnTo>
                          <a:pt x="25118" y="117487"/>
                        </a:lnTo>
                        <a:cubicBezTo>
                          <a:pt x="25118" y="147357"/>
                          <a:pt x="49050" y="152144"/>
                          <a:pt x="63409" y="139646"/>
                        </a:cubicBezTo>
                        <a:cubicBezTo>
                          <a:pt x="76837" y="126174"/>
                          <a:pt x="96027" y="117487"/>
                          <a:pt x="117078" y="117487"/>
                        </a:cubicBezTo>
                        <a:lnTo>
                          <a:pt x="117078" y="117531"/>
                        </a:lnTo>
                        <a:cubicBezTo>
                          <a:pt x="159269" y="117531"/>
                          <a:pt x="193748" y="151213"/>
                          <a:pt x="193748" y="193581"/>
                        </a:cubicBezTo>
                        <a:cubicBezTo>
                          <a:pt x="193748" y="235949"/>
                          <a:pt x="159269" y="270650"/>
                          <a:pt x="117078" y="270650"/>
                        </a:cubicBezTo>
                        <a:cubicBezTo>
                          <a:pt x="96027" y="270650"/>
                          <a:pt x="76837" y="261964"/>
                          <a:pt x="63409" y="247516"/>
                        </a:cubicBezTo>
                        <a:cubicBezTo>
                          <a:pt x="49050" y="235019"/>
                          <a:pt x="25118" y="240780"/>
                          <a:pt x="25118" y="270650"/>
                        </a:cubicBezTo>
                        <a:lnTo>
                          <a:pt x="25118" y="388138"/>
                        </a:lnTo>
                        <a:lnTo>
                          <a:pt x="0" y="3881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D8B7F73-B072-3FC1-DAE3-6E488824F46B}"/>
                  </a:ext>
                </a:extLst>
              </p:cNvPr>
              <p:cNvSpPr txBox="1"/>
              <p:nvPr/>
            </p:nvSpPr>
            <p:spPr>
              <a:xfrm>
                <a:off x="313433" y="1354088"/>
                <a:ext cx="2183290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‘가치관계 확장법’의 영역</a:t>
                </a: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AC090B-D3CC-1259-992B-9EDB140974D5}"/>
              </a:ext>
            </a:extLst>
          </p:cNvPr>
          <p:cNvGrpSpPr/>
          <p:nvPr/>
        </p:nvGrpSpPr>
        <p:grpSpPr>
          <a:xfrm>
            <a:off x="439139" y="3341899"/>
            <a:ext cx="8273060" cy="2823951"/>
            <a:chOff x="439139" y="3341899"/>
            <a:chExt cx="8273060" cy="2823951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555D8258-36FC-E08E-02DF-CFB6D43EA2C7}"/>
                </a:ext>
              </a:extLst>
            </p:cNvPr>
            <p:cNvGrpSpPr/>
            <p:nvPr/>
          </p:nvGrpSpPr>
          <p:grpSpPr>
            <a:xfrm>
              <a:off x="439139" y="3341899"/>
              <a:ext cx="8273060" cy="369233"/>
              <a:chOff x="207373" y="1296453"/>
              <a:chExt cx="8273060" cy="369233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8B46021F-6BE6-49EB-6DEF-1F5E615C0C03}"/>
                  </a:ext>
                </a:extLst>
              </p:cNvPr>
              <p:cNvGrpSpPr/>
              <p:nvPr/>
            </p:nvGrpSpPr>
            <p:grpSpPr>
              <a:xfrm>
                <a:off x="207373" y="1296453"/>
                <a:ext cx="8273060" cy="369233"/>
                <a:chOff x="-1459387" y="1262430"/>
                <a:chExt cx="9895793" cy="437285"/>
              </a:xfrm>
              <a:gradFill>
                <a:gsLst>
                  <a:gs pos="0">
                    <a:srgbClr val="019E95"/>
                  </a:gs>
                  <a:gs pos="100000">
                    <a:srgbClr val="3F8DE2"/>
                  </a:gs>
                </a:gsLst>
                <a:lin ang="2700000" scaled="0"/>
              </a:gradFill>
            </p:grpSpPr>
            <p:grpSp>
              <p:nvGrpSpPr>
                <p:cNvPr id="108" name="그룹 107">
                  <a:extLst>
                    <a:ext uri="{FF2B5EF4-FFF2-40B4-BE49-F238E27FC236}">
                      <a16:creationId xmlns:a16="http://schemas.microsoft.com/office/drawing/2014/main" id="{06CB3D47-4F44-A406-847D-31B856CF2A6B}"/>
                    </a:ext>
                  </a:extLst>
                </p:cNvPr>
                <p:cNvGrpSpPr/>
                <p:nvPr/>
              </p:nvGrpSpPr>
              <p:grpSpPr>
                <a:xfrm flipH="1">
                  <a:off x="-1459387" y="1262432"/>
                  <a:ext cx="9755304" cy="437283"/>
                  <a:chOff x="798770" y="1262435"/>
                  <a:chExt cx="9755284" cy="437284"/>
                </a:xfrm>
                <a:grpFill/>
              </p:grpSpPr>
              <p:sp>
                <p:nvSpPr>
                  <p:cNvPr id="112" name="사각형: 둥근 모서리 111">
                    <a:extLst>
                      <a:ext uri="{FF2B5EF4-FFF2-40B4-BE49-F238E27FC236}">
                        <a16:creationId xmlns:a16="http://schemas.microsoft.com/office/drawing/2014/main" id="{CBDB70E6-CC0B-47B8-E852-EB82E1FCA620}"/>
                      </a:ext>
                    </a:extLst>
                  </p:cNvPr>
                  <p:cNvSpPr/>
                  <p:nvPr/>
                </p:nvSpPr>
                <p:spPr>
                  <a:xfrm flipH="1">
                    <a:off x="863358" y="1262435"/>
                    <a:ext cx="9690696" cy="437284"/>
                  </a:xfrm>
                  <a:prstGeom prst="roundRect">
                    <a:avLst>
                      <a:gd name="adj" fmla="val 15031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타원 112">
                    <a:extLst>
                      <a:ext uri="{FF2B5EF4-FFF2-40B4-BE49-F238E27FC236}">
                        <a16:creationId xmlns:a16="http://schemas.microsoft.com/office/drawing/2014/main" id="{820ACA55-5A10-771F-AE68-B5D5C54E2051}"/>
                      </a:ext>
                    </a:extLst>
                  </p:cNvPr>
                  <p:cNvSpPr/>
                  <p:nvPr/>
                </p:nvSpPr>
                <p:spPr>
                  <a:xfrm>
                    <a:off x="798770" y="1373848"/>
                    <a:ext cx="214446" cy="21444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8BBCBEFB-F12B-F8DE-7E3B-2EA493837B7F}"/>
                    </a:ext>
                  </a:extLst>
                </p:cNvPr>
                <p:cNvGrpSpPr/>
                <p:nvPr/>
              </p:nvGrpSpPr>
              <p:grpSpPr>
                <a:xfrm flipH="1">
                  <a:off x="8117528" y="1262430"/>
                  <a:ext cx="318878" cy="437283"/>
                  <a:chOff x="658284" y="1262430"/>
                  <a:chExt cx="318879" cy="437283"/>
                </a:xfrm>
                <a:grpFill/>
              </p:grpSpPr>
              <p:sp>
                <p:nvSpPr>
                  <p:cNvPr id="110" name="사각형: 둥근 모서리 109">
                    <a:extLst>
                      <a:ext uri="{FF2B5EF4-FFF2-40B4-BE49-F238E27FC236}">
                        <a16:creationId xmlns:a16="http://schemas.microsoft.com/office/drawing/2014/main" id="{6D8A657E-CE16-1CD7-979A-A783576EFC1B}"/>
                      </a:ext>
                    </a:extLst>
                  </p:cNvPr>
                  <p:cNvSpPr/>
                  <p:nvPr/>
                </p:nvSpPr>
                <p:spPr>
                  <a:xfrm>
                    <a:off x="658284" y="1262430"/>
                    <a:ext cx="166167" cy="437283"/>
                  </a:xfrm>
                  <a:prstGeom prst="roundRect">
                    <a:avLst>
                      <a:gd name="adj" fmla="val 25666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7C4B75AA-557C-8DA3-2841-1472E3F8455C}"/>
                      </a:ext>
                    </a:extLst>
                  </p:cNvPr>
                  <p:cNvSpPr/>
                  <p:nvPr/>
                </p:nvSpPr>
                <p:spPr>
                  <a:xfrm>
                    <a:off x="800011" y="1305384"/>
                    <a:ext cx="177152" cy="351376"/>
                  </a:xfrm>
                  <a:custGeom>
                    <a:avLst/>
                    <a:gdLst>
                      <a:gd name="connsiteX0" fmla="*/ 0 w 193748"/>
                      <a:gd name="connsiteY0" fmla="*/ 0 h 388138"/>
                      <a:gd name="connsiteX1" fmla="*/ 25118 w 193748"/>
                      <a:gd name="connsiteY1" fmla="*/ 0 h 388138"/>
                      <a:gd name="connsiteX2" fmla="*/ 25118 w 193748"/>
                      <a:gd name="connsiteY2" fmla="*/ 117487 h 388138"/>
                      <a:gd name="connsiteX3" fmla="*/ 63409 w 193748"/>
                      <a:gd name="connsiteY3" fmla="*/ 139646 h 388138"/>
                      <a:gd name="connsiteX4" fmla="*/ 117078 w 193748"/>
                      <a:gd name="connsiteY4" fmla="*/ 117487 h 388138"/>
                      <a:gd name="connsiteX5" fmla="*/ 117078 w 193748"/>
                      <a:gd name="connsiteY5" fmla="*/ 117531 h 388138"/>
                      <a:gd name="connsiteX6" fmla="*/ 193748 w 193748"/>
                      <a:gd name="connsiteY6" fmla="*/ 193581 h 388138"/>
                      <a:gd name="connsiteX7" fmla="*/ 117078 w 193748"/>
                      <a:gd name="connsiteY7" fmla="*/ 270650 h 388138"/>
                      <a:gd name="connsiteX8" fmla="*/ 63409 w 193748"/>
                      <a:gd name="connsiteY8" fmla="*/ 247516 h 388138"/>
                      <a:gd name="connsiteX9" fmla="*/ 25118 w 193748"/>
                      <a:gd name="connsiteY9" fmla="*/ 270650 h 388138"/>
                      <a:gd name="connsiteX10" fmla="*/ 25118 w 193748"/>
                      <a:gd name="connsiteY10" fmla="*/ 388138 h 388138"/>
                      <a:gd name="connsiteX11" fmla="*/ 0 w 193748"/>
                      <a:gd name="connsiteY11" fmla="*/ 388138 h 38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93748" h="388138">
                        <a:moveTo>
                          <a:pt x="0" y="0"/>
                        </a:moveTo>
                        <a:lnTo>
                          <a:pt x="25118" y="0"/>
                        </a:lnTo>
                        <a:lnTo>
                          <a:pt x="25118" y="117487"/>
                        </a:lnTo>
                        <a:cubicBezTo>
                          <a:pt x="25118" y="147357"/>
                          <a:pt x="49050" y="152144"/>
                          <a:pt x="63409" y="139646"/>
                        </a:cubicBezTo>
                        <a:cubicBezTo>
                          <a:pt x="76837" y="126174"/>
                          <a:pt x="96027" y="117487"/>
                          <a:pt x="117078" y="117487"/>
                        </a:cubicBezTo>
                        <a:lnTo>
                          <a:pt x="117078" y="117531"/>
                        </a:lnTo>
                        <a:cubicBezTo>
                          <a:pt x="159269" y="117531"/>
                          <a:pt x="193748" y="151213"/>
                          <a:pt x="193748" y="193581"/>
                        </a:cubicBezTo>
                        <a:cubicBezTo>
                          <a:pt x="193748" y="235949"/>
                          <a:pt x="159269" y="270650"/>
                          <a:pt x="117078" y="270650"/>
                        </a:cubicBezTo>
                        <a:cubicBezTo>
                          <a:pt x="96027" y="270650"/>
                          <a:pt x="76837" y="261964"/>
                          <a:pt x="63409" y="247516"/>
                        </a:cubicBezTo>
                        <a:cubicBezTo>
                          <a:pt x="49050" y="235019"/>
                          <a:pt x="25118" y="240780"/>
                          <a:pt x="25118" y="270650"/>
                        </a:cubicBezTo>
                        <a:lnTo>
                          <a:pt x="25118" y="388138"/>
                        </a:lnTo>
                        <a:lnTo>
                          <a:pt x="0" y="3881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A1D8905-ABCC-C943-1314-B8E5DC0D0310}"/>
                  </a:ext>
                </a:extLst>
              </p:cNvPr>
              <p:cNvSpPr txBox="1"/>
              <p:nvPr/>
            </p:nvSpPr>
            <p:spPr>
              <a:xfrm>
                <a:off x="313433" y="1354088"/>
                <a:ext cx="3792705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‘가치관계 확장법’의 영역 변화 및 기대 효과</a:t>
                </a: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E60E68D-2A46-2B5A-0A05-13019ED5135D}"/>
                </a:ext>
              </a:extLst>
            </p:cNvPr>
            <p:cNvGrpSpPr/>
            <p:nvPr/>
          </p:nvGrpSpPr>
          <p:grpSpPr>
            <a:xfrm>
              <a:off x="439140" y="3838575"/>
              <a:ext cx="8273059" cy="2327275"/>
              <a:chOff x="439140" y="3838575"/>
              <a:chExt cx="8273059" cy="2327275"/>
            </a:xfrm>
          </p:grpSpPr>
          <p:sp>
            <p:nvSpPr>
              <p:cNvPr id="114" name="사각형: 둥근 모서리 113">
                <a:extLst>
                  <a:ext uri="{FF2B5EF4-FFF2-40B4-BE49-F238E27FC236}">
                    <a16:creationId xmlns:a16="http://schemas.microsoft.com/office/drawing/2014/main" id="{332C918E-99E0-4FCE-6601-5195AFECC058}"/>
                  </a:ext>
                </a:extLst>
              </p:cNvPr>
              <p:cNvSpPr/>
              <p:nvPr/>
            </p:nvSpPr>
            <p:spPr>
              <a:xfrm>
                <a:off x="439140" y="3838575"/>
                <a:ext cx="8273059" cy="2327275"/>
              </a:xfrm>
              <a:prstGeom prst="roundRect">
                <a:avLst>
                  <a:gd name="adj" fmla="val 3195"/>
                </a:avLst>
              </a:prstGeom>
              <a:solidFill>
                <a:srgbClr val="D9F1EF"/>
              </a:solidFill>
              <a:ln>
                <a:noFill/>
              </a:ln>
              <a:effectLst>
                <a:innerShdw dist="50800" dir="16200000">
                  <a:srgbClr val="016762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259A45EE-721D-2DB1-47EF-329A3BB6BE2C}"/>
                  </a:ext>
                </a:extLst>
              </p:cNvPr>
              <p:cNvGrpSpPr/>
              <p:nvPr/>
            </p:nvGrpSpPr>
            <p:grpSpPr>
              <a:xfrm>
                <a:off x="599605" y="4047218"/>
                <a:ext cx="4840432" cy="903488"/>
                <a:chOff x="2251280" y="1552732"/>
                <a:chExt cx="4840432" cy="903488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A578C78A-AEA1-2D82-37AF-2A3EC5098E2D}"/>
                    </a:ext>
                  </a:extLst>
                </p:cNvPr>
                <p:cNvSpPr txBox="1"/>
                <p:nvPr/>
              </p:nvSpPr>
              <p:spPr>
                <a:xfrm>
                  <a:off x="2505200" y="1552732"/>
                  <a:ext cx="209672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가치관계 확장법의 영역 변화</a:t>
                  </a:r>
                </a:p>
              </p:txBody>
            </p: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B24DE35A-C266-6C82-7D85-71CCD2F39AA7}"/>
                    </a:ext>
                  </a:extLst>
                </p:cNvPr>
                <p:cNvGrpSpPr/>
                <p:nvPr/>
              </p:nvGrpSpPr>
              <p:grpSpPr>
                <a:xfrm>
                  <a:off x="2251280" y="1571602"/>
                  <a:ext cx="177704" cy="177704"/>
                  <a:chOff x="1143000" y="0"/>
                  <a:chExt cx="2432401" cy="2432401"/>
                </a:xfrm>
              </p:grpSpPr>
              <p:sp>
                <p:nvSpPr>
                  <p:cNvPr id="125" name="자유형: 도형 124">
                    <a:extLst>
                      <a:ext uri="{FF2B5EF4-FFF2-40B4-BE49-F238E27FC236}">
                        <a16:creationId xmlns:a16="http://schemas.microsoft.com/office/drawing/2014/main" id="{7E927603-6691-C5F7-30FC-88D526763B55}"/>
                      </a:ext>
                    </a:extLst>
                  </p:cNvPr>
                  <p:cNvSpPr/>
                  <p:nvPr/>
                </p:nvSpPr>
                <p:spPr>
                  <a:xfrm>
                    <a:off x="1143000" y="0"/>
                    <a:ext cx="2432401" cy="2432401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26" name="자유형: 도형 125">
                    <a:extLst>
                      <a:ext uri="{FF2B5EF4-FFF2-40B4-BE49-F238E27FC236}">
                        <a16:creationId xmlns:a16="http://schemas.microsoft.com/office/drawing/2014/main" id="{156B51D0-C64F-9815-F055-56AE93549470}"/>
                      </a:ext>
                    </a:extLst>
                  </p:cNvPr>
                  <p:cNvSpPr/>
                  <p:nvPr/>
                </p:nvSpPr>
                <p:spPr>
                  <a:xfrm>
                    <a:off x="2168136" y="822128"/>
                    <a:ext cx="1397798" cy="1519607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27" name="자유형: 도형 126">
                    <a:extLst>
                      <a:ext uri="{FF2B5EF4-FFF2-40B4-BE49-F238E27FC236}">
                        <a16:creationId xmlns:a16="http://schemas.microsoft.com/office/drawing/2014/main" id="{69FDCC80-A30D-CAA3-9070-6FF9404E268A}"/>
                      </a:ext>
                    </a:extLst>
                  </p:cNvPr>
                  <p:cNvSpPr/>
                  <p:nvPr/>
                </p:nvSpPr>
                <p:spPr>
                  <a:xfrm>
                    <a:off x="1689855" y="741075"/>
                    <a:ext cx="1338689" cy="950249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225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99D58572-682E-6AE4-EB0E-DFE21A74ADB4}"/>
                    </a:ext>
                  </a:extLst>
                </p:cNvPr>
                <p:cNvSpPr txBox="1"/>
                <p:nvPr/>
              </p:nvSpPr>
              <p:spPr>
                <a:xfrm>
                  <a:off x="2505200" y="1825278"/>
                  <a:ext cx="4586512" cy="6309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marL="93663" indent="-93663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</a:pPr>
                  <a:r>
                    <a:rPr lang="en-US" altLang="ko-KR" sz="1200" dirty="0"/>
                    <a:t>(2015 </a:t>
                  </a:r>
                  <a:r>
                    <a:rPr lang="ko-KR" altLang="en-US" sz="1200" dirty="0"/>
                    <a:t>개정</a:t>
                  </a:r>
                  <a:r>
                    <a:rPr lang="en-US" altLang="ko-KR" sz="1200" dirty="0"/>
                    <a:t>)</a:t>
                  </a:r>
                  <a:r>
                    <a:rPr lang="ko-KR" altLang="en-US" sz="1200" dirty="0"/>
                    <a:t>자연</a:t>
                  </a:r>
                  <a:r>
                    <a:rPr lang="en-US" altLang="ko-KR" sz="1200" dirty="0"/>
                    <a:t> · </a:t>
                  </a:r>
                  <a:r>
                    <a:rPr lang="ko-KR" altLang="en-US" sz="1200" dirty="0"/>
                    <a:t>초월과의 관계 </a:t>
                  </a:r>
                  <a:r>
                    <a:rPr lang="ko-KR" altLang="en-US" sz="1200" dirty="0">
                      <a:sym typeface="나눔스퀘어라운드 Bold" panose="05000000000000000000" pitchFamily="2" charset="2"/>
                    </a:rPr>
                    <a:t>→</a:t>
                  </a:r>
                  <a:r>
                    <a:rPr lang="en-US" altLang="ko-KR" sz="1200" dirty="0">
                      <a:sym typeface="나눔스퀘어라운드 Bold" panose="05000000000000000000" pitchFamily="2" charset="2"/>
                    </a:rPr>
                    <a:t> </a:t>
                  </a:r>
                  <a:r>
                    <a:rPr lang="en-US" altLang="ko-KR" sz="1200" dirty="0"/>
                    <a:t>(2022 </a:t>
                  </a:r>
                  <a:r>
                    <a:rPr lang="ko-KR" altLang="en-US" sz="1200" dirty="0"/>
                    <a:t>개정</a:t>
                  </a:r>
                  <a:r>
                    <a:rPr lang="en-US" altLang="ko-KR" sz="1200" dirty="0"/>
                    <a:t>)</a:t>
                  </a:r>
                  <a:r>
                    <a:rPr lang="ko-KR" altLang="en-US" sz="1200" dirty="0"/>
                    <a:t>자연과의 관계</a:t>
                  </a:r>
                  <a:endParaRPr lang="en-US" altLang="ko-KR" sz="1200" dirty="0"/>
                </a:p>
                <a:p>
                  <a:pPr marL="93663" indent="-93663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>
                      <a:solidFill>
                        <a:srgbClr val="04706D"/>
                      </a:solidFill>
                    </a:rPr>
                    <a:t>초월 부분은 </a:t>
                  </a:r>
                  <a:r>
                    <a:rPr lang="en-US" altLang="ko-KR" sz="1200" dirty="0">
                      <a:solidFill>
                        <a:srgbClr val="04706D"/>
                      </a:solidFill>
                    </a:rPr>
                    <a:t>1</a:t>
                  </a:r>
                  <a:r>
                    <a:rPr lang="ko-KR" altLang="en-US" sz="1200" dirty="0">
                      <a:solidFill>
                        <a:srgbClr val="04706D"/>
                      </a:solidFill>
                    </a:rPr>
                    <a:t>영역으로 이동</a:t>
                  </a:r>
                </a:p>
                <a:p>
                  <a:pPr marL="93663" indent="-93663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자신과의 관계에서 출발하여 다시 자신과의 관계로 순환하는 과정을 표현</a:t>
                  </a:r>
                </a:p>
              </p:txBody>
            </p:sp>
          </p:grp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EB9EB5B9-70C3-53B8-AC55-E00800B033B5}"/>
                  </a:ext>
                </a:extLst>
              </p:cNvPr>
              <p:cNvGrpSpPr/>
              <p:nvPr/>
            </p:nvGrpSpPr>
            <p:grpSpPr>
              <a:xfrm>
                <a:off x="599605" y="5180693"/>
                <a:ext cx="2772558" cy="680350"/>
                <a:chOff x="2251280" y="1552732"/>
                <a:chExt cx="2772558" cy="680350"/>
              </a:xfrm>
            </p:grpSpPr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6A9FBE4C-EB72-4A18-598C-549960FF0DA7}"/>
                    </a:ext>
                  </a:extLst>
                </p:cNvPr>
                <p:cNvSpPr txBox="1"/>
                <p:nvPr/>
              </p:nvSpPr>
              <p:spPr>
                <a:xfrm>
                  <a:off x="2505200" y="1552732"/>
                  <a:ext cx="197810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영역 변화로 인한 기대 효과</a:t>
                  </a:r>
                </a:p>
              </p:txBody>
            </p:sp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B0687A7B-C1E5-0156-4C45-6128538A1BCD}"/>
                    </a:ext>
                  </a:extLst>
                </p:cNvPr>
                <p:cNvGrpSpPr/>
                <p:nvPr/>
              </p:nvGrpSpPr>
              <p:grpSpPr>
                <a:xfrm>
                  <a:off x="2251280" y="1571602"/>
                  <a:ext cx="177704" cy="177704"/>
                  <a:chOff x="1143000" y="0"/>
                  <a:chExt cx="2432401" cy="2432401"/>
                </a:xfrm>
              </p:grpSpPr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816505E8-8D7F-D792-A26D-E443A3EC594D}"/>
                      </a:ext>
                    </a:extLst>
                  </p:cNvPr>
                  <p:cNvSpPr/>
                  <p:nvPr/>
                </p:nvSpPr>
                <p:spPr>
                  <a:xfrm>
                    <a:off x="1143000" y="0"/>
                    <a:ext cx="2432401" cy="2432401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7A206BC6-9446-9B29-007E-A005E2A5D571}"/>
                      </a:ext>
                    </a:extLst>
                  </p:cNvPr>
                  <p:cNvSpPr/>
                  <p:nvPr/>
                </p:nvSpPr>
                <p:spPr>
                  <a:xfrm>
                    <a:off x="2168136" y="822128"/>
                    <a:ext cx="1397798" cy="1519607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A88A73BF-1967-4497-276C-8529BBFFED1C}"/>
                      </a:ext>
                    </a:extLst>
                  </p:cNvPr>
                  <p:cNvSpPr/>
                  <p:nvPr/>
                </p:nvSpPr>
                <p:spPr>
                  <a:xfrm>
                    <a:off x="1689855" y="741075"/>
                    <a:ext cx="1338689" cy="950249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225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F15E9717-B636-6323-3D36-E7D58852EEC8}"/>
                    </a:ext>
                  </a:extLst>
                </p:cNvPr>
                <p:cNvSpPr txBox="1"/>
                <p:nvPr/>
              </p:nvSpPr>
              <p:spPr>
                <a:xfrm>
                  <a:off x="2505200" y="1825278"/>
                  <a:ext cx="2518638" cy="4078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marL="93663" indent="-93663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가치관계 확장법의 영역 명료화</a:t>
                  </a:r>
                  <a:endParaRPr lang="en-US" altLang="ko-KR" sz="1200" dirty="0"/>
                </a:p>
                <a:p>
                  <a:pPr marL="93663" indent="-93663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/>
                    <a:t>도덕적 지식과 실천의 연계 과정 선명화</a:t>
                  </a:r>
                </a:p>
              </p:txBody>
            </p:sp>
          </p:grpSp>
          <p:pic>
            <p:nvPicPr>
              <p:cNvPr id="226" name="그림 225">
                <a:extLst>
                  <a:ext uri="{FF2B5EF4-FFF2-40B4-BE49-F238E27FC236}">
                    <a16:creationId xmlns:a16="http://schemas.microsoft.com/office/drawing/2014/main" id="{42D5F298-3DA5-87A0-F184-707D0EA2A5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-1" b="-927"/>
              <a:stretch/>
            </p:blipFill>
            <p:spPr>
              <a:xfrm flipH="1">
                <a:off x="6771605" y="4774562"/>
                <a:ext cx="1838020" cy="13442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84988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ACD60DF-10D3-AA2B-7682-DB6E80FA0951}"/>
              </a:ext>
            </a:extLst>
          </p:cNvPr>
          <p:cNvGrpSpPr/>
          <p:nvPr/>
        </p:nvGrpSpPr>
        <p:grpSpPr>
          <a:xfrm>
            <a:off x="431800" y="2467543"/>
            <a:ext cx="8280400" cy="3691192"/>
            <a:chOff x="431800" y="2324668"/>
            <a:chExt cx="8280400" cy="3691192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F6DADD8-5465-CD97-6683-99CB3073591D}"/>
                </a:ext>
              </a:extLst>
            </p:cNvPr>
            <p:cNvGrpSpPr/>
            <p:nvPr/>
          </p:nvGrpSpPr>
          <p:grpSpPr>
            <a:xfrm>
              <a:off x="5300595" y="2324668"/>
              <a:ext cx="3411605" cy="1216819"/>
              <a:chOff x="5300595" y="2410900"/>
              <a:chExt cx="3411605" cy="1216819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539108B3-D77C-B1C7-4EA5-993600D9CD6D}"/>
                  </a:ext>
                </a:extLst>
              </p:cNvPr>
              <p:cNvGrpSpPr/>
              <p:nvPr/>
            </p:nvGrpSpPr>
            <p:grpSpPr>
              <a:xfrm flipH="1">
                <a:off x="5875114" y="2410900"/>
                <a:ext cx="2837086" cy="1216819"/>
                <a:chOff x="431800" y="2509520"/>
                <a:chExt cx="2837086" cy="1216819"/>
              </a:xfrm>
            </p:grpSpPr>
            <p:sp>
              <p:nvSpPr>
                <p:cNvPr id="514" name="사각형: 둥근 모서리 513">
                  <a:extLst>
                    <a:ext uri="{FF2B5EF4-FFF2-40B4-BE49-F238E27FC236}">
                      <a16:creationId xmlns:a16="http://schemas.microsoft.com/office/drawing/2014/main" id="{2ADFD4B1-1B08-3E57-F026-1AC9D485D204}"/>
                    </a:ext>
                  </a:extLst>
                </p:cNvPr>
                <p:cNvSpPr/>
                <p:nvPr/>
              </p:nvSpPr>
              <p:spPr>
                <a:xfrm>
                  <a:off x="431800" y="2509520"/>
                  <a:ext cx="2818036" cy="1216819"/>
                </a:xfrm>
                <a:prstGeom prst="roundRect">
                  <a:avLst>
                    <a:gd name="adj" fmla="val 7900"/>
                  </a:avLst>
                </a:prstGeom>
                <a:solidFill>
                  <a:srgbClr val="109AA7">
                    <a:alpha val="15000"/>
                  </a:srgbClr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5" name="자유형: 도형 514">
                  <a:extLst>
                    <a:ext uri="{FF2B5EF4-FFF2-40B4-BE49-F238E27FC236}">
                      <a16:creationId xmlns:a16="http://schemas.microsoft.com/office/drawing/2014/main" id="{68BBDD45-BC78-BDE5-395E-080EB51D542F}"/>
                    </a:ext>
                  </a:extLst>
                </p:cNvPr>
                <p:cNvSpPr/>
                <p:nvPr/>
              </p:nvSpPr>
              <p:spPr>
                <a:xfrm flipH="1">
                  <a:off x="3009900" y="2852359"/>
                  <a:ext cx="258986" cy="531140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라운드 Regular" panose="020B0600000101010101" pitchFamily="50" charset="-127"/>
                  </a:endParaRPr>
                </a:p>
              </p:txBody>
            </p: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8606C24C-35A6-C75D-74B7-7FFDA20EE025}"/>
                  </a:ext>
                </a:extLst>
              </p:cNvPr>
              <p:cNvGrpSpPr/>
              <p:nvPr/>
            </p:nvGrpSpPr>
            <p:grpSpPr>
              <a:xfrm flipH="1">
                <a:off x="5300595" y="2955684"/>
                <a:ext cx="793393" cy="352496"/>
                <a:chOff x="3050012" y="3054304"/>
                <a:chExt cx="793393" cy="352496"/>
              </a:xfrm>
            </p:grpSpPr>
            <p:sp>
              <p:nvSpPr>
                <p:cNvPr id="512" name="그래픽 538">
                  <a:extLst>
                    <a:ext uri="{FF2B5EF4-FFF2-40B4-BE49-F238E27FC236}">
                      <a16:creationId xmlns:a16="http://schemas.microsoft.com/office/drawing/2014/main" id="{8C8C1151-1C0D-6724-766F-732EEA3E1F7C}"/>
                    </a:ext>
                  </a:extLst>
                </p:cNvPr>
                <p:cNvSpPr/>
                <p:nvPr/>
              </p:nvSpPr>
              <p:spPr>
                <a:xfrm>
                  <a:off x="3162983" y="3117827"/>
                  <a:ext cx="680422" cy="288973"/>
                </a:xfrm>
                <a:custGeom>
                  <a:avLst/>
                  <a:gdLst>
                    <a:gd name="connsiteX0" fmla="*/ 0 w 2504729"/>
                    <a:gd name="connsiteY0" fmla="*/ 0 h 1410230"/>
                    <a:gd name="connsiteX1" fmla="*/ 964158 w 2504729"/>
                    <a:gd name="connsiteY1" fmla="*/ 0 h 1410230"/>
                    <a:gd name="connsiteX2" fmla="*/ 1186653 w 2504729"/>
                    <a:gd name="connsiteY2" fmla="*/ 92154 h 1410230"/>
                    <a:gd name="connsiteX3" fmla="*/ 2504730 w 2504729"/>
                    <a:gd name="connsiteY3" fmla="*/ 1410231 h 1410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4729" h="1410230">
                      <a:moveTo>
                        <a:pt x="0" y="0"/>
                      </a:moveTo>
                      <a:lnTo>
                        <a:pt x="964158" y="0"/>
                      </a:lnTo>
                      <a:cubicBezTo>
                        <a:pt x="1047618" y="0"/>
                        <a:pt x="1127667" y="33168"/>
                        <a:pt x="1186653" y="92154"/>
                      </a:cubicBezTo>
                      <a:lnTo>
                        <a:pt x="2504730" y="1410231"/>
                      </a:lnTo>
                    </a:path>
                  </a:pathLst>
                </a:custGeom>
                <a:noFill/>
                <a:ln w="15875" cap="flat">
                  <a:solidFill>
                    <a:schemeClr val="bg1">
                      <a:lumMod val="75000"/>
                    </a:schemeClr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스퀘어라운드 Regular" panose="020B0600000101010101" pitchFamily="50" charset="-127"/>
                  </a:endParaRPr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DF9403C9-630C-4678-6FD5-7F78BAC293EE}"/>
                    </a:ext>
                  </a:extLst>
                </p:cNvPr>
                <p:cNvSpPr/>
                <p:nvPr/>
              </p:nvSpPr>
              <p:spPr>
                <a:xfrm>
                  <a:off x="3050012" y="3054304"/>
                  <a:ext cx="127046" cy="127046"/>
                </a:xfrm>
                <a:prstGeom prst="ellipse">
                  <a:avLst/>
                </a:prstGeom>
                <a:solidFill>
                  <a:srgbClr val="109AA7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AA1EBBD-2A63-AF4A-4AEA-5387EBBB5CF1}"/>
                </a:ext>
              </a:extLst>
            </p:cNvPr>
            <p:cNvGrpSpPr/>
            <p:nvPr/>
          </p:nvGrpSpPr>
          <p:grpSpPr>
            <a:xfrm>
              <a:off x="6459369" y="2561149"/>
              <a:ext cx="1687627" cy="746783"/>
              <a:chOff x="926976" y="2601813"/>
              <a:chExt cx="1687627" cy="746783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FD9C02-44A8-84C2-86E5-F4636903488A}"/>
                  </a:ext>
                </a:extLst>
              </p:cNvPr>
              <p:cNvSpPr txBox="1"/>
              <p:nvPr/>
            </p:nvSpPr>
            <p:spPr>
              <a:xfrm>
                <a:off x="946044" y="2953616"/>
                <a:ext cx="1649490" cy="39498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>
                  <a:spcAft>
                    <a:spcPts val="200"/>
                  </a:spcAft>
                  <a:buClr>
                    <a:srgbClr val="019E95"/>
                  </a:buClr>
                </a:pPr>
                <a:r>
                  <a:rPr lang="ko-KR" altLang="en-US" sz="1200" dirty="0"/>
                  <a:t>탐구와 함께 요구되는 자세</a:t>
                </a:r>
              </a:p>
              <a:p>
                <a:pPr algn="ctr">
                  <a:spcAft>
                    <a:spcPts val="200"/>
                  </a:spcAft>
                  <a:buClr>
                    <a:srgbClr val="019E95"/>
                  </a:buClr>
                </a:pPr>
                <a:r>
                  <a:rPr lang="ko-KR" altLang="en-US" sz="1200" dirty="0"/>
                  <a:t>내면의 도덕성에 대한 성찰</a:t>
                </a:r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1307D3F7-35CE-510B-A65F-A6C9F0ED3F6A}"/>
                  </a:ext>
                </a:extLst>
              </p:cNvPr>
              <p:cNvGrpSpPr/>
              <p:nvPr/>
            </p:nvGrpSpPr>
            <p:grpSpPr>
              <a:xfrm>
                <a:off x="926976" y="2601813"/>
                <a:ext cx="1687627" cy="268835"/>
                <a:chOff x="457145" y="2483368"/>
                <a:chExt cx="1687627" cy="306704"/>
              </a:xfrm>
            </p:grpSpPr>
            <p:sp>
              <p:nvSpPr>
                <p:cNvPr id="60" name="자유형 31">
                  <a:extLst>
                    <a:ext uri="{FF2B5EF4-FFF2-40B4-BE49-F238E27FC236}">
                      <a16:creationId xmlns:a16="http://schemas.microsoft.com/office/drawing/2014/main" id="{E8274211-6590-9109-64DF-66D129F7AC9F}"/>
                    </a:ext>
                  </a:extLst>
                </p:cNvPr>
                <p:cNvSpPr/>
                <p:nvPr/>
              </p:nvSpPr>
              <p:spPr>
                <a:xfrm>
                  <a:off x="457145" y="2483368"/>
                  <a:ext cx="1687627" cy="30670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09AA7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59150C96-321E-2375-2548-FF8DE85918C5}"/>
                    </a:ext>
                  </a:extLst>
                </p:cNvPr>
                <p:cNvSpPr txBox="1"/>
                <p:nvPr/>
              </p:nvSpPr>
              <p:spPr>
                <a:xfrm>
                  <a:off x="869750" y="2513824"/>
                  <a:ext cx="862417" cy="2457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윤리적 성찰</a:t>
                  </a:r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33AE7BD-D5C2-38AE-341A-4B41CACC544B}"/>
                </a:ext>
              </a:extLst>
            </p:cNvPr>
            <p:cNvGrpSpPr/>
            <p:nvPr/>
          </p:nvGrpSpPr>
          <p:grpSpPr>
            <a:xfrm>
              <a:off x="3162982" y="4346027"/>
              <a:ext cx="2818036" cy="1669833"/>
              <a:chOff x="3162982" y="4567455"/>
              <a:chExt cx="2818036" cy="1669833"/>
            </a:xfrm>
          </p:grpSpPr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D4CCDBE3-C421-1DAB-B5E4-D3AB506FAF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72000" y="4567455"/>
                <a:ext cx="1" cy="519177"/>
              </a:xfrm>
              <a:prstGeom prst="line">
                <a:avLst/>
              </a:pr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</p:cxn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A2814DA1-24D4-3589-842B-D90D71CFFA49}"/>
                  </a:ext>
                </a:extLst>
              </p:cNvPr>
              <p:cNvSpPr/>
              <p:nvPr/>
            </p:nvSpPr>
            <p:spPr>
              <a:xfrm>
                <a:off x="3162982" y="5020469"/>
                <a:ext cx="2818036" cy="1216819"/>
              </a:xfrm>
              <a:prstGeom prst="roundRect">
                <a:avLst>
                  <a:gd name="adj" fmla="val 7900"/>
                </a:avLst>
              </a:prstGeom>
              <a:solidFill>
                <a:srgbClr val="DFEFF6">
                  <a:alpha val="86000"/>
                </a:srgbClr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7516CCB4-92FF-E1DB-069E-CA422E0C0202}"/>
                  </a:ext>
                </a:extLst>
              </p:cNvPr>
              <p:cNvSpPr/>
              <p:nvPr/>
            </p:nvSpPr>
            <p:spPr>
              <a:xfrm rot="5400000">
                <a:off x="4442507" y="4858023"/>
                <a:ext cx="258986" cy="531140"/>
              </a:xfrm>
              <a:custGeom>
                <a:avLst/>
                <a:gdLst>
                  <a:gd name="connsiteX0" fmla="*/ 0 w 193748"/>
                  <a:gd name="connsiteY0" fmla="*/ 0 h 388138"/>
                  <a:gd name="connsiteX1" fmla="*/ 25118 w 193748"/>
                  <a:gd name="connsiteY1" fmla="*/ 0 h 388138"/>
                  <a:gd name="connsiteX2" fmla="*/ 25118 w 193748"/>
                  <a:gd name="connsiteY2" fmla="*/ 117487 h 388138"/>
                  <a:gd name="connsiteX3" fmla="*/ 63409 w 193748"/>
                  <a:gd name="connsiteY3" fmla="*/ 139646 h 388138"/>
                  <a:gd name="connsiteX4" fmla="*/ 117078 w 193748"/>
                  <a:gd name="connsiteY4" fmla="*/ 117487 h 388138"/>
                  <a:gd name="connsiteX5" fmla="*/ 117078 w 193748"/>
                  <a:gd name="connsiteY5" fmla="*/ 117531 h 388138"/>
                  <a:gd name="connsiteX6" fmla="*/ 193748 w 193748"/>
                  <a:gd name="connsiteY6" fmla="*/ 193581 h 388138"/>
                  <a:gd name="connsiteX7" fmla="*/ 117078 w 193748"/>
                  <a:gd name="connsiteY7" fmla="*/ 270650 h 388138"/>
                  <a:gd name="connsiteX8" fmla="*/ 63409 w 193748"/>
                  <a:gd name="connsiteY8" fmla="*/ 247516 h 388138"/>
                  <a:gd name="connsiteX9" fmla="*/ 25118 w 193748"/>
                  <a:gd name="connsiteY9" fmla="*/ 270650 h 388138"/>
                  <a:gd name="connsiteX10" fmla="*/ 25118 w 193748"/>
                  <a:gd name="connsiteY10" fmla="*/ 388138 h 388138"/>
                  <a:gd name="connsiteX11" fmla="*/ 0 w 193748"/>
                  <a:gd name="connsiteY11" fmla="*/ 388138 h 38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748" h="388138">
                    <a:moveTo>
                      <a:pt x="0" y="0"/>
                    </a:moveTo>
                    <a:lnTo>
                      <a:pt x="25118" y="0"/>
                    </a:lnTo>
                    <a:lnTo>
                      <a:pt x="25118" y="117487"/>
                    </a:lnTo>
                    <a:cubicBezTo>
                      <a:pt x="25118" y="147357"/>
                      <a:pt x="49050" y="152144"/>
                      <a:pt x="63409" y="139646"/>
                    </a:cubicBezTo>
                    <a:cubicBezTo>
                      <a:pt x="76837" y="126174"/>
                      <a:pt x="96027" y="117487"/>
                      <a:pt x="117078" y="117487"/>
                    </a:cubicBezTo>
                    <a:lnTo>
                      <a:pt x="117078" y="117531"/>
                    </a:lnTo>
                    <a:cubicBezTo>
                      <a:pt x="159269" y="117531"/>
                      <a:pt x="193748" y="151213"/>
                      <a:pt x="193748" y="193581"/>
                    </a:cubicBezTo>
                    <a:cubicBezTo>
                      <a:pt x="193748" y="235949"/>
                      <a:pt x="159269" y="270650"/>
                      <a:pt x="117078" y="270650"/>
                    </a:cubicBezTo>
                    <a:cubicBezTo>
                      <a:pt x="96027" y="270650"/>
                      <a:pt x="76837" y="261964"/>
                      <a:pt x="63409" y="247516"/>
                    </a:cubicBezTo>
                    <a:cubicBezTo>
                      <a:pt x="49050" y="235019"/>
                      <a:pt x="25118" y="240780"/>
                      <a:pt x="25118" y="270650"/>
                    </a:cubicBezTo>
                    <a:lnTo>
                      <a:pt x="25118" y="388138"/>
                    </a:lnTo>
                    <a:lnTo>
                      <a:pt x="0" y="388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7EEAB729-0948-407F-8BE1-1DA61AD401AE}"/>
                  </a:ext>
                </a:extLst>
              </p:cNvPr>
              <p:cNvSpPr/>
              <p:nvPr/>
            </p:nvSpPr>
            <p:spPr>
              <a:xfrm>
                <a:off x="4508477" y="5086632"/>
                <a:ext cx="127046" cy="127046"/>
              </a:xfrm>
              <a:prstGeom prst="ellipse">
                <a:avLst/>
              </a:prstGeom>
              <a:solidFill>
                <a:srgbClr val="3390D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6BF0E275-14EB-DE97-651C-975090FD778D}"/>
                </a:ext>
              </a:extLst>
            </p:cNvPr>
            <p:cNvGrpSpPr/>
            <p:nvPr/>
          </p:nvGrpSpPr>
          <p:grpSpPr>
            <a:xfrm>
              <a:off x="3360130" y="5138161"/>
              <a:ext cx="2423740" cy="746783"/>
              <a:chOff x="588523" y="2601813"/>
              <a:chExt cx="2423740" cy="74678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1A1B40B-8AE7-55C8-02AF-00FAB1280722}"/>
                  </a:ext>
                </a:extLst>
              </p:cNvPr>
              <p:cNvSpPr txBox="1"/>
              <p:nvPr/>
            </p:nvSpPr>
            <p:spPr>
              <a:xfrm>
                <a:off x="588523" y="2953616"/>
                <a:ext cx="2423740" cy="39498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>
                  <a:spcAft>
                    <a:spcPts val="200"/>
                  </a:spcAft>
                  <a:buClr>
                    <a:srgbClr val="019E95"/>
                  </a:buClr>
                </a:pPr>
                <a:r>
                  <a:rPr lang="ko-KR" altLang="en-US" sz="1200" dirty="0"/>
                  <a:t>자연스러운 일상화로 확장</a:t>
                </a:r>
              </a:p>
              <a:p>
                <a:pPr algn="ctr">
                  <a:spcAft>
                    <a:spcPts val="200"/>
                  </a:spcAft>
                  <a:buClr>
                    <a:srgbClr val="019E95"/>
                  </a:buClr>
                </a:pPr>
                <a:r>
                  <a:rPr lang="ko-KR" altLang="en-US" sz="1200" dirty="0"/>
                  <a:t>실천 역시 반성적 성찰의 대상으로 환류</a:t>
                </a:r>
              </a:p>
            </p:txBody>
          </p: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C6E512D5-8419-1D13-51FA-CBB6B4B7D55C}"/>
                  </a:ext>
                </a:extLst>
              </p:cNvPr>
              <p:cNvGrpSpPr/>
              <p:nvPr/>
            </p:nvGrpSpPr>
            <p:grpSpPr>
              <a:xfrm>
                <a:off x="956580" y="2601813"/>
                <a:ext cx="1687627" cy="268835"/>
                <a:chOff x="486749" y="2483368"/>
                <a:chExt cx="1687627" cy="306704"/>
              </a:xfrm>
            </p:grpSpPr>
            <p:sp>
              <p:nvSpPr>
                <p:cNvPr id="52" name="자유형 31">
                  <a:extLst>
                    <a:ext uri="{FF2B5EF4-FFF2-40B4-BE49-F238E27FC236}">
                      <a16:creationId xmlns:a16="http://schemas.microsoft.com/office/drawing/2014/main" id="{C353090D-9B8B-734D-79F2-3F37BDC48F6B}"/>
                    </a:ext>
                  </a:extLst>
                </p:cNvPr>
                <p:cNvSpPr/>
                <p:nvPr/>
              </p:nvSpPr>
              <p:spPr>
                <a:xfrm>
                  <a:off x="486749" y="2483368"/>
                  <a:ext cx="1687627" cy="30670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D8D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B748B79-192F-0E96-89DD-8E861EB11370}"/>
                    </a:ext>
                  </a:extLst>
                </p:cNvPr>
                <p:cNvSpPr txBox="1"/>
                <p:nvPr/>
              </p:nvSpPr>
              <p:spPr>
                <a:xfrm>
                  <a:off x="631653" y="2513824"/>
                  <a:ext cx="1397819" cy="2457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일상의 도덕적 실천</a:t>
                  </a:r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F4383AAF-B44E-A3EB-9E26-106F23B7225D}"/>
                </a:ext>
              </a:extLst>
            </p:cNvPr>
            <p:cNvGrpSpPr/>
            <p:nvPr/>
          </p:nvGrpSpPr>
          <p:grpSpPr>
            <a:xfrm>
              <a:off x="431800" y="2324668"/>
              <a:ext cx="2837086" cy="1216819"/>
              <a:chOff x="431800" y="2471420"/>
              <a:chExt cx="2837086" cy="1216819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2822C75D-70B1-ECCB-241F-D1DAEE7F1E96}"/>
                  </a:ext>
                </a:extLst>
              </p:cNvPr>
              <p:cNvGrpSpPr/>
              <p:nvPr/>
            </p:nvGrpSpPr>
            <p:grpSpPr>
              <a:xfrm>
                <a:off x="431800" y="2471420"/>
                <a:ext cx="2837086" cy="1216819"/>
                <a:chOff x="431800" y="2509520"/>
                <a:chExt cx="2837086" cy="1216819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B20A13B4-7D90-43F5-533C-733FEB840C8D}"/>
                    </a:ext>
                  </a:extLst>
                </p:cNvPr>
                <p:cNvSpPr/>
                <p:nvPr/>
              </p:nvSpPr>
              <p:spPr>
                <a:xfrm>
                  <a:off x="431800" y="2509520"/>
                  <a:ext cx="2818036" cy="1216819"/>
                </a:xfrm>
                <a:prstGeom prst="roundRect">
                  <a:avLst>
                    <a:gd name="adj" fmla="val 7900"/>
                  </a:avLst>
                </a:prstGeom>
                <a:solidFill>
                  <a:srgbClr val="DAF0F0"/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82ECE579-7BB7-8F38-956D-866CC7B17D64}"/>
                    </a:ext>
                  </a:extLst>
                </p:cNvPr>
                <p:cNvSpPr/>
                <p:nvPr/>
              </p:nvSpPr>
              <p:spPr>
                <a:xfrm flipH="1">
                  <a:off x="3009900" y="2852359"/>
                  <a:ext cx="258986" cy="531140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라운드 Regular" panose="020B0600000101010101" pitchFamily="50" charset="-127"/>
                  </a:endParaRPr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58A5947F-C0DA-B0AC-C5B2-F239022B8B01}"/>
                  </a:ext>
                </a:extLst>
              </p:cNvPr>
              <p:cNvGrpSpPr/>
              <p:nvPr/>
            </p:nvGrpSpPr>
            <p:grpSpPr>
              <a:xfrm>
                <a:off x="997005" y="2707901"/>
                <a:ext cx="1687627" cy="746783"/>
                <a:chOff x="977955" y="2601813"/>
                <a:chExt cx="1687627" cy="746783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15FD144-B91A-6512-2BB8-CB555AF2D540}"/>
                    </a:ext>
                  </a:extLst>
                </p:cNvPr>
                <p:cNvSpPr txBox="1"/>
                <p:nvPr/>
              </p:nvSpPr>
              <p:spPr>
                <a:xfrm>
                  <a:off x="997023" y="2953616"/>
                  <a:ext cx="1649490" cy="394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>
                    <a:spcAft>
                      <a:spcPts val="200"/>
                    </a:spcAft>
                    <a:buClr>
                      <a:srgbClr val="019E95"/>
                    </a:buClr>
                  </a:pPr>
                  <a:r>
                    <a:rPr lang="ko-KR" altLang="en-US" sz="1200" dirty="0"/>
                    <a:t>현실에서 만나는 도덕 현상</a:t>
                  </a:r>
                  <a:endParaRPr lang="en-US" altLang="ko-KR" sz="1200" dirty="0"/>
                </a:p>
                <a:p>
                  <a:pPr algn="ctr">
                    <a:spcAft>
                      <a:spcPts val="200"/>
                    </a:spcAft>
                    <a:buClr>
                      <a:srgbClr val="019E95"/>
                    </a:buClr>
                  </a:pPr>
                  <a:r>
                    <a:rPr lang="ko-KR" altLang="en-US" sz="1200" dirty="0"/>
                    <a:t>그것이 곧 탐구의 대상</a:t>
                  </a:r>
                </a:p>
              </p:txBody>
            </p: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B4D472F2-8B71-D946-91A9-6A0847091750}"/>
                    </a:ext>
                  </a:extLst>
                </p:cNvPr>
                <p:cNvGrpSpPr/>
                <p:nvPr/>
              </p:nvGrpSpPr>
              <p:grpSpPr>
                <a:xfrm>
                  <a:off x="977955" y="2601813"/>
                  <a:ext cx="1687627" cy="268835"/>
                  <a:chOff x="508124" y="2483368"/>
                  <a:chExt cx="1687627" cy="306704"/>
                </a:xfrm>
              </p:grpSpPr>
              <p:sp>
                <p:nvSpPr>
                  <p:cNvPr id="45" name="자유형 31">
                    <a:extLst>
                      <a:ext uri="{FF2B5EF4-FFF2-40B4-BE49-F238E27FC236}">
                        <a16:creationId xmlns:a16="http://schemas.microsoft.com/office/drawing/2014/main" id="{467D063C-9078-90EA-1185-4DD791CF60E5}"/>
                      </a:ext>
                    </a:extLst>
                  </p:cNvPr>
                  <p:cNvSpPr/>
                  <p:nvPr/>
                </p:nvSpPr>
                <p:spPr>
                  <a:xfrm>
                    <a:off x="508124" y="2483368"/>
                    <a:ext cx="1687627" cy="30670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019E95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74CCEF05-E3A3-090B-BEE9-85522A6C366C}"/>
                      </a:ext>
                    </a:extLst>
                  </p:cNvPr>
                  <p:cNvSpPr txBox="1"/>
                  <p:nvPr/>
                </p:nvSpPr>
                <p:spPr>
                  <a:xfrm>
                    <a:off x="920729" y="2513824"/>
                    <a:ext cx="862417" cy="2457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도덕적 탐구</a:t>
                    </a:r>
                  </a:p>
                </p:txBody>
              </p: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6F9DE1F6-9D8C-AAD4-2DFE-9C4BB53FA6AE}"/>
                </a:ext>
              </a:extLst>
            </p:cNvPr>
            <p:cNvGrpSpPr/>
            <p:nvPr/>
          </p:nvGrpSpPr>
          <p:grpSpPr>
            <a:xfrm>
              <a:off x="3050012" y="2869452"/>
              <a:ext cx="793393" cy="352496"/>
              <a:chOff x="3050012" y="3054304"/>
              <a:chExt cx="793393" cy="352496"/>
            </a:xfrm>
          </p:grpSpPr>
          <p:sp>
            <p:nvSpPr>
              <p:cNvPr id="39" name="그래픽 538">
                <a:extLst>
                  <a:ext uri="{FF2B5EF4-FFF2-40B4-BE49-F238E27FC236}">
                    <a16:creationId xmlns:a16="http://schemas.microsoft.com/office/drawing/2014/main" id="{636B96C3-71EB-6590-3F8E-8CDD6638799E}"/>
                  </a:ext>
                </a:extLst>
              </p:cNvPr>
              <p:cNvSpPr/>
              <p:nvPr/>
            </p:nvSpPr>
            <p:spPr>
              <a:xfrm>
                <a:off x="3162983" y="3117827"/>
                <a:ext cx="680422" cy="288973"/>
              </a:xfrm>
              <a:custGeom>
                <a:avLst/>
                <a:gdLst>
                  <a:gd name="connsiteX0" fmla="*/ 0 w 2504729"/>
                  <a:gd name="connsiteY0" fmla="*/ 0 h 1410230"/>
                  <a:gd name="connsiteX1" fmla="*/ 964158 w 2504729"/>
                  <a:gd name="connsiteY1" fmla="*/ 0 h 1410230"/>
                  <a:gd name="connsiteX2" fmla="*/ 1186653 w 2504729"/>
                  <a:gd name="connsiteY2" fmla="*/ 92154 h 1410230"/>
                  <a:gd name="connsiteX3" fmla="*/ 2504730 w 2504729"/>
                  <a:gd name="connsiteY3" fmla="*/ 1410231 h 1410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4729" h="1410230">
                    <a:moveTo>
                      <a:pt x="0" y="0"/>
                    </a:moveTo>
                    <a:lnTo>
                      <a:pt x="964158" y="0"/>
                    </a:lnTo>
                    <a:cubicBezTo>
                      <a:pt x="1047618" y="0"/>
                      <a:pt x="1127667" y="33168"/>
                      <a:pt x="1186653" y="92154"/>
                    </a:cubicBezTo>
                    <a:lnTo>
                      <a:pt x="2504730" y="1410231"/>
                    </a:lnTo>
                  </a:path>
                </a:pathLst>
              </a:custGeom>
              <a:noFill/>
              <a:ln w="15875" cap="flat">
                <a:solidFill>
                  <a:schemeClr val="bg1">
                    <a:lumMod val="75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AC2CB1C3-2785-CD96-D46F-EA12431B4346}"/>
                  </a:ext>
                </a:extLst>
              </p:cNvPr>
              <p:cNvSpPr/>
              <p:nvPr/>
            </p:nvSpPr>
            <p:spPr>
              <a:xfrm>
                <a:off x="3050012" y="3054304"/>
                <a:ext cx="127046" cy="127046"/>
              </a:xfrm>
              <a:prstGeom prst="ellipse">
                <a:avLst/>
              </a:prstGeom>
              <a:solidFill>
                <a:srgbClr val="019E9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52D3264E-F947-53D6-2623-AFA90BD6197D}"/>
                </a:ext>
              </a:extLst>
            </p:cNvPr>
            <p:cNvSpPr/>
            <p:nvPr/>
          </p:nvSpPr>
          <p:spPr>
            <a:xfrm>
              <a:off x="3714750" y="2668102"/>
              <a:ext cx="1714501" cy="1714501"/>
            </a:xfrm>
            <a:prstGeom prst="ellipse">
              <a:avLst/>
            </a:prstGeom>
            <a:gradFill>
              <a:gsLst>
                <a:gs pos="82000">
                  <a:srgbClr val="3F8DE2"/>
                </a:gs>
                <a:gs pos="42000">
                  <a:srgbClr val="019E95"/>
                </a:gs>
              </a:gsLst>
              <a:lin ang="3000000" scaled="0"/>
            </a:gradFill>
            <a:ln w="47625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400" dirty="0">
                <a:latin typeface="Arial" panose="020B0604020202020204" pitchFamily="34" charset="0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2685402-5E52-09C1-5019-0CDEDC7B4D35}"/>
                </a:ext>
              </a:extLst>
            </p:cNvPr>
            <p:cNvGrpSpPr/>
            <p:nvPr/>
          </p:nvGrpSpPr>
          <p:grpSpPr>
            <a:xfrm>
              <a:off x="3993584" y="2946936"/>
              <a:ext cx="1156835" cy="1156835"/>
              <a:chOff x="3957205" y="2943009"/>
              <a:chExt cx="1229591" cy="1229591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0EA89E76-C0D1-6628-3168-1113CCF4F62C}"/>
                  </a:ext>
                </a:extLst>
              </p:cNvPr>
              <p:cNvSpPr/>
              <p:nvPr/>
            </p:nvSpPr>
            <p:spPr>
              <a:xfrm>
                <a:off x="3957205" y="2943009"/>
                <a:ext cx="1229591" cy="1229591"/>
              </a:xfrm>
              <a:prstGeom prst="ellipse">
                <a:avLst/>
              </a:prstGeom>
              <a:solidFill>
                <a:schemeClr val="bg1"/>
              </a:solidFill>
              <a:ln w="47625" cap="flat">
                <a:noFill/>
                <a:prstDash val="solid"/>
                <a:miter/>
              </a:ln>
              <a:effectLst>
                <a:outerShdw dist="381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400" dirty="0">
                  <a:solidFill>
                    <a:schemeClr val="tx1"/>
                  </a:solidFill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DDB33D-5F97-8555-90E9-618B0ADE95FA}"/>
                  </a:ext>
                </a:extLst>
              </p:cNvPr>
              <p:cNvSpPr txBox="1"/>
              <p:nvPr/>
            </p:nvSpPr>
            <p:spPr>
              <a:xfrm>
                <a:off x="4273833" y="3165244"/>
                <a:ext cx="596337" cy="7851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2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gradFill>
                      <a:gsLst>
                        <a:gs pos="100000">
                          <a:srgbClr val="AA4785"/>
                        </a:gs>
                        <a:gs pos="19000">
                          <a:srgbClr val="6A46A4"/>
                        </a:gs>
                      </a:gsLst>
                      <a:lin ang="0" scaled="0"/>
                    </a:gra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gradFill>
                      <a:gsLst>
                        <a:gs pos="100000">
                          <a:srgbClr val="3390D3"/>
                        </a:gs>
                        <a:gs pos="12000">
                          <a:srgbClr val="019E95"/>
                        </a:gs>
                      </a:gsLst>
                      <a:lin ang="0" scaled="0"/>
                    </a:gradFill>
                  </a:rPr>
                  <a:t>도덕</a:t>
                </a:r>
                <a:endParaRPr lang="en-US" altLang="ko-KR" dirty="0">
                  <a:gradFill>
                    <a:gsLst>
                      <a:gs pos="100000">
                        <a:srgbClr val="3390D3"/>
                      </a:gs>
                      <a:gs pos="12000">
                        <a:srgbClr val="019E95"/>
                      </a:gs>
                    </a:gsLst>
                    <a:lin ang="0" scaled="0"/>
                  </a:gradFill>
                </a:endParaRPr>
              </a:p>
              <a:p>
                <a:r>
                  <a:rPr lang="ko-KR" altLang="en-US" dirty="0">
                    <a:gradFill>
                      <a:gsLst>
                        <a:gs pos="100000">
                          <a:srgbClr val="3390D3"/>
                        </a:gs>
                        <a:gs pos="12000">
                          <a:srgbClr val="019E95"/>
                        </a:gs>
                      </a:gsLst>
                      <a:lin ang="0" scaled="0"/>
                    </a:gradFill>
                  </a:rPr>
                  <a:t>수업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630FA38-A344-2E8F-A8CA-C091B26F7819}"/>
                </a:ext>
              </a:extLst>
            </p:cNvPr>
            <p:cNvGrpSpPr/>
            <p:nvPr/>
          </p:nvGrpSpPr>
          <p:grpSpPr>
            <a:xfrm rot="20612381" flipV="1">
              <a:off x="5027329" y="3187135"/>
              <a:ext cx="482351" cy="165950"/>
              <a:chOff x="3568700" y="3577767"/>
              <a:chExt cx="482351" cy="165950"/>
            </a:xfrm>
          </p:grpSpPr>
          <p:sp>
            <p:nvSpPr>
              <p:cNvPr id="35" name="이등변 삼각형 34">
                <a:extLst>
                  <a:ext uri="{FF2B5EF4-FFF2-40B4-BE49-F238E27FC236}">
                    <a16:creationId xmlns:a16="http://schemas.microsoft.com/office/drawing/2014/main" id="{C42F48FD-71A8-361A-A094-393F30F5F693}"/>
                  </a:ext>
                </a:extLst>
              </p:cNvPr>
              <p:cNvSpPr/>
              <p:nvPr/>
            </p:nvSpPr>
            <p:spPr>
              <a:xfrm rot="21512381" flipV="1">
                <a:off x="3568700" y="3605266"/>
                <a:ext cx="482351" cy="13845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36" name="이등변 삼각형 35">
                <a:extLst>
                  <a:ext uri="{FF2B5EF4-FFF2-40B4-BE49-F238E27FC236}">
                    <a16:creationId xmlns:a16="http://schemas.microsoft.com/office/drawing/2014/main" id="{B42C7A8D-DEB7-D7AE-8EB2-70D81A59924E}"/>
                  </a:ext>
                </a:extLst>
              </p:cNvPr>
              <p:cNvSpPr/>
              <p:nvPr/>
            </p:nvSpPr>
            <p:spPr>
              <a:xfrm rot="21512381" flipV="1">
                <a:off x="3568700" y="3577767"/>
                <a:ext cx="482351" cy="138451"/>
              </a:xfrm>
              <a:prstGeom prst="triangle">
                <a:avLst/>
              </a:prstGeom>
              <a:solidFill>
                <a:srgbClr val="2594C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9E0397-DFB0-A41E-CBED-B08DCB30CD7C}"/>
                </a:ext>
              </a:extLst>
            </p:cNvPr>
            <p:cNvSpPr txBox="1"/>
            <p:nvPr/>
          </p:nvSpPr>
          <p:spPr>
            <a:xfrm>
              <a:off x="4398282" y="2724786"/>
              <a:ext cx="32771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학교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191FED2C-DBC8-912A-9720-A8797B941520}"/>
                </a:ext>
              </a:extLst>
            </p:cNvPr>
            <p:cNvGrpSpPr/>
            <p:nvPr/>
          </p:nvGrpSpPr>
          <p:grpSpPr>
            <a:xfrm rot="900000">
              <a:off x="3595975" y="3284324"/>
              <a:ext cx="482351" cy="165948"/>
              <a:chOff x="3568700" y="3577768"/>
              <a:chExt cx="482351" cy="165948"/>
            </a:xfrm>
          </p:grpSpPr>
          <p:sp>
            <p:nvSpPr>
              <p:cNvPr id="33" name="이등변 삼각형 32">
                <a:extLst>
                  <a:ext uri="{FF2B5EF4-FFF2-40B4-BE49-F238E27FC236}">
                    <a16:creationId xmlns:a16="http://schemas.microsoft.com/office/drawing/2014/main" id="{4F89FA34-6B71-49BD-24C2-B4B3348F8564}"/>
                  </a:ext>
                </a:extLst>
              </p:cNvPr>
              <p:cNvSpPr/>
              <p:nvPr/>
            </p:nvSpPr>
            <p:spPr>
              <a:xfrm flipV="1">
                <a:off x="3568700" y="3605265"/>
                <a:ext cx="482351" cy="13845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34" name="이등변 삼각형 33">
                <a:extLst>
                  <a:ext uri="{FF2B5EF4-FFF2-40B4-BE49-F238E27FC236}">
                    <a16:creationId xmlns:a16="http://schemas.microsoft.com/office/drawing/2014/main" id="{E535FC65-F673-B351-39E9-72D79475E617}"/>
                  </a:ext>
                </a:extLst>
              </p:cNvPr>
              <p:cNvSpPr/>
              <p:nvPr/>
            </p:nvSpPr>
            <p:spPr>
              <a:xfrm flipV="1">
                <a:off x="3568700" y="3577768"/>
                <a:ext cx="482351" cy="138451"/>
              </a:xfrm>
              <a:prstGeom prst="triangle">
                <a:avLst/>
              </a:prstGeom>
              <a:solidFill>
                <a:srgbClr val="019E9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C33E7F2-52D7-3F89-1351-36CC7137B59D}"/>
                </a:ext>
              </a:extLst>
            </p:cNvPr>
            <p:cNvGrpSpPr/>
            <p:nvPr/>
          </p:nvGrpSpPr>
          <p:grpSpPr>
            <a:xfrm>
              <a:off x="3929916" y="3813876"/>
              <a:ext cx="1356657" cy="327710"/>
              <a:chOff x="3929916" y="3807526"/>
              <a:chExt cx="1356657" cy="32771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1783733-984D-6D40-AFFE-5BE2235D7A71}"/>
                  </a:ext>
                </a:extLst>
              </p:cNvPr>
              <p:cNvSpPr txBox="1"/>
              <p:nvPr/>
            </p:nvSpPr>
            <p:spPr>
              <a:xfrm rot="2784569">
                <a:off x="3858394" y="3879048"/>
                <a:ext cx="32771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가정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7809C36-3CBE-E3BB-20B8-227F4003B162}"/>
                  </a:ext>
                </a:extLst>
              </p:cNvPr>
              <p:cNvSpPr txBox="1"/>
              <p:nvPr/>
            </p:nvSpPr>
            <p:spPr>
              <a:xfrm rot="18900000" flipH="1">
                <a:off x="4958863" y="3879048"/>
                <a:ext cx="32771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200" dirty="0"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사회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285C16AD-2B8B-1D33-5442-58B61AFB1033}"/>
                </a:ext>
              </a:extLst>
            </p:cNvPr>
            <p:cNvGrpSpPr/>
            <p:nvPr/>
          </p:nvGrpSpPr>
          <p:grpSpPr>
            <a:xfrm rot="5400000" flipV="1">
              <a:off x="4363680" y="4183566"/>
              <a:ext cx="482351" cy="165948"/>
              <a:chOff x="3568700" y="3577768"/>
              <a:chExt cx="482351" cy="16594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D877AD1E-72B2-EC6B-B970-B23EB411E7A6}"/>
                  </a:ext>
                </a:extLst>
              </p:cNvPr>
              <p:cNvSpPr/>
              <p:nvPr/>
            </p:nvSpPr>
            <p:spPr>
              <a:xfrm flipV="1">
                <a:off x="3568700" y="3605265"/>
                <a:ext cx="482351" cy="13845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스퀘어라운드 Regular" panose="020B0600000101010101" pitchFamily="50" charset="-127"/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686E9F3A-B8AB-3BC1-C566-5CF6FFA8A2F6}"/>
                  </a:ext>
                </a:extLst>
              </p:cNvPr>
              <p:cNvSpPr/>
              <p:nvPr/>
            </p:nvSpPr>
            <p:spPr>
              <a:xfrm flipV="1">
                <a:off x="3568700" y="3577768"/>
                <a:ext cx="482351" cy="138451"/>
              </a:xfrm>
              <a:prstGeom prst="triangle">
                <a:avLst/>
              </a:prstGeom>
              <a:solidFill>
                <a:srgbClr val="2C92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654D212-1B95-DD23-6908-9FAFA0410C06}"/>
              </a:ext>
            </a:extLst>
          </p:cNvPr>
          <p:cNvGrpSpPr/>
          <p:nvPr/>
        </p:nvGrpSpPr>
        <p:grpSpPr>
          <a:xfrm>
            <a:off x="290322" y="297020"/>
            <a:ext cx="4651071" cy="655115"/>
            <a:chOff x="290322" y="297020"/>
            <a:chExt cx="4651071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57343-273F-A5D3-6917-A629DCA007C2}"/>
                </a:ext>
              </a:extLst>
            </p:cNvPr>
            <p:cNvSpPr txBox="1"/>
            <p:nvPr/>
          </p:nvSpPr>
          <p:spPr>
            <a:xfrm>
              <a:off x="1033272" y="491210"/>
              <a:ext cx="3908121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탐구와 성찰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,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실천의 순환 구조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06E395-CE70-DA25-00A2-9C429C34C193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BD8A2A-4791-A14A-8440-7E8FE0DF89D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7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F7A82504-05F5-5F6B-0F14-D55FB3A34211}"/>
              </a:ext>
            </a:extLst>
          </p:cNvPr>
          <p:cNvGrpSpPr/>
          <p:nvPr/>
        </p:nvGrpSpPr>
        <p:grpSpPr>
          <a:xfrm>
            <a:off x="431800" y="1316205"/>
            <a:ext cx="8280400" cy="774317"/>
            <a:chOff x="431800" y="1280160"/>
            <a:chExt cx="8280400" cy="813816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6E5FD86D-55EA-7340-92CF-B9E5857D8D54}"/>
                </a:ext>
              </a:extLst>
            </p:cNvPr>
            <p:cNvSpPr/>
            <p:nvPr/>
          </p:nvSpPr>
          <p:spPr>
            <a:xfrm>
              <a:off x="431800" y="1280160"/>
              <a:ext cx="8280400" cy="813816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476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C65462-E0ED-F952-235A-6DEB4F79DEBD}"/>
                </a:ext>
              </a:extLst>
            </p:cNvPr>
            <p:cNvSpPr txBox="1"/>
            <p:nvPr/>
          </p:nvSpPr>
          <p:spPr>
            <a:xfrm>
              <a:off x="1688198" y="1381809"/>
              <a:ext cx="5767605" cy="58225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&lt;2015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개정 도덕과 교육과정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&gt;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의 ‘도덕함’이라는 용어는 삭제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,</a:t>
              </a:r>
            </a:p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그러나 해당 구성 요소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탐구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성찰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실천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는 유지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601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>
            <a:extLst>
              <a:ext uri="{FF2B5EF4-FFF2-40B4-BE49-F238E27FC236}">
                <a16:creationId xmlns:a16="http://schemas.microsoft.com/office/drawing/2014/main" id="{D857094F-00F1-3ED2-2553-1B5251BAECFB}"/>
              </a:ext>
            </a:extLst>
          </p:cNvPr>
          <p:cNvGrpSpPr/>
          <p:nvPr/>
        </p:nvGrpSpPr>
        <p:grpSpPr>
          <a:xfrm>
            <a:off x="290322" y="297020"/>
            <a:ext cx="4750457" cy="655115"/>
            <a:chOff x="290322" y="297020"/>
            <a:chExt cx="4750457" cy="65511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BDFF98-41AE-EB80-FDC8-0F36466FBCBA}"/>
                </a:ext>
              </a:extLst>
            </p:cNvPr>
            <p:cNvSpPr txBox="1"/>
            <p:nvPr/>
          </p:nvSpPr>
          <p:spPr>
            <a:xfrm>
              <a:off x="1033272" y="491210"/>
              <a:ext cx="4007507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내용 체계의 변화 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I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핵심 아이디어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3229614-1D1E-9ABC-0BBB-511048568A05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F339FC-4750-DD17-6F95-B6F291DB080E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8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EDC3974A-F967-2FF7-E462-AA712E9BAD89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DD09DB48-CBFC-13F1-F1A5-AADA80F0A1EC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E95636C3-3DF9-0BC1-9A21-84295CA500DA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81" name="사각형: 둥근 모서리 80">
                  <a:extLst>
                    <a:ext uri="{FF2B5EF4-FFF2-40B4-BE49-F238E27FC236}">
                      <a16:creationId xmlns:a16="http://schemas.microsoft.com/office/drawing/2014/main" id="{DD2DFB02-3DD3-3C05-BDA6-94D0A5EEBA75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9875CF79-9ECA-8994-6DDD-6FE44DA2EF1B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C2CF8D29-9C8B-A726-6FCB-A7ED3410707B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EAE5BEF7-E555-20B3-55A1-97DA61D66724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3105C2AF-EEF4-DBC2-74DD-6D2D91597F84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3578BA2-793E-70F6-9881-EFA1EB8B5A71}"/>
                </a:ext>
              </a:extLst>
            </p:cNvPr>
            <p:cNvSpPr txBox="1"/>
            <p:nvPr/>
          </p:nvSpPr>
          <p:spPr>
            <a:xfrm>
              <a:off x="313433" y="1354088"/>
              <a:ext cx="5536772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변경된 내용 체계표 및 새롭게 도입된 용어 안내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: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핵심 아이디어</a:t>
              </a:r>
            </a:p>
          </p:txBody>
        </p:sp>
      </p:grpSp>
      <p:graphicFrame>
        <p:nvGraphicFramePr>
          <p:cNvPr id="299" name="표 298">
            <a:extLst>
              <a:ext uri="{FF2B5EF4-FFF2-40B4-BE49-F238E27FC236}">
                <a16:creationId xmlns:a16="http://schemas.microsoft.com/office/drawing/2014/main" id="{F3ABA7F3-4F83-0F6F-E7B2-30C4ADE1F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266717"/>
              </p:ext>
            </p:extLst>
          </p:nvPr>
        </p:nvGraphicFramePr>
        <p:xfrm>
          <a:off x="439139" y="1779871"/>
          <a:ext cx="8273060" cy="202476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039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6912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7942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077632"/>
                  </a:ext>
                </a:extLst>
              </a:tr>
              <a:tr h="418135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313" name="그룹 312">
            <a:extLst>
              <a:ext uri="{FF2B5EF4-FFF2-40B4-BE49-F238E27FC236}">
                <a16:creationId xmlns:a16="http://schemas.microsoft.com/office/drawing/2014/main" id="{9F95AA95-B9FB-A861-F9D0-49C697A46212}"/>
              </a:ext>
            </a:extLst>
          </p:cNvPr>
          <p:cNvGrpSpPr/>
          <p:nvPr/>
        </p:nvGrpSpPr>
        <p:grpSpPr>
          <a:xfrm>
            <a:off x="411956" y="1744946"/>
            <a:ext cx="1358302" cy="338518"/>
            <a:chOff x="411956" y="1759554"/>
            <a:chExt cx="1358302" cy="324439"/>
          </a:xfrm>
        </p:grpSpPr>
        <p:sp>
          <p:nvSpPr>
            <p:cNvPr id="317" name="사각형: 둥근 모서리 316">
              <a:extLst>
                <a:ext uri="{FF2B5EF4-FFF2-40B4-BE49-F238E27FC236}">
                  <a16:creationId xmlns:a16="http://schemas.microsoft.com/office/drawing/2014/main" id="{3801FB78-8137-983B-2A59-F6034316E680}"/>
                </a:ext>
              </a:extLst>
            </p:cNvPr>
            <p:cNvSpPr/>
            <p:nvPr/>
          </p:nvSpPr>
          <p:spPr>
            <a:xfrm>
              <a:off x="411956" y="1759554"/>
              <a:ext cx="1358302" cy="324439"/>
            </a:xfrm>
            <a:prstGeom prst="roundRect">
              <a:avLst>
                <a:gd name="adj" fmla="val 11749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6090C1A6-3AD3-6C36-519F-A01C12A31A4A}"/>
                </a:ext>
              </a:extLst>
            </p:cNvPr>
            <p:cNvSpPr txBox="1"/>
            <p:nvPr/>
          </p:nvSpPr>
          <p:spPr>
            <a:xfrm>
              <a:off x="578148" y="1818532"/>
              <a:ext cx="1025922" cy="20648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핵심 아이디어</a:t>
              </a: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C25CA508-B69F-C69F-40C4-CC28DBE06734}"/>
              </a:ext>
            </a:extLst>
          </p:cNvPr>
          <p:cNvGrpSpPr/>
          <p:nvPr/>
        </p:nvGrpSpPr>
        <p:grpSpPr>
          <a:xfrm>
            <a:off x="439141" y="3970695"/>
            <a:ext cx="8265717" cy="2195155"/>
            <a:chOff x="439141" y="3970695"/>
            <a:chExt cx="8265717" cy="2195155"/>
          </a:xfrm>
        </p:grpSpPr>
        <p:sp>
          <p:nvSpPr>
            <p:cNvPr id="450" name="사각형: 둥근 모서리 449">
              <a:extLst>
                <a:ext uri="{FF2B5EF4-FFF2-40B4-BE49-F238E27FC236}">
                  <a16:creationId xmlns:a16="http://schemas.microsoft.com/office/drawing/2014/main" id="{7791EE20-EBEF-144B-B160-D9DC60230387}"/>
                </a:ext>
              </a:extLst>
            </p:cNvPr>
            <p:cNvSpPr/>
            <p:nvPr/>
          </p:nvSpPr>
          <p:spPr>
            <a:xfrm flipH="1" flipV="1">
              <a:off x="1457325" y="3970695"/>
              <a:ext cx="7247533" cy="2195151"/>
            </a:xfrm>
            <a:prstGeom prst="roundRect">
              <a:avLst>
                <a:gd name="adj" fmla="val 2884"/>
              </a:avLst>
            </a:prstGeom>
            <a:solidFill>
              <a:srgbClr val="D9F1EF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16762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51" name="그룹 450">
              <a:extLst>
                <a:ext uri="{FF2B5EF4-FFF2-40B4-BE49-F238E27FC236}">
                  <a16:creationId xmlns:a16="http://schemas.microsoft.com/office/drawing/2014/main" id="{54BE3161-2706-7C8C-2B32-5E9CB697DABD}"/>
                </a:ext>
              </a:extLst>
            </p:cNvPr>
            <p:cNvGrpSpPr/>
            <p:nvPr/>
          </p:nvGrpSpPr>
          <p:grpSpPr>
            <a:xfrm>
              <a:off x="439141" y="3970699"/>
              <a:ext cx="1486188" cy="2195151"/>
              <a:chOff x="598601" y="4180198"/>
              <a:chExt cx="1486188" cy="1917748"/>
            </a:xfrm>
          </p:grpSpPr>
          <p:sp>
            <p:nvSpPr>
              <p:cNvPr id="452" name="사각형: 둥근 모서리 451">
                <a:extLst>
                  <a:ext uri="{FF2B5EF4-FFF2-40B4-BE49-F238E27FC236}">
                    <a16:creationId xmlns:a16="http://schemas.microsoft.com/office/drawing/2014/main" id="{8C84F2AC-1A91-9CEF-3695-F0F8FA0A0A3C}"/>
                  </a:ext>
                </a:extLst>
              </p:cNvPr>
              <p:cNvSpPr/>
              <p:nvPr/>
            </p:nvSpPr>
            <p:spPr>
              <a:xfrm flipV="1">
                <a:off x="637838" y="4180198"/>
                <a:ext cx="1446951" cy="1917748"/>
              </a:xfrm>
              <a:prstGeom prst="roundRect">
                <a:avLst>
                  <a:gd name="adj" fmla="val 3427"/>
                </a:avLst>
              </a:prstGeom>
              <a:solidFill>
                <a:schemeClr val="bg1"/>
              </a:solidFill>
              <a:ln w="317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3" name="사각형: 둥근 모서리 452">
                <a:extLst>
                  <a:ext uri="{FF2B5EF4-FFF2-40B4-BE49-F238E27FC236}">
                    <a16:creationId xmlns:a16="http://schemas.microsoft.com/office/drawing/2014/main" id="{A93D01C8-2A9C-9053-3EF9-E25363CF46C7}"/>
                  </a:ext>
                </a:extLst>
              </p:cNvPr>
              <p:cNvSpPr/>
              <p:nvPr/>
            </p:nvSpPr>
            <p:spPr>
              <a:xfrm flipV="1">
                <a:off x="598601" y="4180198"/>
                <a:ext cx="1446951" cy="1917748"/>
              </a:xfrm>
              <a:prstGeom prst="roundRect">
                <a:avLst>
                  <a:gd name="adj" fmla="val 3921"/>
                </a:avLst>
              </a:prstGeom>
              <a:solidFill>
                <a:srgbClr val="00A99D"/>
              </a:solidFill>
              <a:ln w="31750">
                <a:noFill/>
              </a:ln>
              <a:effectLst>
                <a:innerShdw dist="508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FF2E4608-7DDE-B7A3-59B0-90831E900C48}"/>
                  </a:ext>
                </a:extLst>
              </p:cNvPr>
              <p:cNvSpPr txBox="1"/>
              <p:nvPr/>
            </p:nvSpPr>
            <p:spPr>
              <a:xfrm>
                <a:off x="902089" y="4887699"/>
                <a:ext cx="839974" cy="50275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핵심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아이디어</a:t>
                </a:r>
              </a:p>
            </p:txBody>
          </p:sp>
        </p:grpSp>
        <p:grpSp>
          <p:nvGrpSpPr>
            <p:cNvPr id="458" name="그룹 457">
              <a:extLst>
                <a:ext uri="{FF2B5EF4-FFF2-40B4-BE49-F238E27FC236}">
                  <a16:creationId xmlns:a16="http://schemas.microsoft.com/office/drawing/2014/main" id="{E006B9BE-B6C0-1A0C-5431-6D1F970ADA16}"/>
                </a:ext>
              </a:extLst>
            </p:cNvPr>
            <p:cNvGrpSpPr/>
            <p:nvPr/>
          </p:nvGrpSpPr>
          <p:grpSpPr>
            <a:xfrm>
              <a:off x="2208791" y="4697662"/>
              <a:ext cx="5963816" cy="855524"/>
              <a:chOff x="561904" y="4958902"/>
              <a:chExt cx="5963816" cy="855524"/>
            </a:xfrm>
          </p:grpSpPr>
          <p:grpSp>
            <p:nvGrpSpPr>
              <p:cNvPr id="459" name="그룹 458">
                <a:extLst>
                  <a:ext uri="{FF2B5EF4-FFF2-40B4-BE49-F238E27FC236}">
                    <a16:creationId xmlns:a16="http://schemas.microsoft.com/office/drawing/2014/main" id="{2625742D-7912-D1E6-8DF9-D95BDD39770D}"/>
                  </a:ext>
                </a:extLst>
              </p:cNvPr>
              <p:cNvGrpSpPr/>
              <p:nvPr/>
            </p:nvGrpSpPr>
            <p:grpSpPr>
              <a:xfrm>
                <a:off x="561904" y="4958902"/>
                <a:ext cx="5726572" cy="215444"/>
                <a:chOff x="599605" y="4047218"/>
                <a:chExt cx="5726572" cy="215444"/>
              </a:xfrm>
            </p:grpSpPr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A9445535-122D-4C16-6E2C-47EB120EB90E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54726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각 영역에서 구현하려는 도덕적 지식과 실천의 연계 과정을 압축적으로 제시</a:t>
                  </a:r>
                </a:p>
              </p:txBody>
            </p:sp>
            <p:sp>
              <p:nvSpPr>
                <p:cNvPr id="471" name="자유형: 도형 470">
                  <a:extLst>
                    <a:ext uri="{FF2B5EF4-FFF2-40B4-BE49-F238E27FC236}">
                      <a16:creationId xmlns:a16="http://schemas.microsoft.com/office/drawing/2014/main" id="{143C268E-897E-B642-FA28-CEFC410FC1BB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72" name="자유형: 도형 471">
                  <a:extLst>
                    <a:ext uri="{FF2B5EF4-FFF2-40B4-BE49-F238E27FC236}">
                      <a16:creationId xmlns:a16="http://schemas.microsoft.com/office/drawing/2014/main" id="{8D29FBBF-98A0-940D-8DEF-E973DBF0751A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73" name="자유형: 도형 472">
                  <a:extLst>
                    <a:ext uri="{FF2B5EF4-FFF2-40B4-BE49-F238E27FC236}">
                      <a16:creationId xmlns:a16="http://schemas.microsoft.com/office/drawing/2014/main" id="{688357FE-6DC6-7D97-363A-9709248D7DEA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460" name="그룹 459">
                <a:extLst>
                  <a:ext uri="{FF2B5EF4-FFF2-40B4-BE49-F238E27FC236}">
                    <a16:creationId xmlns:a16="http://schemas.microsoft.com/office/drawing/2014/main" id="{C195BD26-730E-C961-7050-611C39193A2F}"/>
                  </a:ext>
                </a:extLst>
              </p:cNvPr>
              <p:cNvGrpSpPr/>
              <p:nvPr/>
            </p:nvGrpSpPr>
            <p:grpSpPr>
              <a:xfrm>
                <a:off x="561904" y="5278942"/>
                <a:ext cx="5963816" cy="215444"/>
                <a:chOff x="599605" y="4047218"/>
                <a:chExt cx="5963816" cy="215444"/>
              </a:xfrm>
            </p:grpSpPr>
            <p:sp>
              <p:nvSpPr>
                <p:cNvPr id="466" name="TextBox 465">
                  <a:extLst>
                    <a:ext uri="{FF2B5EF4-FFF2-40B4-BE49-F238E27FC236}">
                      <a16:creationId xmlns:a16="http://schemas.microsoft.com/office/drawing/2014/main" id="{72638784-0247-0DDE-67B3-7B09E80B30A7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570989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‘성실‘</a:t>
                  </a:r>
                  <a:r>
                    <a:rPr lang="en-US" altLang="ko-KR" dirty="0"/>
                    <a:t>(1</a:t>
                  </a:r>
                  <a:r>
                    <a:rPr lang="ko-KR" altLang="en-US" dirty="0"/>
                    <a:t>영역</a:t>
                  </a:r>
                  <a:r>
                    <a:rPr lang="en-US" altLang="ko-KR" dirty="0"/>
                    <a:t>)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‘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배려’</a:t>
                  </a:r>
                  <a:r>
                    <a:rPr lang="en-US" altLang="ko-KR" dirty="0"/>
                    <a:t>(2</a:t>
                  </a:r>
                  <a:r>
                    <a:rPr lang="ko-KR" altLang="en-US" dirty="0"/>
                    <a:t>영역</a:t>
                  </a:r>
                  <a:r>
                    <a:rPr lang="en-US" altLang="ko-KR" dirty="0"/>
                    <a:t>)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‘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정의’</a:t>
                  </a:r>
                  <a:r>
                    <a:rPr lang="en-US" altLang="ko-KR" dirty="0"/>
                    <a:t>(3</a:t>
                  </a:r>
                  <a:r>
                    <a:rPr lang="ko-KR" altLang="en-US" dirty="0"/>
                    <a:t>영역</a:t>
                  </a:r>
                  <a:r>
                    <a:rPr lang="en-US" altLang="ko-KR" dirty="0"/>
                    <a:t>)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‘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책임’</a:t>
                  </a:r>
                  <a:r>
                    <a:rPr lang="en-US" altLang="ko-KR" dirty="0"/>
                    <a:t>(4</a:t>
                  </a:r>
                  <a:r>
                    <a:rPr lang="ko-KR" altLang="en-US" dirty="0"/>
                    <a:t>영역</a:t>
                  </a:r>
                  <a:r>
                    <a:rPr lang="en-US" altLang="ko-KR" dirty="0"/>
                    <a:t>)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등을 문장 형태로 기술</a:t>
                  </a:r>
                </a:p>
              </p:txBody>
            </p:sp>
            <p:sp>
              <p:nvSpPr>
                <p:cNvPr id="467" name="자유형: 도형 466">
                  <a:extLst>
                    <a:ext uri="{FF2B5EF4-FFF2-40B4-BE49-F238E27FC236}">
                      <a16:creationId xmlns:a16="http://schemas.microsoft.com/office/drawing/2014/main" id="{F8AF0111-40F5-E6B9-50C1-D1C042881359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68" name="자유형: 도형 467">
                  <a:extLst>
                    <a:ext uri="{FF2B5EF4-FFF2-40B4-BE49-F238E27FC236}">
                      <a16:creationId xmlns:a16="http://schemas.microsoft.com/office/drawing/2014/main" id="{72E62BC2-D155-8E94-4219-14D51524572D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69" name="자유형: 도형 468">
                  <a:extLst>
                    <a:ext uri="{FF2B5EF4-FFF2-40B4-BE49-F238E27FC236}">
                      <a16:creationId xmlns:a16="http://schemas.microsoft.com/office/drawing/2014/main" id="{76B018FC-8988-23AC-F55A-896D94E8CB38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461" name="그룹 460">
                <a:extLst>
                  <a:ext uri="{FF2B5EF4-FFF2-40B4-BE49-F238E27FC236}">
                    <a16:creationId xmlns:a16="http://schemas.microsoft.com/office/drawing/2014/main" id="{E6DC0E74-6594-7687-E2A9-91D8368902FD}"/>
                  </a:ext>
                </a:extLst>
              </p:cNvPr>
              <p:cNvGrpSpPr/>
              <p:nvPr/>
            </p:nvGrpSpPr>
            <p:grpSpPr>
              <a:xfrm>
                <a:off x="561904" y="5598982"/>
                <a:ext cx="5955802" cy="215444"/>
                <a:chOff x="599605" y="4047218"/>
                <a:chExt cx="5955802" cy="215444"/>
              </a:xfrm>
            </p:grpSpPr>
            <p:sp>
              <p:nvSpPr>
                <p:cNvPr id="462" name="TextBox 461">
                  <a:extLst>
                    <a:ext uri="{FF2B5EF4-FFF2-40B4-BE49-F238E27FC236}">
                      <a16:creationId xmlns:a16="http://schemas.microsoft.com/office/drawing/2014/main" id="{9B35E954-F46D-2F59-EFFA-CE38A89F421F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570188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‘내용 요소’</a:t>
                  </a:r>
                  <a:r>
                    <a:rPr lang="en-US" altLang="ko-KR" dirty="0"/>
                    <a:t>(</a:t>
                  </a:r>
                  <a:r>
                    <a:rPr lang="ko-KR" altLang="en-US" dirty="0"/>
                    <a:t>지식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이해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과정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기능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가치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태도</a:t>
                  </a:r>
                  <a:r>
                    <a:rPr lang="en-US" altLang="ko-KR" dirty="0"/>
                    <a:t>)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와 ‘성취기준’을 통합하는 역할</a:t>
                  </a:r>
                </a:p>
              </p:txBody>
            </p:sp>
            <p:sp>
              <p:nvSpPr>
                <p:cNvPr id="463" name="자유형: 도형 462">
                  <a:extLst>
                    <a:ext uri="{FF2B5EF4-FFF2-40B4-BE49-F238E27FC236}">
                      <a16:creationId xmlns:a16="http://schemas.microsoft.com/office/drawing/2014/main" id="{022E2965-5F22-7DE8-0513-93E0995D5344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64" name="자유형: 도형 463">
                  <a:extLst>
                    <a:ext uri="{FF2B5EF4-FFF2-40B4-BE49-F238E27FC236}">
                      <a16:creationId xmlns:a16="http://schemas.microsoft.com/office/drawing/2014/main" id="{39D3AC9F-FB2A-3705-BE98-A4938C4F680B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65" name="자유형: 도형 464">
                  <a:extLst>
                    <a:ext uri="{FF2B5EF4-FFF2-40B4-BE49-F238E27FC236}">
                      <a16:creationId xmlns:a16="http://schemas.microsoft.com/office/drawing/2014/main" id="{CA439371-ADE3-271E-59EB-24CC33D55228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329ABF78-BC83-9C70-A636-FB494100A9E2}"/>
                </a:ext>
              </a:extLst>
            </p:cNvPr>
            <p:cNvGrpSpPr/>
            <p:nvPr/>
          </p:nvGrpSpPr>
          <p:grpSpPr>
            <a:xfrm>
              <a:off x="2093153" y="4148445"/>
              <a:ext cx="6404642" cy="369869"/>
              <a:chOff x="2075206" y="4091295"/>
              <a:chExt cx="6404642" cy="369869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86FE09CA-BF62-E34C-A82D-514D46C0B3D9}"/>
                  </a:ext>
                </a:extLst>
              </p:cNvPr>
              <p:cNvSpPr/>
              <p:nvPr/>
            </p:nvSpPr>
            <p:spPr>
              <a:xfrm>
                <a:off x="2075206" y="4091295"/>
                <a:ext cx="6404642" cy="36986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7" name="TextBox 456">
                <a:extLst>
                  <a:ext uri="{FF2B5EF4-FFF2-40B4-BE49-F238E27FC236}">
                    <a16:creationId xmlns:a16="http://schemas.microsoft.com/office/drawing/2014/main" id="{11AEC226-1B42-4880-8AC1-C048DB5D54E2}"/>
                  </a:ext>
                </a:extLst>
              </p:cNvPr>
              <p:cNvSpPr txBox="1"/>
              <p:nvPr/>
            </p:nvSpPr>
            <p:spPr>
              <a:xfrm>
                <a:off x="3145533" y="4153119"/>
                <a:ext cx="42639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rgbClr val="00A99D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 도덕 수업의 지향점을 보다 명료하게 드러내는 기능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071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3F4B78A0-4C4F-7703-41E0-6AB2E4FE7410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10E2C2FB-2FEB-D432-4AEA-4CA4A2C2A1F8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78" name="그룹 177">
                <a:extLst>
                  <a:ext uri="{FF2B5EF4-FFF2-40B4-BE49-F238E27FC236}">
                    <a16:creationId xmlns:a16="http://schemas.microsoft.com/office/drawing/2014/main" id="{5A333370-B9D0-A7D2-0D3F-DD77D7286EB8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82" name="사각형: 둥근 모서리 181">
                  <a:extLst>
                    <a:ext uri="{FF2B5EF4-FFF2-40B4-BE49-F238E27FC236}">
                      <a16:creationId xmlns:a16="http://schemas.microsoft.com/office/drawing/2014/main" id="{71288B8A-8408-8FF0-135E-567991534E19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99F2FB69-7550-014D-3DB2-18A9DFE14B4F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03046B9A-2DAE-E17E-4D6F-2889E9DD67A8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80" name="사각형: 둥근 모서리 179">
                  <a:extLst>
                    <a:ext uri="{FF2B5EF4-FFF2-40B4-BE49-F238E27FC236}">
                      <a16:creationId xmlns:a16="http://schemas.microsoft.com/office/drawing/2014/main" id="{A8B697B1-9434-DB5C-A74D-8536D774FBE3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1" name="자유형: 도형 180">
                  <a:extLst>
                    <a:ext uri="{FF2B5EF4-FFF2-40B4-BE49-F238E27FC236}">
                      <a16:creationId xmlns:a16="http://schemas.microsoft.com/office/drawing/2014/main" id="{84B6F1BB-E0AE-0773-9EBE-54B96B5F9EBF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9D6B453-8ED1-C051-A856-EB288AD7266E}"/>
                </a:ext>
              </a:extLst>
            </p:cNvPr>
            <p:cNvSpPr txBox="1"/>
            <p:nvPr/>
          </p:nvSpPr>
          <p:spPr>
            <a:xfrm>
              <a:off x="313433" y="1354088"/>
              <a:ext cx="529311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변경된 내용 체계표 및 새롭게 도입된 용어 안내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: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지식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이해</a:t>
              </a: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18ACA54-537A-2167-FFF5-47C5E52B0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075643"/>
              </p:ext>
            </p:extLst>
          </p:nvPr>
        </p:nvGraphicFramePr>
        <p:xfrm>
          <a:off x="439139" y="1779871"/>
          <a:ext cx="8273060" cy="202476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039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6912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7942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077632"/>
                  </a:ext>
                </a:extLst>
              </a:tr>
              <a:tr h="418135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E0588F76-5006-B301-5BA1-B747A9D7D59B}"/>
              </a:ext>
            </a:extLst>
          </p:cNvPr>
          <p:cNvGrpSpPr/>
          <p:nvPr/>
        </p:nvGrpSpPr>
        <p:grpSpPr>
          <a:xfrm>
            <a:off x="411956" y="2500313"/>
            <a:ext cx="1358302" cy="452437"/>
            <a:chOff x="411956" y="1759554"/>
            <a:chExt cx="1358302" cy="324439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8990F171-3525-8256-B949-6F01B1393312}"/>
                </a:ext>
              </a:extLst>
            </p:cNvPr>
            <p:cNvSpPr/>
            <p:nvPr/>
          </p:nvSpPr>
          <p:spPr>
            <a:xfrm>
              <a:off x="411956" y="1759554"/>
              <a:ext cx="1358302" cy="324439"/>
            </a:xfrm>
            <a:prstGeom prst="roundRect">
              <a:avLst>
                <a:gd name="adj" fmla="val 11749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582F33-CEF3-AABC-B5BB-38CE15DFB70B}"/>
                </a:ext>
              </a:extLst>
            </p:cNvPr>
            <p:cNvSpPr txBox="1"/>
            <p:nvPr/>
          </p:nvSpPr>
          <p:spPr>
            <a:xfrm>
              <a:off x="678336" y="1818532"/>
              <a:ext cx="825546" cy="20648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지식 </a:t>
              </a:r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· </a:t>
              </a:r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이해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4EBE79E-F16A-1833-00F7-B77AD47A3D73}"/>
              </a:ext>
            </a:extLst>
          </p:cNvPr>
          <p:cNvGrpSpPr/>
          <p:nvPr/>
        </p:nvGrpSpPr>
        <p:grpSpPr>
          <a:xfrm>
            <a:off x="439141" y="3970695"/>
            <a:ext cx="8265717" cy="2195155"/>
            <a:chOff x="439141" y="3970695"/>
            <a:chExt cx="8265717" cy="2195155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07C19275-1EF9-BDCC-F0C6-8B466698CA54}"/>
                </a:ext>
              </a:extLst>
            </p:cNvPr>
            <p:cNvSpPr/>
            <p:nvPr/>
          </p:nvSpPr>
          <p:spPr>
            <a:xfrm flipH="1" flipV="1">
              <a:off x="1457325" y="3970695"/>
              <a:ext cx="7247533" cy="2195151"/>
            </a:xfrm>
            <a:prstGeom prst="roundRect">
              <a:avLst>
                <a:gd name="adj" fmla="val 2884"/>
              </a:avLst>
            </a:prstGeom>
            <a:solidFill>
              <a:srgbClr val="D9F1EF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16762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8A7ED9B3-877A-0815-6880-65DF7BD11501}"/>
                </a:ext>
              </a:extLst>
            </p:cNvPr>
            <p:cNvGrpSpPr/>
            <p:nvPr/>
          </p:nvGrpSpPr>
          <p:grpSpPr>
            <a:xfrm>
              <a:off x="439141" y="3970699"/>
              <a:ext cx="1486188" cy="2195151"/>
              <a:chOff x="598601" y="4180198"/>
              <a:chExt cx="1486188" cy="1917748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797956DE-B542-94D3-C6D3-9DF9BB5258E7}"/>
                  </a:ext>
                </a:extLst>
              </p:cNvPr>
              <p:cNvSpPr/>
              <p:nvPr/>
            </p:nvSpPr>
            <p:spPr>
              <a:xfrm flipV="1">
                <a:off x="637838" y="4180198"/>
                <a:ext cx="1446951" cy="1917748"/>
              </a:xfrm>
              <a:prstGeom prst="roundRect">
                <a:avLst>
                  <a:gd name="adj" fmla="val 3427"/>
                </a:avLst>
              </a:prstGeom>
              <a:solidFill>
                <a:schemeClr val="bg1"/>
              </a:solidFill>
              <a:ln w="317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BCB9078F-FE79-3DC5-6FB0-DB78CBBC7DA0}"/>
                  </a:ext>
                </a:extLst>
              </p:cNvPr>
              <p:cNvSpPr/>
              <p:nvPr/>
            </p:nvSpPr>
            <p:spPr>
              <a:xfrm flipV="1">
                <a:off x="598601" y="4180198"/>
                <a:ext cx="1446951" cy="1917748"/>
              </a:xfrm>
              <a:prstGeom prst="roundRect">
                <a:avLst>
                  <a:gd name="adj" fmla="val 3921"/>
                </a:avLst>
              </a:prstGeom>
              <a:solidFill>
                <a:srgbClr val="00A99D"/>
              </a:solidFill>
              <a:ln w="31750">
                <a:noFill/>
              </a:ln>
              <a:effectLst>
                <a:innerShdw dist="508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5D3074-8284-73FA-B601-0DBA8653E421}"/>
                  </a:ext>
                </a:extLst>
              </p:cNvPr>
              <p:cNvSpPr txBox="1"/>
              <p:nvPr/>
            </p:nvSpPr>
            <p:spPr>
              <a:xfrm>
                <a:off x="791482" y="5018077"/>
                <a:ext cx="1061188" cy="24199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지식 </a:t>
                </a:r>
                <a:r>
                  <a:rPr lang="en-US" altLang="ko-KR" sz="1800" dirty="0"/>
                  <a:t>· </a:t>
                </a:r>
                <a:r>
                  <a:rPr lang="ko-KR" altLang="en-US" sz="1800" dirty="0"/>
                  <a:t>이해</a:t>
                </a: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933CB294-F677-66E2-0A76-3A3D815B9940}"/>
                </a:ext>
              </a:extLst>
            </p:cNvPr>
            <p:cNvGrpSpPr/>
            <p:nvPr/>
          </p:nvGrpSpPr>
          <p:grpSpPr>
            <a:xfrm>
              <a:off x="2208791" y="4697662"/>
              <a:ext cx="5955802" cy="855524"/>
              <a:chOff x="561904" y="4958902"/>
              <a:chExt cx="5955802" cy="855524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EDE17438-4F79-4227-BDAF-9B55A3D27E55}"/>
                  </a:ext>
                </a:extLst>
              </p:cNvPr>
              <p:cNvGrpSpPr/>
              <p:nvPr/>
            </p:nvGrpSpPr>
            <p:grpSpPr>
              <a:xfrm>
                <a:off x="561904" y="4958902"/>
                <a:ext cx="4775992" cy="215444"/>
                <a:chOff x="599605" y="4047218"/>
                <a:chExt cx="4775992" cy="215444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1095DB3-55DE-7197-D658-ECD7BB88DE4D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452207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학생의 도덕 발달 수준에 알맞은 도덕적 지식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-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실천 연계에 초점</a:t>
                  </a: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A6EDA97B-83B7-1EFB-B0E6-EE29A5434D99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CCA3D3DA-38E9-1F5B-937A-19CBE7160971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F651C349-F1CE-CCA4-C696-8EF4D67EB911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F1A1C5E8-C271-8D6B-6B2F-D80C39B13A78}"/>
                  </a:ext>
                </a:extLst>
              </p:cNvPr>
              <p:cNvGrpSpPr/>
              <p:nvPr/>
            </p:nvGrpSpPr>
            <p:grpSpPr>
              <a:xfrm>
                <a:off x="561904" y="5278942"/>
                <a:ext cx="5470092" cy="215444"/>
                <a:chOff x="599605" y="4047218"/>
                <a:chExt cx="5470092" cy="21544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284BBA-AC34-BE00-85BF-0C2BA7780531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521617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‘질문형’으로 제시해 바람직한 삶을 향한 자신의 답을 찾아가는 과정 강조</a:t>
                  </a: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E320D4F3-8F65-CA25-9C24-5BD865400B1C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ADDEC6DB-4C17-A4BB-8F48-4BD85C90F29C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8F31A630-E1C9-B22D-7E45-58E265561014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7A3C08F7-7DDC-F157-857E-1EBFB9208AF2}"/>
                  </a:ext>
                </a:extLst>
              </p:cNvPr>
              <p:cNvGrpSpPr/>
              <p:nvPr/>
            </p:nvGrpSpPr>
            <p:grpSpPr>
              <a:xfrm>
                <a:off x="561904" y="5598982"/>
                <a:ext cx="5955802" cy="215444"/>
                <a:chOff x="599605" y="4047218"/>
                <a:chExt cx="5955802" cy="21544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F48F68B-B340-E59F-DF90-2C6D96094AD6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570188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‘질문형’을 통해 도덕과에 포함된 철학교육 및 메타적 차원의 종교교육도 포용</a:t>
                  </a: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1AB011CA-D77B-9357-9B2A-DB490201A5D3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6C8D077E-45DA-381D-2756-2EB0B1BC531F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8D9D27D3-009F-0DCB-03F9-9DB1F3CC8FBF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BCA47C37-9811-E37C-26C7-E9033AF228EC}"/>
                </a:ext>
              </a:extLst>
            </p:cNvPr>
            <p:cNvGrpSpPr/>
            <p:nvPr/>
          </p:nvGrpSpPr>
          <p:grpSpPr>
            <a:xfrm>
              <a:off x="2093153" y="4148445"/>
              <a:ext cx="6404642" cy="369869"/>
              <a:chOff x="2075206" y="4091295"/>
              <a:chExt cx="6404642" cy="369869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300E6F14-1663-DAE8-68AF-8C7F82A20BFF}"/>
                  </a:ext>
                </a:extLst>
              </p:cNvPr>
              <p:cNvSpPr/>
              <p:nvPr/>
            </p:nvSpPr>
            <p:spPr>
              <a:xfrm>
                <a:off x="2075206" y="4091295"/>
                <a:ext cx="6404642" cy="36986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678D05-A43B-EAC9-10D1-FAFEE71D2F98}"/>
                  </a:ext>
                </a:extLst>
              </p:cNvPr>
              <p:cNvSpPr txBox="1"/>
              <p:nvPr/>
            </p:nvSpPr>
            <p:spPr>
              <a:xfrm>
                <a:off x="2933936" y="4153119"/>
                <a:ext cx="4687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dirty="0">
                    <a:solidFill>
                      <a:srgbClr val="00A99D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 해당 영역에서 기본적으로 알고 이해해야 할 내용을 의미</a:t>
                </a:r>
              </a:p>
            </p:txBody>
          </p: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2CDF0160-5046-B358-D93D-1667864A828D}"/>
              </a:ext>
            </a:extLst>
          </p:cNvPr>
          <p:cNvGrpSpPr/>
          <p:nvPr/>
        </p:nvGrpSpPr>
        <p:grpSpPr>
          <a:xfrm>
            <a:off x="290322" y="297020"/>
            <a:ext cx="4463520" cy="655115"/>
            <a:chOff x="290322" y="297020"/>
            <a:chExt cx="4463520" cy="6551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82486A4-CC12-652B-1689-16035D48CA7C}"/>
                </a:ext>
              </a:extLst>
            </p:cNvPr>
            <p:cNvSpPr txBox="1"/>
            <p:nvPr/>
          </p:nvSpPr>
          <p:spPr>
            <a:xfrm>
              <a:off x="1033272" y="491210"/>
              <a:ext cx="372057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내용 체계의 변화 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I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 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이해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BA831B-F447-E646-70EE-F95BF56F3DCD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333E692-B91C-F7C2-01AD-B21C6625495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8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944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D4917FEE-81D0-28DB-C501-F28CE0CC2E8E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9B532BD-7BC8-346B-281D-6AAD723E4AC8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1F92F117-DCC5-06EE-CFAD-EE4480E89414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E4AB172B-9502-6FAA-8FA0-56F330733524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DB89B541-5743-C8A9-9C86-9531208504F8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0EC89DC2-F98C-909F-D135-8D3D6D54CD7B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320792D2-1959-2BE2-FB2D-5EB850BF565E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8688D659-25AA-3247-B1F4-466C4A426763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9CCB83-C1D2-81AC-8915-B98B168D274D}"/>
                </a:ext>
              </a:extLst>
            </p:cNvPr>
            <p:cNvSpPr txBox="1"/>
            <p:nvPr/>
          </p:nvSpPr>
          <p:spPr>
            <a:xfrm>
              <a:off x="313433" y="1354088"/>
              <a:ext cx="640880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변경된 내용 체계표 및 새롭게 도입된 용어 안내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: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과정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기능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,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가치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태도</a:t>
              </a:r>
            </a:p>
          </p:txBody>
        </p:sp>
      </p:grp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B6E73DE-3549-D2CC-A738-E2AE60F2B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956614"/>
              </p:ext>
            </p:extLst>
          </p:nvPr>
        </p:nvGraphicFramePr>
        <p:xfrm>
          <a:off x="439139" y="1779871"/>
          <a:ext cx="8273060" cy="202476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039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6912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7942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077632"/>
                  </a:ext>
                </a:extLst>
              </a:tr>
              <a:tr h="418135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431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446" name="그룹 1445">
            <a:extLst>
              <a:ext uri="{FF2B5EF4-FFF2-40B4-BE49-F238E27FC236}">
                <a16:creationId xmlns:a16="http://schemas.microsoft.com/office/drawing/2014/main" id="{D08907D9-F0E1-A80E-83DB-4F694370DE9F}"/>
              </a:ext>
            </a:extLst>
          </p:cNvPr>
          <p:cNvGrpSpPr/>
          <p:nvPr/>
        </p:nvGrpSpPr>
        <p:grpSpPr>
          <a:xfrm>
            <a:off x="439141" y="3970694"/>
            <a:ext cx="8265716" cy="1029931"/>
            <a:chOff x="439141" y="3970694"/>
            <a:chExt cx="8265716" cy="1029931"/>
          </a:xfrm>
        </p:grpSpPr>
        <p:grpSp>
          <p:nvGrpSpPr>
            <p:cNvPr id="1416" name="그룹 1415">
              <a:extLst>
                <a:ext uri="{FF2B5EF4-FFF2-40B4-BE49-F238E27FC236}">
                  <a16:creationId xmlns:a16="http://schemas.microsoft.com/office/drawing/2014/main" id="{A2E27334-E1B9-0ADB-EED2-3C351177B02D}"/>
                </a:ext>
              </a:extLst>
            </p:cNvPr>
            <p:cNvGrpSpPr/>
            <p:nvPr/>
          </p:nvGrpSpPr>
          <p:grpSpPr>
            <a:xfrm>
              <a:off x="439141" y="3970694"/>
              <a:ext cx="8265716" cy="1029931"/>
              <a:chOff x="439141" y="3970694"/>
              <a:chExt cx="8265716" cy="1134708"/>
            </a:xfrm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4FED0910-43E6-67D6-20C7-413DDA709E4B}"/>
                  </a:ext>
                </a:extLst>
              </p:cNvPr>
              <p:cNvSpPr/>
              <p:nvPr/>
            </p:nvSpPr>
            <p:spPr>
              <a:xfrm flipH="1" flipV="1">
                <a:off x="1457324" y="3970694"/>
                <a:ext cx="7247533" cy="1134705"/>
              </a:xfrm>
              <a:prstGeom prst="roundRect">
                <a:avLst>
                  <a:gd name="adj" fmla="val 5122"/>
                </a:avLst>
              </a:prstGeom>
              <a:solidFill>
                <a:srgbClr val="D9F1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AF16F34C-20BA-FD93-25BD-1B9F7345CCF2}"/>
                  </a:ext>
                </a:extLst>
              </p:cNvPr>
              <p:cNvGrpSpPr/>
              <p:nvPr/>
            </p:nvGrpSpPr>
            <p:grpSpPr>
              <a:xfrm>
                <a:off x="439141" y="3970697"/>
                <a:ext cx="1486188" cy="1134705"/>
                <a:chOff x="598601" y="4180198"/>
                <a:chExt cx="1486188" cy="1917749"/>
              </a:xfrm>
            </p:grpSpPr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2279D815-4A56-8824-C0F9-F8100ADC342B}"/>
                    </a:ext>
                  </a:extLst>
                </p:cNvPr>
                <p:cNvSpPr/>
                <p:nvPr/>
              </p:nvSpPr>
              <p:spPr>
                <a:xfrm flipV="1">
                  <a:off x="637838" y="4180198"/>
                  <a:ext cx="1446951" cy="1917748"/>
                </a:xfrm>
                <a:prstGeom prst="roundRect">
                  <a:avLst>
                    <a:gd name="adj" fmla="val 3427"/>
                  </a:avLst>
                </a:prstGeom>
                <a:solidFill>
                  <a:schemeClr val="bg1"/>
                </a:solidFill>
                <a:ln w="317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사각형: 둥근 모서리 45">
                  <a:extLst>
                    <a:ext uri="{FF2B5EF4-FFF2-40B4-BE49-F238E27FC236}">
                      <a16:creationId xmlns:a16="http://schemas.microsoft.com/office/drawing/2014/main" id="{833093AA-F6BF-9240-0B7B-D6B60E4F2D6E}"/>
                    </a:ext>
                  </a:extLst>
                </p:cNvPr>
                <p:cNvSpPr/>
                <p:nvPr/>
              </p:nvSpPr>
              <p:spPr>
                <a:xfrm flipV="1">
                  <a:off x="598601" y="4180199"/>
                  <a:ext cx="1446951" cy="1917748"/>
                </a:xfrm>
                <a:prstGeom prst="roundRect">
                  <a:avLst>
                    <a:gd name="adj" fmla="val 4760"/>
                  </a:avLst>
                </a:prstGeom>
                <a:solidFill>
                  <a:srgbClr val="00A99D"/>
                </a:solidFill>
                <a:ln w="31750">
                  <a:noFill/>
                </a:ln>
                <a:effectLst>
                  <a:innerShdw dist="508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E9C3E6E-26A3-717D-D97F-3C125E376A46}"/>
                    </a:ext>
                  </a:extLst>
                </p:cNvPr>
                <p:cNvSpPr txBox="1"/>
                <p:nvPr/>
              </p:nvSpPr>
              <p:spPr>
                <a:xfrm>
                  <a:off x="791482" y="5018077"/>
                  <a:ext cx="1061188" cy="241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800" dirty="0"/>
                    <a:t>과정 </a:t>
                  </a:r>
                  <a:r>
                    <a:rPr lang="en-US" altLang="ko-KR" sz="1800" dirty="0"/>
                    <a:t>· </a:t>
                  </a:r>
                  <a:r>
                    <a:rPr lang="ko-KR" altLang="en-US" sz="1800" dirty="0"/>
                    <a:t>기능</a:t>
                  </a:r>
                </a:p>
              </p:txBody>
            </p:sp>
          </p:grpSp>
        </p:grpSp>
        <p:grpSp>
          <p:nvGrpSpPr>
            <p:cNvPr id="1444" name="그룹 1443">
              <a:extLst>
                <a:ext uri="{FF2B5EF4-FFF2-40B4-BE49-F238E27FC236}">
                  <a16:creationId xmlns:a16="http://schemas.microsoft.com/office/drawing/2014/main" id="{465B52A9-86D8-6363-A24B-58023C8A469D}"/>
                </a:ext>
              </a:extLst>
            </p:cNvPr>
            <p:cNvGrpSpPr/>
            <p:nvPr/>
          </p:nvGrpSpPr>
          <p:grpSpPr>
            <a:xfrm>
              <a:off x="2093153" y="4112565"/>
              <a:ext cx="6404642" cy="727717"/>
              <a:chOff x="2093153" y="4103329"/>
              <a:chExt cx="6404642" cy="727717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7DE18AA2-32A7-1511-F22E-C9E8D8691ECF}"/>
                  </a:ext>
                </a:extLst>
              </p:cNvPr>
              <p:cNvGrpSpPr/>
              <p:nvPr/>
            </p:nvGrpSpPr>
            <p:grpSpPr>
              <a:xfrm>
                <a:off x="2208791" y="4615602"/>
                <a:ext cx="5072547" cy="215444"/>
                <a:chOff x="599605" y="4047218"/>
                <a:chExt cx="5072547" cy="215444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BEF4DC5-9ADF-30FA-7992-EA3C47BEEBA8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481862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단순한 지식의 전수가 아닌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탐구와 성찰의 과정을 구체적으로 포함</a:t>
                  </a: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B71A6D38-A964-3C23-171D-10C8ABD6DE93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F55EB84D-CFB4-F105-2441-6B3AFA577926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EB3A2196-E2F3-ED1C-B80F-77500D854E0D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90E22781-9329-20EC-069E-F3CBEF64A1A0}"/>
                  </a:ext>
                </a:extLst>
              </p:cNvPr>
              <p:cNvGrpSpPr/>
              <p:nvPr/>
            </p:nvGrpSpPr>
            <p:grpSpPr>
              <a:xfrm>
                <a:off x="2093153" y="4103329"/>
                <a:ext cx="6404642" cy="369869"/>
                <a:chOff x="2075206" y="4091295"/>
                <a:chExt cx="6404642" cy="369869"/>
              </a:xfrm>
            </p:grpSpPr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0E1F6A14-6AA5-4B7D-388F-9B45F54EDECA}"/>
                    </a:ext>
                  </a:extLst>
                </p:cNvPr>
                <p:cNvSpPr/>
                <p:nvPr/>
              </p:nvSpPr>
              <p:spPr>
                <a:xfrm>
                  <a:off x="2075206" y="4091295"/>
                  <a:ext cx="6404642" cy="3698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80C02F89-9508-0BD0-1D15-8D0EA9CF9A85}"/>
                    </a:ext>
                  </a:extLst>
                </p:cNvPr>
                <p:cNvSpPr txBox="1"/>
                <p:nvPr/>
              </p:nvSpPr>
              <p:spPr>
                <a:xfrm>
                  <a:off x="3280186" y="4153119"/>
                  <a:ext cx="399468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>
                      <a:solidFill>
                        <a:srgbClr val="00A99D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 교과 고유의 사고 및 탐구 과정 또는 기능을 의미</a:t>
                  </a:r>
                </a:p>
              </p:txBody>
            </p:sp>
          </p:grpSp>
        </p:grp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F858D5B-A39B-219A-D13B-EB411C67160C}"/>
              </a:ext>
            </a:extLst>
          </p:cNvPr>
          <p:cNvGrpSpPr/>
          <p:nvPr/>
        </p:nvGrpSpPr>
        <p:grpSpPr>
          <a:xfrm>
            <a:off x="411956" y="2890838"/>
            <a:ext cx="1358302" cy="900112"/>
            <a:chOff x="411956" y="2890838"/>
            <a:chExt cx="1358302" cy="900112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76DC054-8D50-04C2-6A47-1D424C4684C2}"/>
                </a:ext>
              </a:extLst>
            </p:cNvPr>
            <p:cNvGrpSpPr/>
            <p:nvPr/>
          </p:nvGrpSpPr>
          <p:grpSpPr>
            <a:xfrm>
              <a:off x="411956" y="2890838"/>
              <a:ext cx="1358302" cy="452437"/>
              <a:chOff x="411956" y="1759554"/>
              <a:chExt cx="1358302" cy="324439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7BF701C2-506C-FA3C-676E-5D1FD682FA79}"/>
                  </a:ext>
                </a:extLst>
              </p:cNvPr>
              <p:cNvSpPr/>
              <p:nvPr/>
            </p:nvSpPr>
            <p:spPr>
              <a:xfrm>
                <a:off x="411956" y="1759554"/>
                <a:ext cx="1358302" cy="324439"/>
              </a:xfrm>
              <a:prstGeom prst="roundRect">
                <a:avLst>
                  <a:gd name="adj" fmla="val 11749"/>
                </a:avLst>
              </a:prstGeom>
              <a:solidFill>
                <a:srgbClr val="FFA52D"/>
              </a:solidFill>
              <a:ln w="25400">
                <a:solidFill>
                  <a:schemeClr val="bg1"/>
                </a:solidFill>
              </a:ln>
              <a:effectLst>
                <a:outerShdw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2460D2-202B-32C0-A11C-51598C111D06}"/>
                  </a:ext>
                </a:extLst>
              </p:cNvPr>
              <p:cNvSpPr txBox="1"/>
              <p:nvPr/>
            </p:nvSpPr>
            <p:spPr>
              <a:xfrm>
                <a:off x="678336" y="1844527"/>
                <a:ext cx="825547" cy="1544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과정 </a:t>
                </a:r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·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기능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B38C528A-10C2-283C-93D3-F6D66558B7A5}"/>
                </a:ext>
              </a:extLst>
            </p:cNvPr>
            <p:cNvGrpSpPr/>
            <p:nvPr/>
          </p:nvGrpSpPr>
          <p:grpSpPr>
            <a:xfrm>
              <a:off x="411956" y="3338513"/>
              <a:ext cx="1358302" cy="452437"/>
              <a:chOff x="411956" y="1759554"/>
              <a:chExt cx="1358302" cy="324439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4FFA184E-DCCD-8236-C998-6DFDF88161F8}"/>
                  </a:ext>
                </a:extLst>
              </p:cNvPr>
              <p:cNvSpPr/>
              <p:nvPr/>
            </p:nvSpPr>
            <p:spPr>
              <a:xfrm>
                <a:off x="411956" y="1759554"/>
                <a:ext cx="1358302" cy="324439"/>
              </a:xfrm>
              <a:prstGeom prst="roundRect">
                <a:avLst>
                  <a:gd name="adj" fmla="val 11749"/>
                </a:avLst>
              </a:prstGeom>
              <a:solidFill>
                <a:srgbClr val="FFA52D"/>
              </a:solidFill>
              <a:ln w="25400">
                <a:solidFill>
                  <a:schemeClr val="bg1"/>
                </a:solidFill>
              </a:ln>
              <a:effectLst>
                <a:outerShdw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D2E5501-49ED-63B9-9DAE-849297AB3890}"/>
                  </a:ext>
                </a:extLst>
              </p:cNvPr>
              <p:cNvSpPr txBox="1"/>
              <p:nvPr/>
            </p:nvSpPr>
            <p:spPr>
              <a:xfrm>
                <a:off x="678336" y="1844527"/>
                <a:ext cx="825547" cy="1544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가치 </a:t>
                </a:r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·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태도</a:t>
                </a:r>
              </a:p>
            </p:txBody>
          </p:sp>
        </p:grpSp>
      </p:grpSp>
      <p:grpSp>
        <p:nvGrpSpPr>
          <p:cNvPr id="1447" name="그룹 1446">
            <a:extLst>
              <a:ext uri="{FF2B5EF4-FFF2-40B4-BE49-F238E27FC236}">
                <a16:creationId xmlns:a16="http://schemas.microsoft.com/office/drawing/2014/main" id="{84F37038-0D8C-6F66-26EA-CD042E6DA73C}"/>
              </a:ext>
            </a:extLst>
          </p:cNvPr>
          <p:cNvGrpSpPr/>
          <p:nvPr/>
        </p:nvGrpSpPr>
        <p:grpSpPr>
          <a:xfrm>
            <a:off x="439141" y="5142269"/>
            <a:ext cx="8265716" cy="1029931"/>
            <a:chOff x="439141" y="5142269"/>
            <a:chExt cx="8265716" cy="1029931"/>
          </a:xfrm>
        </p:grpSpPr>
        <p:grpSp>
          <p:nvGrpSpPr>
            <p:cNvPr id="1419" name="그룹 1418">
              <a:extLst>
                <a:ext uri="{FF2B5EF4-FFF2-40B4-BE49-F238E27FC236}">
                  <a16:creationId xmlns:a16="http://schemas.microsoft.com/office/drawing/2014/main" id="{E0775244-92E0-878F-901B-B9B705A5FBF7}"/>
                </a:ext>
              </a:extLst>
            </p:cNvPr>
            <p:cNvGrpSpPr/>
            <p:nvPr/>
          </p:nvGrpSpPr>
          <p:grpSpPr>
            <a:xfrm>
              <a:off x="439141" y="5142269"/>
              <a:ext cx="8265716" cy="1029931"/>
              <a:chOff x="439141" y="3970694"/>
              <a:chExt cx="8265716" cy="1134708"/>
            </a:xfrm>
          </p:grpSpPr>
          <p:sp>
            <p:nvSpPr>
              <p:cNvPr id="1429" name="사각형: 둥근 모서리 1428">
                <a:extLst>
                  <a:ext uri="{FF2B5EF4-FFF2-40B4-BE49-F238E27FC236}">
                    <a16:creationId xmlns:a16="http://schemas.microsoft.com/office/drawing/2014/main" id="{A1ED933C-6CDC-C702-0A47-3A5133F47D8A}"/>
                  </a:ext>
                </a:extLst>
              </p:cNvPr>
              <p:cNvSpPr/>
              <p:nvPr/>
            </p:nvSpPr>
            <p:spPr>
              <a:xfrm flipH="1" flipV="1">
                <a:off x="1457324" y="3970694"/>
                <a:ext cx="7247533" cy="1134705"/>
              </a:xfrm>
              <a:prstGeom prst="roundRect">
                <a:avLst>
                  <a:gd name="adj" fmla="val 5122"/>
                </a:avLst>
              </a:prstGeom>
              <a:solidFill>
                <a:srgbClr val="D9F1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16762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430" name="그룹 1429">
                <a:extLst>
                  <a:ext uri="{FF2B5EF4-FFF2-40B4-BE49-F238E27FC236}">
                    <a16:creationId xmlns:a16="http://schemas.microsoft.com/office/drawing/2014/main" id="{5FB9D365-3D3A-6AB5-A013-60DB3CA1DC46}"/>
                  </a:ext>
                </a:extLst>
              </p:cNvPr>
              <p:cNvGrpSpPr/>
              <p:nvPr/>
            </p:nvGrpSpPr>
            <p:grpSpPr>
              <a:xfrm>
                <a:off x="439141" y="3970697"/>
                <a:ext cx="1486188" cy="1134705"/>
                <a:chOff x="598601" y="4180198"/>
                <a:chExt cx="1486188" cy="1917749"/>
              </a:xfrm>
            </p:grpSpPr>
            <p:sp>
              <p:nvSpPr>
                <p:cNvPr id="1431" name="사각형: 둥근 모서리 1430">
                  <a:extLst>
                    <a:ext uri="{FF2B5EF4-FFF2-40B4-BE49-F238E27FC236}">
                      <a16:creationId xmlns:a16="http://schemas.microsoft.com/office/drawing/2014/main" id="{B1906DE3-3D93-AC5A-C2F2-30967ABAB3CA}"/>
                    </a:ext>
                  </a:extLst>
                </p:cNvPr>
                <p:cNvSpPr/>
                <p:nvPr/>
              </p:nvSpPr>
              <p:spPr>
                <a:xfrm flipV="1">
                  <a:off x="637838" y="4180198"/>
                  <a:ext cx="1446951" cy="1917748"/>
                </a:xfrm>
                <a:prstGeom prst="roundRect">
                  <a:avLst>
                    <a:gd name="adj" fmla="val 3427"/>
                  </a:avLst>
                </a:prstGeom>
                <a:solidFill>
                  <a:schemeClr val="bg1"/>
                </a:solidFill>
                <a:ln w="317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32" name="사각형: 둥근 모서리 1431">
                  <a:extLst>
                    <a:ext uri="{FF2B5EF4-FFF2-40B4-BE49-F238E27FC236}">
                      <a16:creationId xmlns:a16="http://schemas.microsoft.com/office/drawing/2014/main" id="{C87DF343-3A4D-19F2-57F2-64BB22566800}"/>
                    </a:ext>
                  </a:extLst>
                </p:cNvPr>
                <p:cNvSpPr/>
                <p:nvPr/>
              </p:nvSpPr>
              <p:spPr>
                <a:xfrm flipV="1">
                  <a:off x="598601" y="4180199"/>
                  <a:ext cx="1446951" cy="1917748"/>
                </a:xfrm>
                <a:prstGeom prst="roundRect">
                  <a:avLst>
                    <a:gd name="adj" fmla="val 4760"/>
                  </a:avLst>
                </a:prstGeom>
                <a:solidFill>
                  <a:srgbClr val="00A99D"/>
                </a:solidFill>
                <a:ln w="31750">
                  <a:noFill/>
                </a:ln>
                <a:effectLst>
                  <a:innerShdw dist="508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33" name="TextBox 1432">
                  <a:extLst>
                    <a:ext uri="{FF2B5EF4-FFF2-40B4-BE49-F238E27FC236}">
                      <a16:creationId xmlns:a16="http://schemas.microsoft.com/office/drawing/2014/main" id="{C4B95922-208B-0D3F-103D-DC9C719FDF42}"/>
                    </a:ext>
                  </a:extLst>
                </p:cNvPr>
                <p:cNvSpPr txBox="1"/>
                <p:nvPr/>
              </p:nvSpPr>
              <p:spPr>
                <a:xfrm>
                  <a:off x="791482" y="4881184"/>
                  <a:ext cx="1061188" cy="5157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800" dirty="0"/>
                    <a:t>가치</a:t>
                  </a:r>
                  <a:r>
                    <a:rPr lang="en-US" altLang="ko-KR" sz="1800" dirty="0"/>
                    <a:t> · </a:t>
                  </a:r>
                  <a:r>
                    <a:rPr lang="ko-KR" altLang="en-US" sz="1800" dirty="0"/>
                    <a:t>태도</a:t>
                  </a:r>
                </a:p>
              </p:txBody>
            </p:sp>
          </p:grpSp>
        </p:grpSp>
        <p:grpSp>
          <p:nvGrpSpPr>
            <p:cNvPr id="1445" name="그룹 1444">
              <a:extLst>
                <a:ext uri="{FF2B5EF4-FFF2-40B4-BE49-F238E27FC236}">
                  <a16:creationId xmlns:a16="http://schemas.microsoft.com/office/drawing/2014/main" id="{36C45B53-FD3E-F363-BEF9-1E640812FACC}"/>
                </a:ext>
              </a:extLst>
            </p:cNvPr>
            <p:cNvGrpSpPr/>
            <p:nvPr/>
          </p:nvGrpSpPr>
          <p:grpSpPr>
            <a:xfrm>
              <a:off x="2093153" y="5284140"/>
              <a:ext cx="6404642" cy="727717"/>
              <a:chOff x="2093153" y="5274904"/>
              <a:chExt cx="6404642" cy="727717"/>
            </a:xfrm>
          </p:grpSpPr>
          <p:grpSp>
            <p:nvGrpSpPr>
              <p:cNvPr id="1421" name="그룹 1420">
                <a:extLst>
                  <a:ext uri="{FF2B5EF4-FFF2-40B4-BE49-F238E27FC236}">
                    <a16:creationId xmlns:a16="http://schemas.microsoft.com/office/drawing/2014/main" id="{32490936-C602-2129-D90E-EFC95FD1EFF0}"/>
                  </a:ext>
                </a:extLst>
              </p:cNvPr>
              <p:cNvGrpSpPr/>
              <p:nvPr/>
            </p:nvGrpSpPr>
            <p:grpSpPr>
              <a:xfrm>
                <a:off x="2208791" y="5787177"/>
                <a:ext cx="4775992" cy="215444"/>
                <a:chOff x="599605" y="4047218"/>
                <a:chExt cx="4775992" cy="215444"/>
              </a:xfrm>
            </p:grpSpPr>
            <p:sp>
              <p:nvSpPr>
                <p:cNvPr id="1425" name="TextBox 1424">
                  <a:extLst>
                    <a:ext uri="{FF2B5EF4-FFF2-40B4-BE49-F238E27FC236}">
                      <a16:creationId xmlns:a16="http://schemas.microsoft.com/office/drawing/2014/main" id="{5D7A0783-D581-3303-B2DF-C8042CE55618}"/>
                    </a:ext>
                  </a:extLst>
                </p:cNvPr>
                <p:cNvSpPr txBox="1"/>
                <p:nvPr/>
              </p:nvSpPr>
              <p:spPr>
                <a:xfrm>
                  <a:off x="853525" y="4047218"/>
                  <a:ext cx="452207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일상 속 실천 태도 및 가치 탐구와 수양의 과정을 중심으로 구성</a:t>
                  </a:r>
                </a:p>
              </p:txBody>
            </p:sp>
            <p:sp>
              <p:nvSpPr>
                <p:cNvPr id="1426" name="자유형: 도형 1425">
                  <a:extLst>
                    <a:ext uri="{FF2B5EF4-FFF2-40B4-BE49-F238E27FC236}">
                      <a16:creationId xmlns:a16="http://schemas.microsoft.com/office/drawing/2014/main" id="{4956200B-50EE-6CBD-5289-9B5640E74E28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00A99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427" name="자유형: 도형 1426">
                  <a:extLst>
                    <a:ext uri="{FF2B5EF4-FFF2-40B4-BE49-F238E27FC236}">
                      <a16:creationId xmlns:a16="http://schemas.microsoft.com/office/drawing/2014/main" id="{D20CDA7B-3DB0-3494-D7A8-4AEC869A11E8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38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428" name="자유형: 도형 1427">
                  <a:extLst>
                    <a:ext uri="{FF2B5EF4-FFF2-40B4-BE49-F238E27FC236}">
                      <a16:creationId xmlns:a16="http://schemas.microsoft.com/office/drawing/2014/main" id="{AE6915A1-0FD3-ABC7-01D3-C8F467BA2C26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225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1422" name="그룹 1421">
                <a:extLst>
                  <a:ext uri="{FF2B5EF4-FFF2-40B4-BE49-F238E27FC236}">
                    <a16:creationId xmlns:a16="http://schemas.microsoft.com/office/drawing/2014/main" id="{C5C5BA83-9F2F-3DED-6F60-F368B11FC186}"/>
                  </a:ext>
                </a:extLst>
              </p:cNvPr>
              <p:cNvGrpSpPr/>
              <p:nvPr/>
            </p:nvGrpSpPr>
            <p:grpSpPr>
              <a:xfrm>
                <a:off x="2093153" y="5274904"/>
                <a:ext cx="6404642" cy="369869"/>
                <a:chOff x="2075206" y="4091295"/>
                <a:chExt cx="6404642" cy="369869"/>
              </a:xfrm>
            </p:grpSpPr>
            <p:sp>
              <p:nvSpPr>
                <p:cNvPr id="1423" name="사각형: 둥근 모서리 1422">
                  <a:extLst>
                    <a:ext uri="{FF2B5EF4-FFF2-40B4-BE49-F238E27FC236}">
                      <a16:creationId xmlns:a16="http://schemas.microsoft.com/office/drawing/2014/main" id="{FB2CCB2D-9BCA-7A86-B6FB-211953D4DA8F}"/>
                    </a:ext>
                  </a:extLst>
                </p:cNvPr>
                <p:cNvSpPr/>
                <p:nvPr/>
              </p:nvSpPr>
              <p:spPr>
                <a:xfrm>
                  <a:off x="2075206" y="4091295"/>
                  <a:ext cx="6404642" cy="3698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24" name="TextBox 1423">
                  <a:extLst>
                    <a:ext uri="{FF2B5EF4-FFF2-40B4-BE49-F238E27FC236}">
                      <a16:creationId xmlns:a16="http://schemas.microsoft.com/office/drawing/2014/main" id="{2D8E548B-D32B-33FD-81D3-1AE14F93B12A}"/>
                    </a:ext>
                  </a:extLst>
                </p:cNvPr>
                <p:cNvSpPr txBox="1"/>
                <p:nvPr/>
              </p:nvSpPr>
              <p:spPr>
                <a:xfrm>
                  <a:off x="2882641" y="4153119"/>
                  <a:ext cx="478977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>
                      <a:solidFill>
                        <a:srgbClr val="00A99D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 교과 활동을 통해 기를 수 있는 고유한 가치와 태도를 의미</a:t>
                  </a:r>
                </a:p>
              </p:txBody>
            </p:sp>
          </p:grpSp>
        </p:grpSp>
      </p:grpSp>
      <p:grpSp>
        <p:nvGrpSpPr>
          <p:cNvPr id="1448" name="그룹 1447">
            <a:extLst>
              <a:ext uri="{FF2B5EF4-FFF2-40B4-BE49-F238E27FC236}">
                <a16:creationId xmlns:a16="http://schemas.microsoft.com/office/drawing/2014/main" id="{4E4576FC-B633-1969-C8FA-4FFF8F2C6400}"/>
              </a:ext>
            </a:extLst>
          </p:cNvPr>
          <p:cNvGrpSpPr/>
          <p:nvPr/>
        </p:nvGrpSpPr>
        <p:grpSpPr>
          <a:xfrm>
            <a:off x="290322" y="297020"/>
            <a:ext cx="5640124" cy="655115"/>
            <a:chOff x="290322" y="297020"/>
            <a:chExt cx="5640124" cy="655115"/>
          </a:xfrm>
        </p:grpSpPr>
        <p:sp>
          <p:nvSpPr>
            <p:cNvPr id="1449" name="TextBox 1448">
              <a:extLst>
                <a:ext uri="{FF2B5EF4-FFF2-40B4-BE49-F238E27FC236}">
                  <a16:creationId xmlns:a16="http://schemas.microsoft.com/office/drawing/2014/main" id="{4B04D685-3091-DD3C-D177-680275A235B9}"/>
                </a:ext>
              </a:extLst>
            </p:cNvPr>
            <p:cNvSpPr txBox="1"/>
            <p:nvPr/>
          </p:nvSpPr>
          <p:spPr>
            <a:xfrm>
              <a:off x="1033272" y="491210"/>
              <a:ext cx="4897174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내용 체계의 변화 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I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과정 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기능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가치 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태도</a:t>
              </a:r>
            </a:p>
          </p:txBody>
        </p:sp>
        <p:sp>
          <p:nvSpPr>
            <p:cNvPr id="1450" name="TextBox 1449">
              <a:extLst>
                <a:ext uri="{FF2B5EF4-FFF2-40B4-BE49-F238E27FC236}">
                  <a16:creationId xmlns:a16="http://schemas.microsoft.com/office/drawing/2014/main" id="{89009F03-1168-9969-3896-BCB1F9EA9764}"/>
                </a:ext>
              </a:extLst>
            </p:cNvPr>
            <p:cNvSpPr txBox="1"/>
            <p:nvPr/>
          </p:nvSpPr>
          <p:spPr>
            <a:xfrm>
              <a:off x="1033272" y="297020"/>
              <a:ext cx="25984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Ⅰ.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 선택중심 교육과정 설계의 개요</a:t>
              </a:r>
            </a:p>
          </p:txBody>
        </p:sp>
        <p:sp>
          <p:nvSpPr>
            <p:cNvPr id="1451" name="TextBox 1450">
              <a:extLst>
                <a:ext uri="{FF2B5EF4-FFF2-40B4-BE49-F238E27FC236}">
                  <a16:creationId xmlns:a16="http://schemas.microsoft.com/office/drawing/2014/main" id="{5338245F-EDB5-1580-D902-B8C0D35B5CF7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8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863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7B34C5-5F7A-95BB-10E6-6DBD1F354BF9}"/>
              </a:ext>
            </a:extLst>
          </p:cNvPr>
          <p:cNvGrpSpPr/>
          <p:nvPr/>
        </p:nvGrpSpPr>
        <p:grpSpPr>
          <a:xfrm>
            <a:off x="290322" y="297020"/>
            <a:ext cx="2573579" cy="655115"/>
            <a:chOff x="290322" y="297020"/>
            <a:chExt cx="2573579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B135EBA-4397-57A4-1748-C05EAE63A01E}"/>
                </a:ext>
              </a:extLst>
            </p:cNvPr>
            <p:cNvSpPr txBox="1"/>
            <p:nvPr/>
          </p:nvSpPr>
          <p:spPr>
            <a:xfrm>
              <a:off x="1033272" y="491210"/>
              <a:ext cx="183062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도덕과의 성격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E6E12C-17EF-F5BE-DA4B-65F858771748}"/>
                </a:ext>
              </a:extLst>
            </p:cNvPr>
            <p:cNvSpPr txBox="1"/>
            <p:nvPr/>
          </p:nvSpPr>
          <p:spPr>
            <a:xfrm>
              <a:off x="1033272" y="297020"/>
              <a:ext cx="182261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Ⅱ.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성격 및 목표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EBB96B-07A4-58DC-FE9C-F2EAD16D9DB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AB3331E-0D2D-9F1F-2723-9F0CE1CC24E7}"/>
              </a:ext>
            </a:extLst>
          </p:cNvPr>
          <p:cNvGrpSpPr/>
          <p:nvPr/>
        </p:nvGrpSpPr>
        <p:grpSpPr>
          <a:xfrm>
            <a:off x="684181" y="1371902"/>
            <a:ext cx="7802457" cy="4741328"/>
            <a:chOff x="684181" y="1371902"/>
            <a:chExt cx="7802457" cy="4741328"/>
          </a:xfrm>
        </p:grpSpPr>
        <p:grpSp>
          <p:nvGrpSpPr>
            <p:cNvPr id="231" name="그룹 230">
              <a:extLst>
                <a:ext uri="{FF2B5EF4-FFF2-40B4-BE49-F238E27FC236}">
                  <a16:creationId xmlns:a16="http://schemas.microsoft.com/office/drawing/2014/main" id="{2DF723EA-537F-DED5-40A5-356239465C8D}"/>
                </a:ext>
              </a:extLst>
            </p:cNvPr>
            <p:cNvGrpSpPr/>
            <p:nvPr/>
          </p:nvGrpSpPr>
          <p:grpSpPr>
            <a:xfrm>
              <a:off x="684181" y="1372832"/>
              <a:ext cx="3286232" cy="1425204"/>
              <a:chOff x="684181" y="1372832"/>
              <a:chExt cx="3286232" cy="1425204"/>
            </a:xfrm>
          </p:grpSpPr>
          <p:grpSp>
            <p:nvGrpSpPr>
              <p:cNvPr id="230" name="그룹 229">
                <a:extLst>
                  <a:ext uri="{FF2B5EF4-FFF2-40B4-BE49-F238E27FC236}">
                    <a16:creationId xmlns:a16="http://schemas.microsoft.com/office/drawing/2014/main" id="{F720C1D4-0D01-D73B-8A5F-79B463432F18}"/>
                  </a:ext>
                </a:extLst>
              </p:cNvPr>
              <p:cNvGrpSpPr/>
              <p:nvPr/>
            </p:nvGrpSpPr>
            <p:grpSpPr>
              <a:xfrm>
                <a:off x="684181" y="1372832"/>
                <a:ext cx="2834443" cy="1425204"/>
                <a:chOff x="684181" y="1372832"/>
                <a:chExt cx="2834443" cy="1425204"/>
              </a:xfrm>
            </p:grpSpPr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52EE4C11-4B31-0078-DF68-5C2328BE9215}"/>
                    </a:ext>
                  </a:extLst>
                </p:cNvPr>
                <p:cNvSpPr/>
                <p:nvPr/>
              </p:nvSpPr>
              <p:spPr>
                <a:xfrm>
                  <a:off x="684181" y="1372832"/>
                  <a:ext cx="2834443" cy="1425204"/>
                </a:xfrm>
                <a:prstGeom prst="roundRect">
                  <a:avLst>
                    <a:gd name="adj" fmla="val 10254"/>
                  </a:avLst>
                </a:prstGeom>
                <a:ln w="22225">
                  <a:solidFill>
                    <a:srgbClr val="059D9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F76CE994-942D-F74A-B1E0-2AB84917C104}"/>
                    </a:ext>
                  </a:extLst>
                </p:cNvPr>
                <p:cNvGrpSpPr/>
                <p:nvPr/>
              </p:nvGrpSpPr>
              <p:grpSpPr>
                <a:xfrm>
                  <a:off x="783445" y="2450487"/>
                  <a:ext cx="2634197" cy="263606"/>
                  <a:chOff x="783445" y="2463187"/>
                  <a:chExt cx="2634197" cy="263606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FB4F9645-E95F-C248-A8A2-E789EC0003A4}"/>
                      </a:ext>
                    </a:extLst>
                  </p:cNvPr>
                  <p:cNvSpPr/>
                  <p:nvPr/>
                </p:nvSpPr>
                <p:spPr>
                  <a:xfrm>
                    <a:off x="783445" y="2463187"/>
                    <a:ext cx="2634197" cy="263606"/>
                  </a:xfrm>
                  <a:prstGeom prst="roundRect">
                    <a:avLst>
                      <a:gd name="adj" fmla="val 20280"/>
                    </a:avLst>
                  </a:prstGeom>
                  <a:solidFill>
                    <a:srgbClr val="059D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3B6434AF-E6DC-56B6-BA13-A22D41EA500B}"/>
                      </a:ext>
                    </a:extLst>
                  </p:cNvPr>
                  <p:cNvSpPr txBox="1"/>
                  <p:nvPr/>
                </p:nvSpPr>
                <p:spPr>
                  <a:xfrm>
                    <a:off x="1049031" y="2494963"/>
                    <a:ext cx="210474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도덕적 지식과 실천의 연계과정</a:t>
                    </a:r>
                  </a:p>
                </p:txBody>
              </p:sp>
            </p:grp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043FBA19-2848-B16B-C2B4-B90E07E963B1}"/>
                    </a:ext>
                  </a:extLst>
                </p:cNvPr>
                <p:cNvGrpSpPr/>
                <p:nvPr/>
              </p:nvGrpSpPr>
              <p:grpSpPr>
                <a:xfrm>
                  <a:off x="783444" y="1462665"/>
                  <a:ext cx="2634198" cy="794760"/>
                  <a:chOff x="549547" y="1346366"/>
                  <a:chExt cx="2796254" cy="835300"/>
                </a:xfrm>
              </p:grpSpPr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6FB31513-E547-61BC-1B36-6E5813346E44}"/>
                      </a:ext>
                    </a:extLst>
                  </p:cNvPr>
                  <p:cNvSpPr/>
                  <p:nvPr/>
                </p:nvSpPr>
                <p:spPr>
                  <a:xfrm>
                    <a:off x="549547" y="1346366"/>
                    <a:ext cx="2796254" cy="835300"/>
                  </a:xfrm>
                  <a:prstGeom prst="roundRect">
                    <a:avLst>
                      <a:gd name="adj" fmla="val 10313"/>
                    </a:avLst>
                  </a:prstGeom>
                  <a:solidFill>
                    <a:srgbClr val="059D9A">
                      <a:alpha val="1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B23BA412-2151-9420-FE11-937C2005D79B}"/>
                      </a:ext>
                    </a:extLst>
                  </p:cNvPr>
                  <p:cNvSpPr txBox="1"/>
                  <p:nvPr/>
                </p:nvSpPr>
                <p:spPr>
                  <a:xfrm>
                    <a:off x="1240651" y="1426764"/>
                    <a:ext cx="1414047" cy="1940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도덕현상에 관한 탐구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464F984C-6121-650B-D293-4DC424FC4617}"/>
                      </a:ext>
                    </a:extLst>
                  </p:cNvPr>
                  <p:cNvSpPr txBox="1"/>
                  <p:nvPr/>
                </p:nvSpPr>
                <p:spPr>
                  <a:xfrm>
                    <a:off x="1072191" y="1671057"/>
                    <a:ext cx="1750968" cy="1940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내면의</a:t>
                    </a:r>
                    <a:r>
                      <a:rPr lang="en-US" altLang="ko-KR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</a:t>
                    </a:r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도덕성에</a:t>
                    </a:r>
                    <a:r>
                      <a:rPr lang="en-US" altLang="ko-KR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</a:t>
                    </a:r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관한 성찰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3EB889E0-3A4D-44B8-D2A3-65FE57763BCA}"/>
                      </a:ext>
                    </a:extLst>
                  </p:cNvPr>
                  <p:cNvSpPr txBox="1"/>
                  <p:nvPr/>
                </p:nvSpPr>
                <p:spPr>
                  <a:xfrm>
                    <a:off x="1557152" y="1915351"/>
                    <a:ext cx="781044" cy="1940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일상의</a:t>
                    </a:r>
                    <a:r>
                      <a:rPr lang="en-US" altLang="ko-KR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</a:t>
                    </a:r>
                    <a:r>
                      <a: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실천</a:t>
                    </a:r>
                  </a:p>
                </p:txBody>
              </p:sp>
            </p:grpSp>
            <p:sp>
              <p:nvSpPr>
                <p:cNvPr id="109" name="자유형: 도형 108">
                  <a:extLst>
                    <a:ext uri="{FF2B5EF4-FFF2-40B4-BE49-F238E27FC236}">
                      <a16:creationId xmlns:a16="http://schemas.microsoft.com/office/drawing/2014/main" id="{7A978379-8F10-2CB8-8942-45B688C35915}"/>
                    </a:ext>
                  </a:extLst>
                </p:cNvPr>
                <p:cNvSpPr/>
                <p:nvPr/>
              </p:nvSpPr>
              <p:spPr>
                <a:xfrm rot="5400000" flipV="1">
                  <a:off x="2053370" y="2279109"/>
                  <a:ext cx="94346" cy="170890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059D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115" name="직선 연결선 114">
                <a:extLst>
                  <a:ext uri="{FF2B5EF4-FFF2-40B4-BE49-F238E27FC236}">
                    <a16:creationId xmlns:a16="http://schemas.microsoft.com/office/drawing/2014/main" id="{2CAAE00F-838A-844F-DED7-37CC0DF6F894}"/>
                  </a:ext>
                </a:extLst>
              </p:cNvPr>
              <p:cNvCxnSpPr>
                <a:cxnSpLocks/>
                <a:stCxn id="45" idx="3"/>
                <a:endCxn id="27" idx="3"/>
              </p:cNvCxnSpPr>
              <p:nvPr/>
            </p:nvCxnSpPr>
            <p:spPr>
              <a:xfrm flipV="1">
                <a:off x="3518624" y="1978437"/>
                <a:ext cx="451789" cy="0"/>
              </a:xfrm>
              <a:prstGeom prst="line">
                <a:avLst/>
              </a:prstGeom>
              <a:ln w="22225">
                <a:solidFill>
                  <a:srgbClr val="059D9A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5920C659-CD32-AE01-FC88-F5E8EF90B105}"/>
                </a:ext>
              </a:extLst>
            </p:cNvPr>
            <p:cNvGrpSpPr/>
            <p:nvPr/>
          </p:nvGrpSpPr>
          <p:grpSpPr>
            <a:xfrm>
              <a:off x="5652195" y="1372832"/>
              <a:ext cx="2834443" cy="2139682"/>
              <a:chOff x="5652195" y="1372832"/>
              <a:chExt cx="2834443" cy="2139682"/>
            </a:xfrm>
          </p:grpSpPr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978227F7-F880-E504-69FC-66DA8D98F66F}"/>
                  </a:ext>
                </a:extLst>
              </p:cNvPr>
              <p:cNvCxnSpPr>
                <a:cxnSpLocks/>
                <a:stCxn id="26" idx="14"/>
              </p:cNvCxnSpPr>
              <p:nvPr/>
            </p:nvCxnSpPr>
            <p:spPr>
              <a:xfrm flipH="1" flipV="1">
                <a:off x="6026749" y="2611994"/>
                <a:ext cx="0" cy="900520"/>
              </a:xfrm>
              <a:prstGeom prst="line">
                <a:avLst/>
              </a:prstGeom>
              <a:ln w="22225">
                <a:solidFill>
                  <a:srgbClr val="378FD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5" name="그룹 224">
                <a:extLst>
                  <a:ext uri="{FF2B5EF4-FFF2-40B4-BE49-F238E27FC236}">
                    <a16:creationId xmlns:a16="http://schemas.microsoft.com/office/drawing/2014/main" id="{DC6012B5-5AC2-2CE9-DF72-E88FF9005B1C}"/>
                  </a:ext>
                </a:extLst>
              </p:cNvPr>
              <p:cNvGrpSpPr/>
              <p:nvPr/>
            </p:nvGrpSpPr>
            <p:grpSpPr>
              <a:xfrm>
                <a:off x="5652195" y="1372832"/>
                <a:ext cx="2834443" cy="1246782"/>
                <a:chOff x="5652195" y="1372832"/>
                <a:chExt cx="2834443" cy="1246782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92A1026B-E3F1-B580-0009-523BB72CB7D9}"/>
                    </a:ext>
                  </a:extLst>
                </p:cNvPr>
                <p:cNvSpPr/>
                <p:nvPr/>
              </p:nvSpPr>
              <p:spPr>
                <a:xfrm>
                  <a:off x="5652195" y="1372832"/>
                  <a:ext cx="2834443" cy="1246782"/>
                </a:xfrm>
                <a:prstGeom prst="roundRect">
                  <a:avLst>
                    <a:gd name="adj" fmla="val 10254"/>
                  </a:avLst>
                </a:prstGeom>
                <a:ln w="22225">
                  <a:solidFill>
                    <a:srgbClr val="378FD8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6397123A-4F13-E61B-27C3-D4C11F075C86}"/>
                    </a:ext>
                  </a:extLst>
                </p:cNvPr>
                <p:cNvGrpSpPr/>
                <p:nvPr/>
              </p:nvGrpSpPr>
              <p:grpSpPr>
                <a:xfrm>
                  <a:off x="5752317" y="1462663"/>
                  <a:ext cx="2634197" cy="1070168"/>
                  <a:chOff x="5824106" y="1346366"/>
                  <a:chExt cx="2796254" cy="930411"/>
                </a:xfrm>
              </p:grpSpPr>
              <p:grpSp>
                <p:nvGrpSpPr>
                  <p:cNvPr id="10" name="그룹 9">
                    <a:extLst>
                      <a:ext uri="{FF2B5EF4-FFF2-40B4-BE49-F238E27FC236}">
                        <a16:creationId xmlns:a16="http://schemas.microsoft.com/office/drawing/2014/main" id="{3ACD5F8E-8B3F-83F5-93E4-C64A1FF2D851}"/>
                      </a:ext>
                    </a:extLst>
                  </p:cNvPr>
                  <p:cNvGrpSpPr/>
                  <p:nvPr/>
                </p:nvGrpSpPr>
                <p:grpSpPr>
                  <a:xfrm>
                    <a:off x="5824106" y="1346366"/>
                    <a:ext cx="2796254" cy="429094"/>
                    <a:chOff x="701947" y="1498766"/>
                    <a:chExt cx="2796254" cy="689736"/>
                  </a:xfrm>
                </p:grpSpPr>
                <p:sp>
                  <p:nvSpPr>
                    <p:cNvPr id="8" name="사각형: 둥근 모서리 7">
                      <a:extLst>
                        <a:ext uri="{FF2B5EF4-FFF2-40B4-BE49-F238E27FC236}">
                          <a16:creationId xmlns:a16="http://schemas.microsoft.com/office/drawing/2014/main" id="{59AB3C89-91BC-0BBF-74E8-408CD0F31E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947" y="1498766"/>
                      <a:ext cx="2796254" cy="689736"/>
                    </a:xfrm>
                    <a:prstGeom prst="roundRect">
                      <a:avLst>
                        <a:gd name="adj" fmla="val 10313"/>
                      </a:avLst>
                    </a:prstGeom>
                    <a:solidFill>
                      <a:srgbClr val="398FDB">
                        <a:alpha val="1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9" name="TextBox 8">
                      <a:extLst>
                        <a:ext uri="{FF2B5EF4-FFF2-40B4-BE49-F238E27FC236}">
                          <a16:creationId xmlns:a16="http://schemas.microsoft.com/office/drawing/2014/main" id="{38453E83-64EF-C129-4A9A-024BD0ACAC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1855" y="1700400"/>
                      <a:ext cx="1516441" cy="28647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인성교육의 핵심교과</a:t>
                      </a:r>
                    </a:p>
                  </p:txBody>
                </p:sp>
              </p:grpSp>
              <p:grpSp>
                <p:nvGrpSpPr>
                  <p:cNvPr id="11" name="그룹 10">
                    <a:extLst>
                      <a:ext uri="{FF2B5EF4-FFF2-40B4-BE49-F238E27FC236}">
                        <a16:creationId xmlns:a16="http://schemas.microsoft.com/office/drawing/2014/main" id="{218C2D37-E0DF-4A66-C25B-E79AF9D91E41}"/>
                      </a:ext>
                    </a:extLst>
                  </p:cNvPr>
                  <p:cNvGrpSpPr/>
                  <p:nvPr/>
                </p:nvGrpSpPr>
                <p:grpSpPr>
                  <a:xfrm>
                    <a:off x="5824106" y="1847683"/>
                    <a:ext cx="2796254" cy="429094"/>
                    <a:chOff x="701947" y="1498766"/>
                    <a:chExt cx="2796254" cy="689736"/>
                  </a:xfrm>
                </p:grpSpPr>
                <p:sp>
                  <p:nvSpPr>
                    <p:cNvPr id="12" name="사각형: 둥근 모서리 11">
                      <a:extLst>
                        <a:ext uri="{FF2B5EF4-FFF2-40B4-BE49-F238E27FC236}">
                          <a16:creationId xmlns:a16="http://schemas.microsoft.com/office/drawing/2014/main" id="{2182C3AA-B266-3643-E3F6-CDBEC9C726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947" y="1498766"/>
                      <a:ext cx="2796254" cy="689736"/>
                    </a:xfrm>
                    <a:prstGeom prst="roundRect">
                      <a:avLst>
                        <a:gd name="adj" fmla="val 10313"/>
                      </a:avLst>
                    </a:prstGeom>
                    <a:solidFill>
                      <a:srgbClr val="398FDB">
                        <a:alpha val="1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9B6B9454-3D98-E785-1793-E8414216E0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3463" y="1700400"/>
                      <a:ext cx="1933223" cy="28647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학교 시민교육의 주요 교과</a:t>
                      </a:r>
                    </a:p>
                  </p:txBody>
                </p:sp>
              </p:grpSp>
            </p:grpSp>
          </p:grpSp>
        </p:grpSp>
        <p:grpSp>
          <p:nvGrpSpPr>
            <p:cNvPr id="227" name="그룹 226">
              <a:extLst>
                <a:ext uri="{FF2B5EF4-FFF2-40B4-BE49-F238E27FC236}">
                  <a16:creationId xmlns:a16="http://schemas.microsoft.com/office/drawing/2014/main" id="{D7ECF989-E8C9-0EA3-A3DE-18E092B82113}"/>
                </a:ext>
              </a:extLst>
            </p:cNvPr>
            <p:cNvGrpSpPr/>
            <p:nvPr/>
          </p:nvGrpSpPr>
          <p:grpSpPr>
            <a:xfrm>
              <a:off x="3155556" y="4641855"/>
              <a:ext cx="2834443" cy="1471375"/>
              <a:chOff x="3155556" y="4641855"/>
              <a:chExt cx="2834443" cy="1471375"/>
            </a:xfrm>
          </p:grpSpPr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B5E538A5-AD43-2340-4FD7-41C48FADA733}"/>
                  </a:ext>
                </a:extLst>
              </p:cNvPr>
              <p:cNvCxnSpPr>
                <a:stCxn id="25" idx="15"/>
              </p:cNvCxnSpPr>
              <p:nvPr/>
            </p:nvCxnSpPr>
            <p:spPr>
              <a:xfrm>
                <a:off x="3389998" y="4641855"/>
                <a:ext cx="0" cy="216973"/>
              </a:xfrm>
              <a:prstGeom prst="line">
                <a:avLst/>
              </a:prstGeom>
              <a:ln w="22225">
                <a:solidFill>
                  <a:srgbClr val="0E9BA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94110F7A-709E-70AF-7AD4-4B831530A7E9}"/>
                  </a:ext>
                </a:extLst>
              </p:cNvPr>
              <p:cNvGrpSpPr/>
              <p:nvPr/>
            </p:nvGrpSpPr>
            <p:grpSpPr>
              <a:xfrm>
                <a:off x="3155556" y="4866448"/>
                <a:ext cx="2834443" cy="1246782"/>
                <a:chOff x="3155556" y="4866448"/>
                <a:chExt cx="2834443" cy="1246782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FD18617B-EB0C-8326-3E8E-AEB21D5B9E24}"/>
                    </a:ext>
                  </a:extLst>
                </p:cNvPr>
                <p:cNvSpPr/>
                <p:nvPr/>
              </p:nvSpPr>
              <p:spPr>
                <a:xfrm>
                  <a:off x="3155556" y="4866448"/>
                  <a:ext cx="2834443" cy="1246782"/>
                </a:xfrm>
                <a:prstGeom prst="roundRect">
                  <a:avLst>
                    <a:gd name="adj" fmla="val 10254"/>
                  </a:avLst>
                </a:prstGeom>
                <a:ln w="22225">
                  <a:solidFill>
                    <a:srgbClr val="0E9BA5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28FC7542-9D4C-E577-698A-B15A0184311A}"/>
                    </a:ext>
                  </a:extLst>
                </p:cNvPr>
                <p:cNvGrpSpPr/>
                <p:nvPr/>
              </p:nvGrpSpPr>
              <p:grpSpPr>
                <a:xfrm>
                  <a:off x="3255679" y="4954756"/>
                  <a:ext cx="2634197" cy="1070168"/>
                  <a:chOff x="5824106" y="1346366"/>
                  <a:chExt cx="2796254" cy="930411"/>
                </a:xfrm>
              </p:grpSpPr>
              <p:grpSp>
                <p:nvGrpSpPr>
                  <p:cNvPr id="16" name="그룹 15">
                    <a:extLst>
                      <a:ext uri="{FF2B5EF4-FFF2-40B4-BE49-F238E27FC236}">
                        <a16:creationId xmlns:a16="http://schemas.microsoft.com/office/drawing/2014/main" id="{EAD70F0E-22DB-69CE-BFD0-43A7FA872638}"/>
                      </a:ext>
                    </a:extLst>
                  </p:cNvPr>
                  <p:cNvGrpSpPr/>
                  <p:nvPr/>
                </p:nvGrpSpPr>
                <p:grpSpPr>
                  <a:xfrm>
                    <a:off x="5824106" y="1346366"/>
                    <a:ext cx="2796254" cy="429094"/>
                    <a:chOff x="701947" y="1498766"/>
                    <a:chExt cx="2796254" cy="689736"/>
                  </a:xfrm>
                </p:grpSpPr>
                <p:sp>
                  <p:nvSpPr>
                    <p:cNvPr id="20" name="사각형: 둥근 모서리 19">
                      <a:extLst>
                        <a:ext uri="{FF2B5EF4-FFF2-40B4-BE49-F238E27FC236}">
                          <a16:creationId xmlns:a16="http://schemas.microsoft.com/office/drawing/2014/main" id="{B373A044-0836-EDDF-E971-30D248D1C3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947" y="1498766"/>
                      <a:ext cx="2796254" cy="689736"/>
                    </a:xfrm>
                    <a:prstGeom prst="roundRect">
                      <a:avLst>
                        <a:gd name="adj" fmla="val 10313"/>
                      </a:avLst>
                    </a:prstGeom>
                    <a:solidFill>
                      <a:srgbClr val="C1E5E7">
                        <a:alpha val="8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0FEBE284-B79E-2E43-6C1C-5D647CDC5C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7117" y="1700400"/>
                      <a:ext cx="1025922" cy="28647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도덕적인 인간</a:t>
                      </a:r>
                    </a:p>
                  </p:txBody>
                </p:sp>
              </p:grp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26DCD21A-E029-536F-F141-44193694FE73}"/>
                      </a:ext>
                    </a:extLst>
                  </p:cNvPr>
                  <p:cNvGrpSpPr/>
                  <p:nvPr/>
                </p:nvGrpSpPr>
                <p:grpSpPr>
                  <a:xfrm>
                    <a:off x="5824106" y="1847683"/>
                    <a:ext cx="2796254" cy="429094"/>
                    <a:chOff x="701947" y="1498766"/>
                    <a:chExt cx="2796254" cy="689736"/>
                  </a:xfrm>
                </p:grpSpPr>
                <p:sp>
                  <p:nvSpPr>
                    <p:cNvPr id="18" name="사각형: 둥근 모서리 17">
                      <a:extLst>
                        <a:ext uri="{FF2B5EF4-FFF2-40B4-BE49-F238E27FC236}">
                          <a16:creationId xmlns:a16="http://schemas.microsoft.com/office/drawing/2014/main" id="{EC62DB8E-72E2-0AE5-C189-684D8C5450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947" y="1498766"/>
                      <a:ext cx="2796254" cy="689736"/>
                    </a:xfrm>
                    <a:prstGeom prst="roundRect">
                      <a:avLst>
                        <a:gd name="adj" fmla="val 10313"/>
                      </a:avLst>
                    </a:prstGeom>
                    <a:solidFill>
                      <a:srgbClr val="C1E5E7">
                        <a:alpha val="8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82D67EA0-7964-0DD9-6F41-3E84DBB18C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7114" y="1700400"/>
                      <a:ext cx="1025922" cy="28647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정의로운 시민</a:t>
                      </a:r>
                    </a:p>
                  </p:txBody>
                </p:sp>
              </p:grpSp>
            </p:grpSp>
          </p:grpSp>
        </p:grpSp>
        <p:grpSp>
          <p:nvGrpSpPr>
            <p:cNvPr id="233" name="그룹 232">
              <a:extLst>
                <a:ext uri="{FF2B5EF4-FFF2-40B4-BE49-F238E27FC236}">
                  <a16:creationId xmlns:a16="http://schemas.microsoft.com/office/drawing/2014/main" id="{1A167EEA-2A01-108F-BCF3-B33771318C18}"/>
                </a:ext>
              </a:extLst>
            </p:cNvPr>
            <p:cNvGrpSpPr/>
            <p:nvPr/>
          </p:nvGrpSpPr>
          <p:grpSpPr>
            <a:xfrm>
              <a:off x="2790900" y="1371902"/>
              <a:ext cx="3556138" cy="3270037"/>
              <a:chOff x="2790900" y="1371902"/>
              <a:chExt cx="3556138" cy="3270037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9CC5BAD4-E49E-44D9-09E6-D724A4AE55F6}"/>
                  </a:ext>
                </a:extLst>
              </p:cNvPr>
              <p:cNvGrpSpPr/>
              <p:nvPr/>
            </p:nvGrpSpPr>
            <p:grpSpPr>
              <a:xfrm>
                <a:off x="2790900" y="1371902"/>
                <a:ext cx="3556138" cy="3270037"/>
                <a:chOff x="2559820" y="1562100"/>
                <a:chExt cx="4020464" cy="3660405"/>
              </a:xfrm>
              <a:gradFill>
                <a:gsLst>
                  <a:gs pos="20000">
                    <a:srgbClr val="019E95"/>
                  </a:gs>
                  <a:gs pos="100000">
                    <a:srgbClr val="3F8DE2"/>
                  </a:gs>
                </a:gsLst>
                <a:lin ang="2700000" scaled="0"/>
              </a:gradFill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BB0A4F97-B24F-ECC3-34E7-0E0974076018}"/>
                    </a:ext>
                  </a:extLst>
                </p:cNvPr>
                <p:cNvSpPr/>
                <p:nvPr/>
              </p:nvSpPr>
              <p:spPr>
                <a:xfrm>
                  <a:off x="2559820" y="3323507"/>
                  <a:ext cx="2046826" cy="1898904"/>
                </a:xfrm>
                <a:custGeom>
                  <a:avLst/>
                  <a:gdLst>
                    <a:gd name="connsiteX0" fmla="*/ 677227 w 2046826"/>
                    <a:gd name="connsiteY0" fmla="*/ 1898904 h 1898903"/>
                    <a:gd name="connsiteX1" fmla="*/ 91344 w 2046826"/>
                    <a:gd name="connsiteY1" fmla="*/ 1559243 h 1898903"/>
                    <a:gd name="connsiteX2" fmla="*/ 337565 w 2046826"/>
                    <a:gd name="connsiteY2" fmla="*/ 633889 h 1898903"/>
                    <a:gd name="connsiteX3" fmla="*/ 535495 w 2046826"/>
                    <a:gd name="connsiteY3" fmla="*/ 556260 h 1898903"/>
                    <a:gd name="connsiteX4" fmla="*/ 1188148 w 2046826"/>
                    <a:gd name="connsiteY4" fmla="*/ 0 h 1898903"/>
                    <a:gd name="connsiteX5" fmla="*/ 1268348 w 2046826"/>
                    <a:gd name="connsiteY5" fmla="*/ 50863 h 1898903"/>
                    <a:gd name="connsiteX6" fmla="*/ 556831 w 2046826"/>
                    <a:gd name="connsiteY6" fmla="*/ 649891 h 1898903"/>
                    <a:gd name="connsiteX7" fmla="*/ 385762 w 2046826"/>
                    <a:gd name="connsiteY7" fmla="*/ 716852 h 1898903"/>
                    <a:gd name="connsiteX8" fmla="*/ 174402 w 2046826"/>
                    <a:gd name="connsiteY8" fmla="*/ 1511141 h 1898903"/>
                    <a:gd name="connsiteX9" fmla="*/ 968787 w 2046826"/>
                    <a:gd name="connsiteY9" fmla="*/ 1725168 h 1898903"/>
                    <a:gd name="connsiteX10" fmla="*/ 1110519 w 2046826"/>
                    <a:gd name="connsiteY10" fmla="*/ 1610106 h 1898903"/>
                    <a:gd name="connsiteX11" fmla="*/ 2046827 w 2046826"/>
                    <a:gd name="connsiteY11" fmla="*/ 1291876 h 1898903"/>
                    <a:gd name="connsiteX12" fmla="*/ 2046827 w 2046826"/>
                    <a:gd name="connsiteY12" fmla="*/ 1388173 h 1898903"/>
                    <a:gd name="connsiteX13" fmla="*/ 1180147 w 2046826"/>
                    <a:gd name="connsiteY13" fmla="*/ 1674305 h 1898903"/>
                    <a:gd name="connsiteX14" fmla="*/ 1016984 w 2046826"/>
                    <a:gd name="connsiteY14" fmla="*/ 1808036 h 1898903"/>
                    <a:gd name="connsiteX15" fmla="*/ 677322 w 2046826"/>
                    <a:gd name="connsiteY15" fmla="*/ 1898904 h 1898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46826" h="1898903">
                      <a:moveTo>
                        <a:pt x="677227" y="1898904"/>
                      </a:moveTo>
                      <a:cubicBezTo>
                        <a:pt x="444436" y="1898904"/>
                        <a:pt x="214407" y="1775936"/>
                        <a:pt x="91344" y="1559243"/>
                      </a:cubicBezTo>
                      <a:cubicBezTo>
                        <a:pt x="-95917" y="1235678"/>
                        <a:pt x="13811" y="821150"/>
                        <a:pt x="337565" y="633889"/>
                      </a:cubicBezTo>
                      <a:cubicBezTo>
                        <a:pt x="399002" y="596360"/>
                        <a:pt x="465867" y="572357"/>
                        <a:pt x="535495" y="556260"/>
                      </a:cubicBezTo>
                      <a:cubicBezTo>
                        <a:pt x="754760" y="508159"/>
                        <a:pt x="1003553" y="296894"/>
                        <a:pt x="1188148" y="0"/>
                      </a:cubicBezTo>
                      <a:lnTo>
                        <a:pt x="1268348" y="50863"/>
                      </a:lnTo>
                      <a:cubicBezTo>
                        <a:pt x="1073086" y="369094"/>
                        <a:pt x="800195" y="599122"/>
                        <a:pt x="556831" y="649891"/>
                      </a:cubicBezTo>
                      <a:cubicBezTo>
                        <a:pt x="497966" y="663321"/>
                        <a:pt x="439197" y="684752"/>
                        <a:pt x="385762" y="716852"/>
                      </a:cubicBezTo>
                      <a:cubicBezTo>
                        <a:pt x="107537" y="877348"/>
                        <a:pt x="13906" y="1233011"/>
                        <a:pt x="174402" y="1511141"/>
                      </a:cubicBezTo>
                      <a:cubicBezTo>
                        <a:pt x="334898" y="1789271"/>
                        <a:pt x="690657" y="1885569"/>
                        <a:pt x="968787" y="1725168"/>
                      </a:cubicBezTo>
                      <a:cubicBezTo>
                        <a:pt x="1022318" y="1692973"/>
                        <a:pt x="1070419" y="1655636"/>
                        <a:pt x="1110519" y="1610106"/>
                      </a:cubicBezTo>
                      <a:cubicBezTo>
                        <a:pt x="1289780" y="1412177"/>
                        <a:pt x="1648205" y="1291876"/>
                        <a:pt x="2046827" y="1291876"/>
                      </a:cubicBezTo>
                      <a:lnTo>
                        <a:pt x="2046827" y="1388173"/>
                      </a:lnTo>
                      <a:cubicBezTo>
                        <a:pt x="1680305" y="1388173"/>
                        <a:pt x="1340643" y="1500473"/>
                        <a:pt x="1180147" y="1674305"/>
                      </a:cubicBezTo>
                      <a:cubicBezTo>
                        <a:pt x="1134713" y="1727835"/>
                        <a:pt x="1078515" y="1770602"/>
                        <a:pt x="1016984" y="1808036"/>
                      </a:cubicBezTo>
                      <a:cubicBezTo>
                        <a:pt x="910018" y="1869567"/>
                        <a:pt x="792289" y="1898904"/>
                        <a:pt x="677322" y="189890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13B9BB21-BA2B-2E31-45F9-0624BBA0CDA6}"/>
                    </a:ext>
                  </a:extLst>
                </p:cNvPr>
                <p:cNvSpPr/>
                <p:nvPr/>
              </p:nvSpPr>
              <p:spPr>
                <a:xfrm>
                  <a:off x="4590365" y="3273976"/>
                  <a:ext cx="1989919" cy="1948529"/>
                </a:xfrm>
                <a:custGeom>
                  <a:avLst/>
                  <a:gdLst>
                    <a:gd name="connsiteX0" fmla="*/ 1310354 w 1989919"/>
                    <a:gd name="connsiteY0" fmla="*/ 1948434 h 1948529"/>
                    <a:gd name="connsiteX1" fmla="*/ 973455 w 1989919"/>
                    <a:gd name="connsiteY1" fmla="*/ 1857566 h 1948529"/>
                    <a:gd name="connsiteX2" fmla="*/ 807530 w 1989919"/>
                    <a:gd name="connsiteY2" fmla="*/ 1723835 h 1948529"/>
                    <a:gd name="connsiteX3" fmla="*/ 0 w 1989919"/>
                    <a:gd name="connsiteY3" fmla="*/ 1437894 h 1948529"/>
                    <a:gd name="connsiteX4" fmla="*/ 2667 w 1989919"/>
                    <a:gd name="connsiteY4" fmla="*/ 1341692 h 1948529"/>
                    <a:gd name="connsiteX5" fmla="*/ 879824 w 1989919"/>
                    <a:gd name="connsiteY5" fmla="*/ 1659731 h 1948529"/>
                    <a:gd name="connsiteX6" fmla="*/ 1021461 w 1989919"/>
                    <a:gd name="connsiteY6" fmla="*/ 1774698 h 1948529"/>
                    <a:gd name="connsiteX7" fmla="*/ 1462659 w 1989919"/>
                    <a:gd name="connsiteY7" fmla="*/ 1830800 h 1948529"/>
                    <a:gd name="connsiteX8" fmla="*/ 1815656 w 1989919"/>
                    <a:gd name="connsiteY8" fmla="*/ 1560862 h 1948529"/>
                    <a:gd name="connsiteX9" fmla="*/ 1604391 w 1989919"/>
                    <a:gd name="connsiteY9" fmla="*/ 767048 h 1948529"/>
                    <a:gd name="connsiteX10" fmla="*/ 1433322 w 1989919"/>
                    <a:gd name="connsiteY10" fmla="*/ 700278 h 1948529"/>
                    <a:gd name="connsiteX11" fmla="*/ 689896 w 1989919"/>
                    <a:gd name="connsiteY11" fmla="*/ 48101 h 1948529"/>
                    <a:gd name="connsiteX12" fmla="*/ 772763 w 1989919"/>
                    <a:gd name="connsiteY12" fmla="*/ 0 h 1948529"/>
                    <a:gd name="connsiteX13" fmla="*/ 1454753 w 1989919"/>
                    <a:gd name="connsiteY13" fmla="*/ 606743 h 1948529"/>
                    <a:gd name="connsiteX14" fmla="*/ 1652588 w 1989919"/>
                    <a:gd name="connsiteY14" fmla="*/ 684276 h 1948529"/>
                    <a:gd name="connsiteX15" fmla="*/ 1898523 w 1989919"/>
                    <a:gd name="connsiteY15" fmla="*/ 1609058 h 1948529"/>
                    <a:gd name="connsiteX16" fmla="*/ 1489424 w 1989919"/>
                    <a:gd name="connsiteY16" fmla="*/ 1924526 h 1948529"/>
                    <a:gd name="connsiteX17" fmla="*/ 1310259 w 1989919"/>
                    <a:gd name="connsiteY17" fmla="*/ 1948529 h 1948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89919" h="1948529">
                      <a:moveTo>
                        <a:pt x="1310354" y="1948434"/>
                      </a:moveTo>
                      <a:cubicBezTo>
                        <a:pt x="1195292" y="1948434"/>
                        <a:pt x="1077754" y="1916335"/>
                        <a:pt x="973455" y="1857566"/>
                      </a:cubicBezTo>
                      <a:cubicBezTo>
                        <a:pt x="911924" y="1820132"/>
                        <a:pt x="855726" y="1777365"/>
                        <a:pt x="807530" y="1723835"/>
                      </a:cubicBezTo>
                      <a:cubicBezTo>
                        <a:pt x="657892" y="1558195"/>
                        <a:pt x="350330" y="1448562"/>
                        <a:pt x="0" y="1437894"/>
                      </a:cubicBezTo>
                      <a:lnTo>
                        <a:pt x="2667" y="1341692"/>
                      </a:lnTo>
                      <a:cubicBezTo>
                        <a:pt x="377000" y="1355027"/>
                        <a:pt x="713994" y="1475327"/>
                        <a:pt x="879824" y="1659731"/>
                      </a:cubicBezTo>
                      <a:cubicBezTo>
                        <a:pt x="922592" y="1705166"/>
                        <a:pt x="968121" y="1742599"/>
                        <a:pt x="1021461" y="1774698"/>
                      </a:cubicBezTo>
                      <a:cubicBezTo>
                        <a:pt x="1155192" y="1852232"/>
                        <a:pt x="1313021" y="1870901"/>
                        <a:pt x="1462659" y="1830800"/>
                      </a:cubicBezTo>
                      <a:cubicBezTo>
                        <a:pt x="1612487" y="1790700"/>
                        <a:pt x="1738122" y="1694498"/>
                        <a:pt x="1815656" y="1560862"/>
                      </a:cubicBezTo>
                      <a:cubicBezTo>
                        <a:pt x="1976152" y="1282827"/>
                        <a:pt x="1882521" y="927354"/>
                        <a:pt x="1604391" y="767048"/>
                      </a:cubicBezTo>
                      <a:cubicBezTo>
                        <a:pt x="1550956" y="734949"/>
                        <a:pt x="1492091" y="713518"/>
                        <a:pt x="1433322" y="700278"/>
                      </a:cubicBezTo>
                      <a:cubicBezTo>
                        <a:pt x="1173956" y="644080"/>
                        <a:pt x="890588" y="395573"/>
                        <a:pt x="689896" y="48101"/>
                      </a:cubicBezTo>
                      <a:lnTo>
                        <a:pt x="772763" y="0"/>
                      </a:lnTo>
                      <a:cubicBezTo>
                        <a:pt x="957263" y="318040"/>
                        <a:pt x="1224725" y="558641"/>
                        <a:pt x="1454753" y="606743"/>
                      </a:cubicBezTo>
                      <a:cubicBezTo>
                        <a:pt x="1524191" y="622840"/>
                        <a:pt x="1591056" y="646843"/>
                        <a:pt x="1652588" y="684276"/>
                      </a:cubicBezTo>
                      <a:cubicBezTo>
                        <a:pt x="1976247" y="871347"/>
                        <a:pt x="2085785" y="1285589"/>
                        <a:pt x="1898523" y="1609058"/>
                      </a:cubicBezTo>
                      <a:cubicBezTo>
                        <a:pt x="1810226" y="1766792"/>
                        <a:pt x="1663256" y="1879092"/>
                        <a:pt x="1489424" y="1924526"/>
                      </a:cubicBezTo>
                      <a:cubicBezTo>
                        <a:pt x="1430560" y="1940528"/>
                        <a:pt x="1371695" y="1948529"/>
                        <a:pt x="1310259" y="194852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1F6B745F-A983-31B4-CE34-C8D120FCD05B}"/>
                    </a:ext>
                  </a:extLst>
                </p:cNvPr>
                <p:cNvSpPr/>
                <p:nvPr/>
              </p:nvSpPr>
              <p:spPr>
                <a:xfrm>
                  <a:off x="3740848" y="1562100"/>
                  <a:ext cx="1631727" cy="1828419"/>
                </a:xfrm>
                <a:custGeom>
                  <a:avLst/>
                  <a:gdLst>
                    <a:gd name="connsiteX0" fmla="*/ 82868 w 1631727"/>
                    <a:gd name="connsiteY0" fmla="*/ 1828419 h 1828419"/>
                    <a:gd name="connsiteX1" fmla="*/ 0 w 1631727"/>
                    <a:gd name="connsiteY1" fmla="*/ 1780223 h 1828419"/>
                    <a:gd name="connsiteX2" fmla="*/ 184594 w 1631727"/>
                    <a:gd name="connsiteY2" fmla="*/ 887444 h 1828419"/>
                    <a:gd name="connsiteX3" fmla="*/ 152495 w 1631727"/>
                    <a:gd name="connsiteY3" fmla="*/ 678942 h 1828419"/>
                    <a:gd name="connsiteX4" fmla="*/ 829247 w 1631727"/>
                    <a:gd name="connsiteY4" fmla="*/ 0 h 1828419"/>
                    <a:gd name="connsiteX5" fmla="*/ 1508570 w 1631727"/>
                    <a:gd name="connsiteY5" fmla="*/ 678942 h 1828419"/>
                    <a:gd name="connsiteX6" fmla="*/ 1476566 w 1631727"/>
                    <a:gd name="connsiteY6" fmla="*/ 887444 h 1828419"/>
                    <a:gd name="connsiteX7" fmla="*/ 1631728 w 1631727"/>
                    <a:gd name="connsiteY7" fmla="*/ 1729454 h 1828419"/>
                    <a:gd name="connsiteX8" fmla="*/ 1548765 w 1631727"/>
                    <a:gd name="connsiteY8" fmla="*/ 1774793 h 1828419"/>
                    <a:gd name="connsiteX9" fmla="*/ 1382935 w 1631727"/>
                    <a:gd name="connsiteY9" fmla="*/ 857917 h 1828419"/>
                    <a:gd name="connsiteX10" fmla="*/ 1412272 w 1631727"/>
                    <a:gd name="connsiteY10" fmla="*/ 678847 h 1828419"/>
                    <a:gd name="connsiteX11" fmla="*/ 829247 w 1631727"/>
                    <a:gd name="connsiteY11" fmla="*/ 96107 h 1828419"/>
                    <a:gd name="connsiteX12" fmla="*/ 248698 w 1631727"/>
                    <a:gd name="connsiteY12" fmla="*/ 678847 h 1828419"/>
                    <a:gd name="connsiteX13" fmla="*/ 278130 w 1631727"/>
                    <a:gd name="connsiteY13" fmla="*/ 857917 h 1828419"/>
                    <a:gd name="connsiteX14" fmla="*/ 82772 w 1631727"/>
                    <a:gd name="connsiteY14" fmla="*/ 1828324 h 1828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31727" h="1828419">
                      <a:moveTo>
                        <a:pt x="82868" y="1828419"/>
                      </a:moveTo>
                      <a:lnTo>
                        <a:pt x="0" y="1780223"/>
                      </a:lnTo>
                      <a:cubicBezTo>
                        <a:pt x="184594" y="1462183"/>
                        <a:pt x="256794" y="1112044"/>
                        <a:pt x="184594" y="887444"/>
                      </a:cubicBezTo>
                      <a:cubicBezTo>
                        <a:pt x="163259" y="820579"/>
                        <a:pt x="152495" y="751046"/>
                        <a:pt x="152495" y="678942"/>
                      </a:cubicBezTo>
                      <a:cubicBezTo>
                        <a:pt x="152400" y="304705"/>
                        <a:pt x="457390" y="0"/>
                        <a:pt x="829247" y="0"/>
                      </a:cubicBezTo>
                      <a:cubicBezTo>
                        <a:pt x="1201103" y="0"/>
                        <a:pt x="1508570" y="304705"/>
                        <a:pt x="1508570" y="678942"/>
                      </a:cubicBezTo>
                      <a:cubicBezTo>
                        <a:pt x="1508570" y="748379"/>
                        <a:pt x="1497997" y="820579"/>
                        <a:pt x="1476566" y="887444"/>
                      </a:cubicBezTo>
                      <a:cubicBezTo>
                        <a:pt x="1406938" y="1098614"/>
                        <a:pt x="1468469" y="1422083"/>
                        <a:pt x="1631728" y="1729454"/>
                      </a:cubicBezTo>
                      <a:lnTo>
                        <a:pt x="1548765" y="1774793"/>
                      </a:lnTo>
                      <a:cubicBezTo>
                        <a:pt x="1372171" y="1446086"/>
                        <a:pt x="1307973" y="1093184"/>
                        <a:pt x="1382935" y="857917"/>
                      </a:cubicBezTo>
                      <a:cubicBezTo>
                        <a:pt x="1401699" y="799148"/>
                        <a:pt x="1412272" y="740378"/>
                        <a:pt x="1412272" y="678847"/>
                      </a:cubicBezTo>
                      <a:cubicBezTo>
                        <a:pt x="1412272" y="358140"/>
                        <a:pt x="1150049" y="96107"/>
                        <a:pt x="829247" y="96107"/>
                      </a:cubicBezTo>
                      <a:cubicBezTo>
                        <a:pt x="508444" y="96107"/>
                        <a:pt x="248698" y="358140"/>
                        <a:pt x="248698" y="678847"/>
                      </a:cubicBezTo>
                      <a:cubicBezTo>
                        <a:pt x="248698" y="740378"/>
                        <a:pt x="259366" y="799148"/>
                        <a:pt x="278130" y="857917"/>
                      </a:cubicBezTo>
                      <a:cubicBezTo>
                        <a:pt x="358331" y="1109282"/>
                        <a:pt x="283369" y="1483424"/>
                        <a:pt x="82772" y="182832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AF2A134E-50C7-2BEF-20DF-69B7EBDA202A}"/>
                  </a:ext>
                </a:extLst>
              </p:cNvPr>
              <p:cNvGrpSpPr/>
              <p:nvPr/>
            </p:nvGrpSpPr>
            <p:grpSpPr>
              <a:xfrm>
                <a:off x="4151990" y="2783311"/>
                <a:ext cx="841577" cy="1015719"/>
                <a:chOff x="4101032" y="2944969"/>
                <a:chExt cx="941936" cy="1125588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AF6D2ED-8F41-95B9-3F58-DEA2C8F5BDC7}"/>
                    </a:ext>
                  </a:extLst>
                </p:cNvPr>
                <p:cNvSpPr txBox="1"/>
                <p:nvPr/>
              </p:nvSpPr>
              <p:spPr>
                <a:xfrm>
                  <a:off x="4101032" y="3251992"/>
                  <a:ext cx="941936" cy="8185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100000">
                            <a:srgbClr val="3390D3"/>
                          </a:gs>
                          <a:gs pos="12000">
                            <a:srgbClr val="019E95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도덕과</a:t>
                  </a:r>
                  <a:endParaRPr lang="en-US" altLang="ko-KR" sz="2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gradFill>
                      <a:gsLst>
                        <a:gs pos="100000">
                          <a:srgbClr val="3390D3"/>
                        </a:gs>
                        <a:gs pos="12000">
                          <a:srgbClr val="019E95"/>
                        </a:gs>
                      </a:gsLst>
                      <a:lin ang="0" scaled="0"/>
                    </a:gra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sz="2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100000">
                            <a:srgbClr val="3390D3"/>
                          </a:gs>
                          <a:gs pos="12000">
                            <a:srgbClr val="019E95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성격</a:t>
                  </a:r>
                </a:p>
              </p:txBody>
            </p: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C71E87A2-FE07-49FA-88FA-343A0E2B46A4}"/>
                    </a:ext>
                  </a:extLst>
                </p:cNvPr>
                <p:cNvGrpSpPr/>
                <p:nvPr/>
              </p:nvGrpSpPr>
              <p:grpSpPr>
                <a:xfrm>
                  <a:off x="4139749" y="2944969"/>
                  <a:ext cx="864503" cy="228416"/>
                  <a:chOff x="4197338" y="2944969"/>
                  <a:chExt cx="864503" cy="228416"/>
                </a:xfrm>
              </p:grpSpPr>
              <p:sp>
                <p:nvSpPr>
                  <p:cNvPr id="36" name="사각형: 둥근 모서리 35">
                    <a:extLst>
                      <a:ext uri="{FF2B5EF4-FFF2-40B4-BE49-F238E27FC236}">
                        <a16:creationId xmlns:a16="http://schemas.microsoft.com/office/drawing/2014/main" id="{E2DAE2BF-4771-98F1-2E79-8A5672BA8936}"/>
                      </a:ext>
                    </a:extLst>
                  </p:cNvPr>
                  <p:cNvSpPr/>
                  <p:nvPr/>
                </p:nvSpPr>
                <p:spPr>
                  <a:xfrm>
                    <a:off x="4197338" y="2944969"/>
                    <a:ext cx="864503" cy="228416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20000">
                        <a:srgbClr val="019E95"/>
                      </a:gs>
                      <a:gs pos="100000">
                        <a:srgbClr val="3F8DE2"/>
                      </a:gs>
                    </a:gsLst>
                    <a:lin ang="27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ECFE063-C0E9-E1E8-5907-D202714B7837}"/>
                      </a:ext>
                    </a:extLst>
                  </p:cNvPr>
                  <p:cNvSpPr txBox="1"/>
                  <p:nvPr/>
                </p:nvSpPr>
                <p:spPr>
                  <a:xfrm>
                    <a:off x="4297768" y="2966845"/>
                    <a:ext cx="663643" cy="184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1050" dirty="0"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2022</a:t>
                    </a:r>
                    <a:r>
                      <a:rPr lang="ko-KR" altLang="en-US" sz="1050" dirty="0"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개정</a:t>
                    </a:r>
                  </a:p>
                </p:txBody>
              </p: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EE60A6FD-8AB4-2A83-C98A-9C1F6B1E885B}"/>
                  </a:ext>
                </a:extLst>
              </p:cNvPr>
              <p:cNvGrpSpPr/>
              <p:nvPr/>
            </p:nvGrpSpPr>
            <p:grpSpPr>
              <a:xfrm>
                <a:off x="5328259" y="3606915"/>
                <a:ext cx="839072" cy="839072"/>
                <a:chOff x="5373959" y="3599996"/>
                <a:chExt cx="890692" cy="881873"/>
              </a:xfrm>
            </p:grpSpPr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D91A09D4-0D88-999D-5359-70A206C14BCA}"/>
                    </a:ext>
                  </a:extLst>
                </p:cNvPr>
                <p:cNvSpPr/>
                <p:nvPr/>
              </p:nvSpPr>
              <p:spPr>
                <a:xfrm>
                  <a:off x="5373959" y="3599996"/>
                  <a:ext cx="890692" cy="881873"/>
                </a:xfrm>
                <a:prstGeom prst="ellipse">
                  <a:avLst/>
                </a:prstGeom>
                <a:solidFill>
                  <a:srgbClr val="378FD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7" name="그래픽 376">
                  <a:extLst>
                    <a:ext uri="{FF2B5EF4-FFF2-40B4-BE49-F238E27FC236}">
                      <a16:creationId xmlns:a16="http://schemas.microsoft.com/office/drawing/2014/main" id="{261ABB1F-4A59-A0C8-EF0E-596CC8B2A562}"/>
                    </a:ext>
                  </a:extLst>
                </p:cNvPr>
                <p:cNvGrpSpPr/>
                <p:nvPr/>
              </p:nvGrpSpPr>
              <p:grpSpPr>
                <a:xfrm>
                  <a:off x="5584024" y="3852764"/>
                  <a:ext cx="470562" cy="376336"/>
                  <a:chOff x="676275" y="5242441"/>
                  <a:chExt cx="409575" cy="327564"/>
                </a:xfrm>
                <a:solidFill>
                  <a:srgbClr val="2273BC"/>
                </a:solidFill>
              </p:grpSpPr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4D1D670F-8F27-703B-DBBC-06A57842DB0D}"/>
                      </a:ext>
                    </a:extLst>
                  </p:cNvPr>
                  <p:cNvSpPr/>
                  <p:nvPr/>
                </p:nvSpPr>
                <p:spPr>
                  <a:xfrm>
                    <a:off x="726281" y="5242441"/>
                    <a:ext cx="309562" cy="269843"/>
                  </a:xfrm>
                  <a:custGeom>
                    <a:avLst/>
                    <a:gdLst>
                      <a:gd name="connsiteX0" fmla="*/ 192881 w 309562"/>
                      <a:gd name="connsiteY0" fmla="*/ 0 h 269843"/>
                      <a:gd name="connsiteX1" fmla="*/ 166688 w 309562"/>
                      <a:gd name="connsiteY1" fmla="*/ 26194 h 269843"/>
                      <a:gd name="connsiteX2" fmla="*/ 166688 w 309562"/>
                      <a:gd name="connsiteY2" fmla="*/ 178594 h 269843"/>
                      <a:gd name="connsiteX3" fmla="*/ 154781 w 309562"/>
                      <a:gd name="connsiteY3" fmla="*/ 190500 h 269843"/>
                      <a:gd name="connsiteX4" fmla="*/ 142875 w 309562"/>
                      <a:gd name="connsiteY4" fmla="*/ 178594 h 269843"/>
                      <a:gd name="connsiteX5" fmla="*/ 142875 w 309562"/>
                      <a:gd name="connsiteY5" fmla="*/ 26194 h 269843"/>
                      <a:gd name="connsiteX6" fmla="*/ 116681 w 309562"/>
                      <a:gd name="connsiteY6" fmla="*/ 0 h 269843"/>
                      <a:gd name="connsiteX7" fmla="*/ 0 w 309562"/>
                      <a:gd name="connsiteY7" fmla="*/ 0 h 269843"/>
                      <a:gd name="connsiteX8" fmla="*/ 0 w 309562"/>
                      <a:gd name="connsiteY8" fmla="*/ 252413 h 269843"/>
                      <a:gd name="connsiteX9" fmla="*/ 104013 w 309562"/>
                      <a:gd name="connsiteY9" fmla="*/ 252413 h 269843"/>
                      <a:gd name="connsiteX10" fmla="*/ 154781 w 309562"/>
                      <a:gd name="connsiteY10" fmla="*/ 269843 h 269843"/>
                      <a:gd name="connsiteX11" fmla="*/ 205550 w 309562"/>
                      <a:gd name="connsiteY11" fmla="*/ 252413 h 269843"/>
                      <a:gd name="connsiteX12" fmla="*/ 309563 w 309562"/>
                      <a:gd name="connsiteY12" fmla="*/ 252413 h 269843"/>
                      <a:gd name="connsiteX13" fmla="*/ 309563 w 309562"/>
                      <a:gd name="connsiteY13" fmla="*/ 0 h 269843"/>
                      <a:gd name="connsiteX14" fmla="*/ 192881 w 309562"/>
                      <a:gd name="connsiteY14" fmla="*/ 0 h 269843"/>
                      <a:gd name="connsiteX15" fmla="*/ 73819 w 309562"/>
                      <a:gd name="connsiteY15" fmla="*/ 166688 h 269843"/>
                      <a:gd name="connsiteX16" fmla="*/ 35719 w 309562"/>
                      <a:gd name="connsiteY16" fmla="*/ 166688 h 269843"/>
                      <a:gd name="connsiteX17" fmla="*/ 23813 w 309562"/>
                      <a:gd name="connsiteY17" fmla="*/ 154781 h 269843"/>
                      <a:gd name="connsiteX18" fmla="*/ 35719 w 309562"/>
                      <a:gd name="connsiteY18" fmla="*/ 142875 h 269843"/>
                      <a:gd name="connsiteX19" fmla="*/ 73819 w 309562"/>
                      <a:gd name="connsiteY19" fmla="*/ 142875 h 269843"/>
                      <a:gd name="connsiteX20" fmla="*/ 85725 w 309562"/>
                      <a:gd name="connsiteY20" fmla="*/ 154781 h 269843"/>
                      <a:gd name="connsiteX21" fmla="*/ 73819 w 309562"/>
                      <a:gd name="connsiteY21" fmla="*/ 166688 h 269843"/>
                      <a:gd name="connsiteX22" fmla="*/ 102394 w 309562"/>
                      <a:gd name="connsiteY22" fmla="*/ 119063 h 269843"/>
                      <a:gd name="connsiteX23" fmla="*/ 35719 w 309562"/>
                      <a:gd name="connsiteY23" fmla="*/ 119063 h 269843"/>
                      <a:gd name="connsiteX24" fmla="*/ 23813 w 309562"/>
                      <a:gd name="connsiteY24" fmla="*/ 107156 h 269843"/>
                      <a:gd name="connsiteX25" fmla="*/ 35719 w 309562"/>
                      <a:gd name="connsiteY25" fmla="*/ 95250 h 269843"/>
                      <a:gd name="connsiteX26" fmla="*/ 102394 w 309562"/>
                      <a:gd name="connsiteY26" fmla="*/ 95250 h 269843"/>
                      <a:gd name="connsiteX27" fmla="*/ 114300 w 309562"/>
                      <a:gd name="connsiteY27" fmla="*/ 107156 h 269843"/>
                      <a:gd name="connsiteX28" fmla="*/ 102394 w 309562"/>
                      <a:gd name="connsiteY28" fmla="*/ 119063 h 269843"/>
                      <a:gd name="connsiteX29" fmla="*/ 102394 w 309562"/>
                      <a:gd name="connsiteY29" fmla="*/ 71438 h 269843"/>
                      <a:gd name="connsiteX30" fmla="*/ 35719 w 309562"/>
                      <a:gd name="connsiteY30" fmla="*/ 71438 h 269843"/>
                      <a:gd name="connsiteX31" fmla="*/ 23813 w 309562"/>
                      <a:gd name="connsiteY31" fmla="*/ 59531 h 269843"/>
                      <a:gd name="connsiteX32" fmla="*/ 35719 w 309562"/>
                      <a:gd name="connsiteY32" fmla="*/ 47625 h 269843"/>
                      <a:gd name="connsiteX33" fmla="*/ 102394 w 309562"/>
                      <a:gd name="connsiteY33" fmla="*/ 47625 h 269843"/>
                      <a:gd name="connsiteX34" fmla="*/ 114300 w 309562"/>
                      <a:gd name="connsiteY34" fmla="*/ 59531 h 269843"/>
                      <a:gd name="connsiteX35" fmla="*/ 102394 w 309562"/>
                      <a:gd name="connsiteY35" fmla="*/ 71438 h 269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309562" h="269843">
                        <a:moveTo>
                          <a:pt x="192881" y="0"/>
                        </a:moveTo>
                        <a:cubicBezTo>
                          <a:pt x="178403" y="0"/>
                          <a:pt x="166688" y="11716"/>
                          <a:pt x="166688" y="26194"/>
                        </a:cubicBezTo>
                        <a:lnTo>
                          <a:pt x="166688" y="178594"/>
                        </a:lnTo>
                        <a:cubicBezTo>
                          <a:pt x="166688" y="185166"/>
                          <a:pt x="161354" y="190500"/>
                          <a:pt x="154781" y="190500"/>
                        </a:cubicBezTo>
                        <a:cubicBezTo>
                          <a:pt x="148209" y="190500"/>
                          <a:pt x="142875" y="185166"/>
                          <a:pt x="142875" y="178594"/>
                        </a:cubicBezTo>
                        <a:lnTo>
                          <a:pt x="142875" y="26194"/>
                        </a:lnTo>
                        <a:cubicBezTo>
                          <a:pt x="142875" y="11716"/>
                          <a:pt x="131159" y="0"/>
                          <a:pt x="116681" y="0"/>
                        </a:cubicBezTo>
                        <a:lnTo>
                          <a:pt x="0" y="0"/>
                        </a:lnTo>
                        <a:lnTo>
                          <a:pt x="0" y="252413"/>
                        </a:lnTo>
                        <a:lnTo>
                          <a:pt x="104013" y="252413"/>
                        </a:lnTo>
                        <a:cubicBezTo>
                          <a:pt x="122682" y="252413"/>
                          <a:pt x="140398" y="258604"/>
                          <a:pt x="154781" y="269843"/>
                        </a:cubicBezTo>
                        <a:cubicBezTo>
                          <a:pt x="169069" y="258509"/>
                          <a:pt x="186881" y="252413"/>
                          <a:pt x="205550" y="252413"/>
                        </a:cubicBezTo>
                        <a:lnTo>
                          <a:pt x="309563" y="252413"/>
                        </a:lnTo>
                        <a:lnTo>
                          <a:pt x="309563" y="0"/>
                        </a:lnTo>
                        <a:lnTo>
                          <a:pt x="192881" y="0"/>
                        </a:lnTo>
                        <a:close/>
                        <a:moveTo>
                          <a:pt x="73819" y="166688"/>
                        </a:moveTo>
                        <a:lnTo>
                          <a:pt x="35719" y="166688"/>
                        </a:lnTo>
                        <a:cubicBezTo>
                          <a:pt x="29146" y="166688"/>
                          <a:pt x="23813" y="161354"/>
                          <a:pt x="23813" y="154781"/>
                        </a:cubicBezTo>
                        <a:cubicBezTo>
                          <a:pt x="23813" y="148209"/>
                          <a:pt x="29146" y="142875"/>
                          <a:pt x="35719" y="142875"/>
                        </a:cubicBezTo>
                        <a:lnTo>
                          <a:pt x="73819" y="142875"/>
                        </a:lnTo>
                        <a:cubicBezTo>
                          <a:pt x="80391" y="142875"/>
                          <a:pt x="85725" y="148209"/>
                          <a:pt x="85725" y="154781"/>
                        </a:cubicBezTo>
                        <a:cubicBezTo>
                          <a:pt x="85725" y="161354"/>
                          <a:pt x="80391" y="166688"/>
                          <a:pt x="73819" y="166688"/>
                        </a:cubicBezTo>
                        <a:close/>
                        <a:moveTo>
                          <a:pt x="102394" y="119063"/>
                        </a:moveTo>
                        <a:lnTo>
                          <a:pt x="35719" y="119063"/>
                        </a:lnTo>
                        <a:cubicBezTo>
                          <a:pt x="29146" y="119063"/>
                          <a:pt x="23813" y="113729"/>
                          <a:pt x="23813" y="107156"/>
                        </a:cubicBezTo>
                        <a:cubicBezTo>
                          <a:pt x="23813" y="100584"/>
                          <a:pt x="29146" y="95250"/>
                          <a:pt x="35719" y="95250"/>
                        </a:cubicBezTo>
                        <a:lnTo>
                          <a:pt x="102394" y="95250"/>
                        </a:lnTo>
                        <a:cubicBezTo>
                          <a:pt x="108966" y="95250"/>
                          <a:pt x="114300" y="100584"/>
                          <a:pt x="114300" y="107156"/>
                        </a:cubicBezTo>
                        <a:cubicBezTo>
                          <a:pt x="114300" y="113729"/>
                          <a:pt x="108966" y="119063"/>
                          <a:pt x="102394" y="119063"/>
                        </a:cubicBezTo>
                        <a:close/>
                        <a:moveTo>
                          <a:pt x="102394" y="71438"/>
                        </a:moveTo>
                        <a:lnTo>
                          <a:pt x="35719" y="71438"/>
                        </a:lnTo>
                        <a:cubicBezTo>
                          <a:pt x="29146" y="71438"/>
                          <a:pt x="23813" y="66104"/>
                          <a:pt x="23813" y="59531"/>
                        </a:cubicBezTo>
                        <a:cubicBezTo>
                          <a:pt x="23813" y="52959"/>
                          <a:pt x="29146" y="47625"/>
                          <a:pt x="35719" y="47625"/>
                        </a:cubicBezTo>
                        <a:lnTo>
                          <a:pt x="102394" y="47625"/>
                        </a:lnTo>
                        <a:cubicBezTo>
                          <a:pt x="108966" y="47625"/>
                          <a:pt x="114300" y="52959"/>
                          <a:pt x="114300" y="59531"/>
                        </a:cubicBezTo>
                        <a:cubicBezTo>
                          <a:pt x="114300" y="66104"/>
                          <a:pt x="108966" y="71438"/>
                          <a:pt x="102394" y="7143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36967327-8427-FA7A-E729-8EE727B4DCAC}"/>
                      </a:ext>
                    </a:extLst>
                  </p:cNvPr>
                  <p:cNvSpPr/>
                  <p:nvPr/>
                </p:nvSpPr>
                <p:spPr>
                  <a:xfrm>
                    <a:off x="676275" y="5268539"/>
                    <a:ext cx="409575" cy="301466"/>
                  </a:xfrm>
                  <a:custGeom>
                    <a:avLst/>
                    <a:gdLst>
                      <a:gd name="connsiteX0" fmla="*/ 395288 w 409575"/>
                      <a:gd name="connsiteY0" fmla="*/ 95 h 301466"/>
                      <a:gd name="connsiteX1" fmla="*/ 381000 w 409575"/>
                      <a:gd name="connsiteY1" fmla="*/ 14383 h 301466"/>
                      <a:gd name="connsiteX2" fmla="*/ 381000 w 409575"/>
                      <a:gd name="connsiteY2" fmla="*/ 247745 h 301466"/>
                      <a:gd name="connsiteX3" fmla="*/ 262795 w 409575"/>
                      <a:gd name="connsiteY3" fmla="*/ 247745 h 301466"/>
                      <a:gd name="connsiteX4" fmla="*/ 204788 w 409575"/>
                      <a:gd name="connsiteY4" fmla="*/ 267938 h 301466"/>
                      <a:gd name="connsiteX5" fmla="*/ 146780 w 409575"/>
                      <a:gd name="connsiteY5" fmla="*/ 247745 h 301466"/>
                      <a:gd name="connsiteX6" fmla="*/ 28575 w 409575"/>
                      <a:gd name="connsiteY6" fmla="*/ 247745 h 301466"/>
                      <a:gd name="connsiteX7" fmla="*/ 28575 w 409575"/>
                      <a:gd name="connsiteY7" fmla="*/ 14383 h 301466"/>
                      <a:gd name="connsiteX8" fmla="*/ 14288 w 409575"/>
                      <a:gd name="connsiteY8" fmla="*/ 95 h 301466"/>
                      <a:gd name="connsiteX9" fmla="*/ 0 w 409575"/>
                      <a:gd name="connsiteY9" fmla="*/ 14383 h 301466"/>
                      <a:gd name="connsiteX10" fmla="*/ 0 w 409575"/>
                      <a:gd name="connsiteY10" fmla="*/ 249460 h 301466"/>
                      <a:gd name="connsiteX11" fmla="*/ 26860 w 409575"/>
                      <a:gd name="connsiteY11" fmla="*/ 276320 h 301466"/>
                      <a:gd name="connsiteX12" fmla="*/ 146780 w 409575"/>
                      <a:gd name="connsiteY12" fmla="*/ 276320 h 301466"/>
                      <a:gd name="connsiteX13" fmla="*/ 192500 w 409575"/>
                      <a:gd name="connsiteY13" fmla="*/ 295085 h 301466"/>
                      <a:gd name="connsiteX14" fmla="*/ 194691 w 409575"/>
                      <a:gd name="connsiteY14" fmla="*/ 297275 h 301466"/>
                      <a:gd name="connsiteX15" fmla="*/ 204788 w 409575"/>
                      <a:gd name="connsiteY15" fmla="*/ 301466 h 301466"/>
                      <a:gd name="connsiteX16" fmla="*/ 214884 w 409575"/>
                      <a:gd name="connsiteY16" fmla="*/ 297275 h 301466"/>
                      <a:gd name="connsiteX17" fmla="*/ 217075 w 409575"/>
                      <a:gd name="connsiteY17" fmla="*/ 295085 h 301466"/>
                      <a:gd name="connsiteX18" fmla="*/ 262795 w 409575"/>
                      <a:gd name="connsiteY18" fmla="*/ 276225 h 301466"/>
                      <a:gd name="connsiteX19" fmla="*/ 382715 w 409575"/>
                      <a:gd name="connsiteY19" fmla="*/ 276225 h 301466"/>
                      <a:gd name="connsiteX20" fmla="*/ 409575 w 409575"/>
                      <a:gd name="connsiteY20" fmla="*/ 249365 h 301466"/>
                      <a:gd name="connsiteX21" fmla="*/ 409575 w 409575"/>
                      <a:gd name="connsiteY21" fmla="*/ 14288 h 301466"/>
                      <a:gd name="connsiteX22" fmla="*/ 395288 w 409575"/>
                      <a:gd name="connsiteY22" fmla="*/ 0 h 301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09575" h="301466">
                        <a:moveTo>
                          <a:pt x="395288" y="95"/>
                        </a:moveTo>
                        <a:cubicBezTo>
                          <a:pt x="387382" y="95"/>
                          <a:pt x="381000" y="6477"/>
                          <a:pt x="381000" y="14383"/>
                        </a:cubicBezTo>
                        <a:lnTo>
                          <a:pt x="381000" y="247745"/>
                        </a:lnTo>
                        <a:lnTo>
                          <a:pt x="262795" y="247745"/>
                        </a:lnTo>
                        <a:cubicBezTo>
                          <a:pt x="241459" y="247745"/>
                          <a:pt x="221266" y="254794"/>
                          <a:pt x="204788" y="267938"/>
                        </a:cubicBezTo>
                        <a:cubicBezTo>
                          <a:pt x="188309" y="254889"/>
                          <a:pt x="168116" y="247745"/>
                          <a:pt x="146780" y="247745"/>
                        </a:cubicBezTo>
                        <a:lnTo>
                          <a:pt x="28575" y="247745"/>
                        </a:lnTo>
                        <a:lnTo>
                          <a:pt x="28575" y="14383"/>
                        </a:lnTo>
                        <a:cubicBezTo>
                          <a:pt x="28575" y="6477"/>
                          <a:pt x="22193" y="95"/>
                          <a:pt x="14288" y="95"/>
                        </a:cubicBezTo>
                        <a:cubicBezTo>
                          <a:pt x="6382" y="95"/>
                          <a:pt x="0" y="6477"/>
                          <a:pt x="0" y="14383"/>
                        </a:cubicBezTo>
                        <a:lnTo>
                          <a:pt x="0" y="249460"/>
                        </a:lnTo>
                        <a:cubicBezTo>
                          <a:pt x="0" y="264319"/>
                          <a:pt x="12097" y="276320"/>
                          <a:pt x="26860" y="276320"/>
                        </a:cubicBezTo>
                        <a:lnTo>
                          <a:pt x="146780" y="276320"/>
                        </a:lnTo>
                        <a:cubicBezTo>
                          <a:pt x="164021" y="276320"/>
                          <a:pt x="180308" y="282988"/>
                          <a:pt x="192500" y="295085"/>
                        </a:cubicBezTo>
                        <a:lnTo>
                          <a:pt x="194691" y="297275"/>
                        </a:lnTo>
                        <a:cubicBezTo>
                          <a:pt x="197453" y="300038"/>
                          <a:pt x="201073" y="301466"/>
                          <a:pt x="204788" y="301466"/>
                        </a:cubicBezTo>
                        <a:cubicBezTo>
                          <a:pt x="208502" y="301466"/>
                          <a:pt x="212027" y="300038"/>
                          <a:pt x="214884" y="297275"/>
                        </a:cubicBezTo>
                        <a:lnTo>
                          <a:pt x="217075" y="295085"/>
                        </a:lnTo>
                        <a:cubicBezTo>
                          <a:pt x="229267" y="282988"/>
                          <a:pt x="245554" y="276225"/>
                          <a:pt x="262795" y="276225"/>
                        </a:cubicBezTo>
                        <a:lnTo>
                          <a:pt x="382715" y="276225"/>
                        </a:lnTo>
                        <a:cubicBezTo>
                          <a:pt x="397573" y="276225"/>
                          <a:pt x="409575" y="264128"/>
                          <a:pt x="409575" y="249365"/>
                        </a:cubicBezTo>
                        <a:lnTo>
                          <a:pt x="409575" y="14288"/>
                        </a:lnTo>
                        <a:cubicBezTo>
                          <a:pt x="409575" y="6382"/>
                          <a:pt x="403193" y="0"/>
                          <a:pt x="395288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32" name="그룹 231">
                <a:extLst>
                  <a:ext uri="{FF2B5EF4-FFF2-40B4-BE49-F238E27FC236}">
                    <a16:creationId xmlns:a16="http://schemas.microsoft.com/office/drawing/2014/main" id="{262573CD-8A99-C75F-18BF-B02B97945504}"/>
                  </a:ext>
                </a:extLst>
              </p:cNvPr>
              <p:cNvGrpSpPr/>
              <p:nvPr/>
            </p:nvGrpSpPr>
            <p:grpSpPr>
              <a:xfrm>
                <a:off x="2999924" y="3606915"/>
                <a:ext cx="839072" cy="839072"/>
                <a:chOff x="2999924" y="3606915"/>
                <a:chExt cx="839072" cy="839072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79741E10-115B-FCE4-D7AB-68B2C9C50DC0}"/>
                    </a:ext>
                  </a:extLst>
                </p:cNvPr>
                <p:cNvSpPr/>
                <p:nvPr/>
              </p:nvSpPr>
              <p:spPr>
                <a:xfrm>
                  <a:off x="2999924" y="3606915"/>
                  <a:ext cx="839072" cy="839072"/>
                </a:xfrm>
                <a:prstGeom prst="ellipse">
                  <a:avLst/>
                </a:prstGeom>
                <a:solidFill>
                  <a:srgbClr val="0E9BA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3" name="그래픽 4">
                  <a:extLst>
                    <a:ext uri="{FF2B5EF4-FFF2-40B4-BE49-F238E27FC236}">
                      <a16:creationId xmlns:a16="http://schemas.microsoft.com/office/drawing/2014/main" id="{AED85581-AE53-1306-2FA2-CC3AB1EF341B}"/>
                    </a:ext>
                  </a:extLst>
                </p:cNvPr>
                <p:cNvGrpSpPr/>
                <p:nvPr/>
              </p:nvGrpSpPr>
              <p:grpSpPr>
                <a:xfrm>
                  <a:off x="3153960" y="3792845"/>
                  <a:ext cx="531002" cy="467212"/>
                  <a:chOff x="3926498" y="2003591"/>
                  <a:chExt cx="396985" cy="345836"/>
                </a:xfrm>
                <a:solidFill>
                  <a:srgbClr val="0B777F"/>
                </a:solidFill>
              </p:grpSpPr>
              <p:sp>
                <p:nvSpPr>
                  <p:cNvPr id="74" name="자유형: 도형 73">
                    <a:extLst>
                      <a:ext uri="{FF2B5EF4-FFF2-40B4-BE49-F238E27FC236}">
                        <a16:creationId xmlns:a16="http://schemas.microsoft.com/office/drawing/2014/main" id="{F03D60ED-F85E-EC40-8733-544A7BD784B9}"/>
                      </a:ext>
                    </a:extLst>
                  </p:cNvPr>
                  <p:cNvSpPr/>
                  <p:nvPr/>
                </p:nvSpPr>
                <p:spPr>
                  <a:xfrm>
                    <a:off x="3967397" y="2033109"/>
                    <a:ext cx="314902" cy="286705"/>
                  </a:xfrm>
                  <a:custGeom>
                    <a:avLst/>
                    <a:gdLst>
                      <a:gd name="connsiteX0" fmla="*/ 256368 w 314902"/>
                      <a:gd name="connsiteY0" fmla="*/ 172690 h 286705"/>
                      <a:gd name="connsiteX1" fmla="*/ 188836 w 314902"/>
                      <a:gd name="connsiteY1" fmla="*/ 225363 h 286705"/>
                      <a:gd name="connsiteX2" fmla="*/ 177120 w 314902"/>
                      <a:gd name="connsiteY2" fmla="*/ 229364 h 286705"/>
                      <a:gd name="connsiteX3" fmla="*/ 128828 w 314902"/>
                      <a:gd name="connsiteY3" fmla="*/ 229364 h 286705"/>
                      <a:gd name="connsiteX4" fmla="*/ 116922 w 314902"/>
                      <a:gd name="connsiteY4" fmla="*/ 217362 h 286705"/>
                      <a:gd name="connsiteX5" fmla="*/ 128828 w 314902"/>
                      <a:gd name="connsiteY5" fmla="*/ 205456 h 286705"/>
                      <a:gd name="connsiteX6" fmla="*/ 169310 w 314902"/>
                      <a:gd name="connsiteY6" fmla="*/ 205456 h 286705"/>
                      <a:gd name="connsiteX7" fmla="*/ 193122 w 314902"/>
                      <a:gd name="connsiteY7" fmla="*/ 181739 h 286705"/>
                      <a:gd name="connsiteX8" fmla="*/ 169310 w 314902"/>
                      <a:gd name="connsiteY8" fmla="*/ 157926 h 286705"/>
                      <a:gd name="connsiteX9" fmla="*/ 76631 w 314902"/>
                      <a:gd name="connsiteY9" fmla="*/ 157926 h 286705"/>
                      <a:gd name="connsiteX10" fmla="*/ 76631 w 314902"/>
                      <a:gd name="connsiteY10" fmla="*/ 157926 h 286705"/>
                      <a:gd name="connsiteX11" fmla="*/ 70345 w 314902"/>
                      <a:gd name="connsiteY11" fmla="*/ 157926 h 286705"/>
                      <a:gd name="connsiteX12" fmla="*/ 35007 w 314902"/>
                      <a:gd name="connsiteY12" fmla="*/ 170023 h 286705"/>
                      <a:gd name="connsiteX13" fmla="*/ 1860 w 314902"/>
                      <a:gd name="connsiteY13" fmla="*/ 195931 h 286705"/>
                      <a:gd name="connsiteX14" fmla="*/ 1003 w 314902"/>
                      <a:gd name="connsiteY14" fmla="*/ 202598 h 286705"/>
                      <a:gd name="connsiteX15" fmla="*/ 65106 w 314902"/>
                      <a:gd name="connsiteY15" fmla="*/ 283942 h 286705"/>
                      <a:gd name="connsiteX16" fmla="*/ 68821 w 314902"/>
                      <a:gd name="connsiteY16" fmla="*/ 285752 h 286705"/>
                      <a:gd name="connsiteX17" fmla="*/ 146545 w 314902"/>
                      <a:gd name="connsiteY17" fmla="*/ 286514 h 286705"/>
                      <a:gd name="connsiteX18" fmla="*/ 168071 w 314902"/>
                      <a:gd name="connsiteY18" fmla="*/ 286704 h 286705"/>
                      <a:gd name="connsiteX19" fmla="*/ 203981 w 314902"/>
                      <a:gd name="connsiteY19" fmla="*/ 274417 h 286705"/>
                      <a:gd name="connsiteX20" fmla="*/ 285705 w 314902"/>
                      <a:gd name="connsiteY20" fmla="*/ 210028 h 286705"/>
                      <a:gd name="connsiteX21" fmla="*/ 289706 w 314902"/>
                      <a:gd name="connsiteY21" fmla="*/ 176500 h 286705"/>
                      <a:gd name="connsiteX22" fmla="*/ 256273 w 314902"/>
                      <a:gd name="connsiteY22" fmla="*/ 172499 h 286705"/>
                      <a:gd name="connsiteX23" fmla="*/ 313804 w 314902"/>
                      <a:gd name="connsiteY23" fmla="*/ 84107 h 286705"/>
                      <a:gd name="connsiteX24" fmla="*/ 249701 w 314902"/>
                      <a:gd name="connsiteY24" fmla="*/ 2764 h 286705"/>
                      <a:gd name="connsiteX25" fmla="*/ 245986 w 314902"/>
                      <a:gd name="connsiteY25" fmla="*/ 954 h 286705"/>
                      <a:gd name="connsiteX26" fmla="*/ 168262 w 314902"/>
                      <a:gd name="connsiteY26" fmla="*/ 192 h 286705"/>
                      <a:gd name="connsiteX27" fmla="*/ 146735 w 314902"/>
                      <a:gd name="connsiteY27" fmla="*/ 2 h 286705"/>
                      <a:gd name="connsiteX28" fmla="*/ 110826 w 314902"/>
                      <a:gd name="connsiteY28" fmla="*/ 12289 h 286705"/>
                      <a:gd name="connsiteX29" fmla="*/ 29102 w 314902"/>
                      <a:gd name="connsiteY29" fmla="*/ 76678 h 286705"/>
                      <a:gd name="connsiteX30" fmla="*/ 25101 w 314902"/>
                      <a:gd name="connsiteY30" fmla="*/ 110206 h 286705"/>
                      <a:gd name="connsiteX31" fmla="*/ 58534 w 314902"/>
                      <a:gd name="connsiteY31" fmla="*/ 114206 h 286705"/>
                      <a:gd name="connsiteX32" fmla="*/ 126066 w 314902"/>
                      <a:gd name="connsiteY32" fmla="*/ 61533 h 286705"/>
                      <a:gd name="connsiteX33" fmla="*/ 137782 w 314902"/>
                      <a:gd name="connsiteY33" fmla="*/ 57533 h 286705"/>
                      <a:gd name="connsiteX34" fmla="*/ 186074 w 314902"/>
                      <a:gd name="connsiteY34" fmla="*/ 57533 h 286705"/>
                      <a:gd name="connsiteX35" fmla="*/ 197980 w 314902"/>
                      <a:gd name="connsiteY35" fmla="*/ 69534 h 286705"/>
                      <a:gd name="connsiteX36" fmla="*/ 186074 w 314902"/>
                      <a:gd name="connsiteY36" fmla="*/ 81440 h 286705"/>
                      <a:gd name="connsiteX37" fmla="*/ 145592 w 314902"/>
                      <a:gd name="connsiteY37" fmla="*/ 81440 h 286705"/>
                      <a:gd name="connsiteX38" fmla="*/ 121780 w 314902"/>
                      <a:gd name="connsiteY38" fmla="*/ 105158 h 286705"/>
                      <a:gd name="connsiteX39" fmla="*/ 145592 w 314902"/>
                      <a:gd name="connsiteY39" fmla="*/ 128970 h 286705"/>
                      <a:gd name="connsiteX40" fmla="*/ 212077 w 314902"/>
                      <a:gd name="connsiteY40" fmla="*/ 128970 h 286705"/>
                      <a:gd name="connsiteX41" fmla="*/ 244557 w 314902"/>
                      <a:gd name="connsiteY41" fmla="*/ 128970 h 286705"/>
                      <a:gd name="connsiteX42" fmla="*/ 279895 w 314902"/>
                      <a:gd name="connsiteY42" fmla="*/ 116873 h 286705"/>
                      <a:gd name="connsiteX43" fmla="*/ 313042 w 314902"/>
                      <a:gd name="connsiteY43" fmla="*/ 90965 h 286705"/>
                      <a:gd name="connsiteX44" fmla="*/ 313899 w 314902"/>
                      <a:gd name="connsiteY44" fmla="*/ 84298 h 286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314902" h="286705">
                        <a:moveTo>
                          <a:pt x="256368" y="172690"/>
                        </a:moveTo>
                        <a:lnTo>
                          <a:pt x="188836" y="225363"/>
                        </a:lnTo>
                        <a:cubicBezTo>
                          <a:pt x="185502" y="227935"/>
                          <a:pt x="181311" y="229364"/>
                          <a:pt x="177120" y="229364"/>
                        </a:cubicBezTo>
                        <a:lnTo>
                          <a:pt x="128828" y="229364"/>
                        </a:lnTo>
                        <a:cubicBezTo>
                          <a:pt x="122256" y="229364"/>
                          <a:pt x="116922" y="223934"/>
                          <a:pt x="116922" y="217362"/>
                        </a:cubicBezTo>
                        <a:cubicBezTo>
                          <a:pt x="116922" y="210790"/>
                          <a:pt x="122256" y="205456"/>
                          <a:pt x="128828" y="205456"/>
                        </a:cubicBezTo>
                        <a:lnTo>
                          <a:pt x="169310" y="205456"/>
                        </a:lnTo>
                        <a:cubicBezTo>
                          <a:pt x="182454" y="205456"/>
                          <a:pt x="193122" y="194883"/>
                          <a:pt x="193122" y="181739"/>
                        </a:cubicBezTo>
                        <a:cubicBezTo>
                          <a:pt x="193122" y="168594"/>
                          <a:pt x="182454" y="157926"/>
                          <a:pt x="169310" y="157926"/>
                        </a:cubicBezTo>
                        <a:lnTo>
                          <a:pt x="76631" y="157926"/>
                        </a:lnTo>
                        <a:cubicBezTo>
                          <a:pt x="76631" y="157926"/>
                          <a:pt x="76631" y="157926"/>
                          <a:pt x="76631" y="157926"/>
                        </a:cubicBezTo>
                        <a:lnTo>
                          <a:pt x="70345" y="157926"/>
                        </a:lnTo>
                        <a:cubicBezTo>
                          <a:pt x="57581" y="157926"/>
                          <a:pt x="45104" y="162212"/>
                          <a:pt x="35007" y="170023"/>
                        </a:cubicBezTo>
                        <a:lnTo>
                          <a:pt x="1860" y="195931"/>
                        </a:lnTo>
                        <a:cubicBezTo>
                          <a:pt x="-235" y="197550"/>
                          <a:pt x="-616" y="200598"/>
                          <a:pt x="1003" y="202598"/>
                        </a:cubicBezTo>
                        <a:lnTo>
                          <a:pt x="65106" y="283942"/>
                        </a:lnTo>
                        <a:cubicBezTo>
                          <a:pt x="65963" y="285085"/>
                          <a:pt x="67392" y="285752"/>
                          <a:pt x="68821" y="285752"/>
                        </a:cubicBezTo>
                        <a:lnTo>
                          <a:pt x="146545" y="286514"/>
                        </a:lnTo>
                        <a:lnTo>
                          <a:pt x="168071" y="286704"/>
                        </a:lnTo>
                        <a:cubicBezTo>
                          <a:pt x="181121" y="286799"/>
                          <a:pt x="193789" y="282513"/>
                          <a:pt x="203981" y="274417"/>
                        </a:cubicBezTo>
                        <a:lnTo>
                          <a:pt x="285705" y="210028"/>
                        </a:lnTo>
                        <a:cubicBezTo>
                          <a:pt x="296087" y="201836"/>
                          <a:pt x="297802" y="186882"/>
                          <a:pt x="289706" y="176500"/>
                        </a:cubicBezTo>
                        <a:cubicBezTo>
                          <a:pt x="281609" y="166213"/>
                          <a:pt x="266655" y="164403"/>
                          <a:pt x="256273" y="172499"/>
                        </a:cubicBezTo>
                        <a:close/>
                        <a:moveTo>
                          <a:pt x="313804" y="84107"/>
                        </a:moveTo>
                        <a:lnTo>
                          <a:pt x="249701" y="2764"/>
                        </a:lnTo>
                        <a:cubicBezTo>
                          <a:pt x="248843" y="1621"/>
                          <a:pt x="247415" y="954"/>
                          <a:pt x="245986" y="954"/>
                        </a:cubicBezTo>
                        <a:lnTo>
                          <a:pt x="168262" y="192"/>
                        </a:lnTo>
                        <a:lnTo>
                          <a:pt x="146735" y="2"/>
                        </a:lnTo>
                        <a:cubicBezTo>
                          <a:pt x="133686" y="-94"/>
                          <a:pt x="121018" y="4193"/>
                          <a:pt x="110826" y="12289"/>
                        </a:cubicBezTo>
                        <a:lnTo>
                          <a:pt x="29102" y="76678"/>
                        </a:lnTo>
                        <a:cubicBezTo>
                          <a:pt x="18719" y="84869"/>
                          <a:pt x="17005" y="99824"/>
                          <a:pt x="25101" y="110206"/>
                        </a:cubicBezTo>
                        <a:cubicBezTo>
                          <a:pt x="33197" y="120493"/>
                          <a:pt x="48152" y="122303"/>
                          <a:pt x="58534" y="114206"/>
                        </a:cubicBezTo>
                        <a:lnTo>
                          <a:pt x="126066" y="61533"/>
                        </a:lnTo>
                        <a:cubicBezTo>
                          <a:pt x="129400" y="58961"/>
                          <a:pt x="133591" y="57533"/>
                          <a:pt x="137782" y="57533"/>
                        </a:cubicBezTo>
                        <a:lnTo>
                          <a:pt x="186074" y="57533"/>
                        </a:lnTo>
                        <a:cubicBezTo>
                          <a:pt x="192646" y="57533"/>
                          <a:pt x="197980" y="62962"/>
                          <a:pt x="197980" y="69534"/>
                        </a:cubicBezTo>
                        <a:cubicBezTo>
                          <a:pt x="197980" y="76106"/>
                          <a:pt x="192646" y="81440"/>
                          <a:pt x="186074" y="81440"/>
                        </a:cubicBezTo>
                        <a:lnTo>
                          <a:pt x="145592" y="81440"/>
                        </a:lnTo>
                        <a:cubicBezTo>
                          <a:pt x="132448" y="81440"/>
                          <a:pt x="121780" y="92013"/>
                          <a:pt x="121780" y="105158"/>
                        </a:cubicBezTo>
                        <a:cubicBezTo>
                          <a:pt x="121780" y="118302"/>
                          <a:pt x="132448" y="128970"/>
                          <a:pt x="145592" y="128970"/>
                        </a:cubicBezTo>
                        <a:lnTo>
                          <a:pt x="212077" y="128970"/>
                        </a:lnTo>
                        <a:cubicBezTo>
                          <a:pt x="212077" y="128970"/>
                          <a:pt x="244557" y="128970"/>
                          <a:pt x="244557" y="128970"/>
                        </a:cubicBezTo>
                        <a:cubicBezTo>
                          <a:pt x="257321" y="128970"/>
                          <a:pt x="269798" y="124684"/>
                          <a:pt x="279895" y="116873"/>
                        </a:cubicBezTo>
                        <a:lnTo>
                          <a:pt x="313042" y="90965"/>
                        </a:lnTo>
                        <a:cubicBezTo>
                          <a:pt x="315137" y="89346"/>
                          <a:pt x="315518" y="86298"/>
                          <a:pt x="313899" y="8429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52278251-9A56-EDBE-B0D1-9D6FC4AFFE7B}"/>
                      </a:ext>
                    </a:extLst>
                  </p:cNvPr>
                  <p:cNvSpPr/>
                  <p:nvPr/>
                </p:nvSpPr>
                <p:spPr>
                  <a:xfrm>
                    <a:off x="3926498" y="2003591"/>
                    <a:ext cx="396985" cy="345836"/>
                  </a:xfrm>
                  <a:custGeom>
                    <a:avLst/>
                    <a:gdLst>
                      <a:gd name="connsiteX0" fmla="*/ 23423 w 396985"/>
                      <a:gd name="connsiteY0" fmla="*/ 246880 h 345836"/>
                      <a:gd name="connsiteX1" fmla="*/ 16756 w 396985"/>
                      <a:gd name="connsiteY1" fmla="*/ 246118 h 345836"/>
                      <a:gd name="connsiteX2" fmla="*/ 1802 w 396985"/>
                      <a:gd name="connsiteY2" fmla="*/ 257929 h 345836"/>
                      <a:gd name="connsiteX3" fmla="*/ 1040 w 396985"/>
                      <a:gd name="connsiteY3" fmla="*/ 264597 h 345836"/>
                      <a:gd name="connsiteX4" fmla="*/ 63619 w 396985"/>
                      <a:gd name="connsiteY4" fmla="*/ 344035 h 345836"/>
                      <a:gd name="connsiteX5" fmla="*/ 70286 w 396985"/>
                      <a:gd name="connsiteY5" fmla="*/ 344797 h 345836"/>
                      <a:gd name="connsiteX6" fmla="*/ 85241 w 396985"/>
                      <a:gd name="connsiteY6" fmla="*/ 332986 h 345836"/>
                      <a:gd name="connsiteX7" fmla="*/ 86003 w 396985"/>
                      <a:gd name="connsiteY7" fmla="*/ 326318 h 345836"/>
                      <a:gd name="connsiteX8" fmla="*/ 23423 w 396985"/>
                      <a:gd name="connsiteY8" fmla="*/ 246880 h 345836"/>
                      <a:gd name="connsiteX9" fmla="*/ 395946 w 396985"/>
                      <a:gd name="connsiteY9" fmla="*/ 81240 h 345836"/>
                      <a:gd name="connsiteX10" fmla="*/ 333367 w 396985"/>
                      <a:gd name="connsiteY10" fmla="*/ 1802 h 345836"/>
                      <a:gd name="connsiteX11" fmla="*/ 326699 w 396985"/>
                      <a:gd name="connsiteY11" fmla="*/ 1040 h 345836"/>
                      <a:gd name="connsiteX12" fmla="*/ 311745 w 396985"/>
                      <a:gd name="connsiteY12" fmla="*/ 12851 h 345836"/>
                      <a:gd name="connsiteX13" fmla="*/ 310983 w 396985"/>
                      <a:gd name="connsiteY13" fmla="*/ 19518 h 345836"/>
                      <a:gd name="connsiteX14" fmla="*/ 373562 w 396985"/>
                      <a:gd name="connsiteY14" fmla="*/ 98957 h 345836"/>
                      <a:gd name="connsiteX15" fmla="*/ 380230 w 396985"/>
                      <a:gd name="connsiteY15" fmla="*/ 99719 h 345836"/>
                      <a:gd name="connsiteX16" fmla="*/ 395184 w 396985"/>
                      <a:gd name="connsiteY16" fmla="*/ 87908 h 345836"/>
                      <a:gd name="connsiteX17" fmla="*/ 395946 w 396985"/>
                      <a:gd name="connsiteY17" fmla="*/ 81240 h 345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96985" h="345836">
                        <a:moveTo>
                          <a:pt x="23423" y="246880"/>
                        </a:moveTo>
                        <a:cubicBezTo>
                          <a:pt x="21804" y="244784"/>
                          <a:pt x="18756" y="244499"/>
                          <a:pt x="16756" y="246118"/>
                        </a:cubicBezTo>
                        <a:lnTo>
                          <a:pt x="1802" y="257929"/>
                        </a:lnTo>
                        <a:cubicBezTo>
                          <a:pt x="-294" y="259548"/>
                          <a:pt x="-580" y="262596"/>
                          <a:pt x="1040" y="264597"/>
                        </a:cubicBezTo>
                        <a:lnTo>
                          <a:pt x="63619" y="344035"/>
                        </a:lnTo>
                        <a:cubicBezTo>
                          <a:pt x="65238" y="346130"/>
                          <a:pt x="68286" y="346416"/>
                          <a:pt x="70286" y="344797"/>
                        </a:cubicBezTo>
                        <a:lnTo>
                          <a:pt x="85241" y="332986"/>
                        </a:lnTo>
                        <a:cubicBezTo>
                          <a:pt x="87336" y="331367"/>
                          <a:pt x="87622" y="328319"/>
                          <a:pt x="86003" y="326318"/>
                        </a:cubicBezTo>
                        <a:lnTo>
                          <a:pt x="23423" y="246880"/>
                        </a:lnTo>
                        <a:close/>
                        <a:moveTo>
                          <a:pt x="395946" y="81240"/>
                        </a:moveTo>
                        <a:lnTo>
                          <a:pt x="333367" y="1802"/>
                        </a:lnTo>
                        <a:cubicBezTo>
                          <a:pt x="331748" y="-294"/>
                          <a:pt x="328700" y="-580"/>
                          <a:pt x="326699" y="1040"/>
                        </a:cubicBezTo>
                        <a:lnTo>
                          <a:pt x="311745" y="12851"/>
                        </a:lnTo>
                        <a:cubicBezTo>
                          <a:pt x="309650" y="14470"/>
                          <a:pt x="309364" y="17518"/>
                          <a:pt x="310983" y="19518"/>
                        </a:cubicBezTo>
                        <a:lnTo>
                          <a:pt x="373562" y="98957"/>
                        </a:lnTo>
                        <a:cubicBezTo>
                          <a:pt x="375182" y="101052"/>
                          <a:pt x="378230" y="101338"/>
                          <a:pt x="380230" y="99719"/>
                        </a:cubicBezTo>
                        <a:lnTo>
                          <a:pt x="395184" y="87908"/>
                        </a:lnTo>
                        <a:cubicBezTo>
                          <a:pt x="397280" y="86288"/>
                          <a:pt x="397565" y="83240"/>
                          <a:pt x="395946" y="8124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F0289857-30EB-A1CF-D173-972B736EA03F}"/>
                  </a:ext>
                </a:extLst>
              </p:cNvPr>
              <p:cNvGrpSpPr/>
              <p:nvPr/>
            </p:nvGrpSpPr>
            <p:grpSpPr>
              <a:xfrm>
                <a:off x="4153241" y="1546251"/>
                <a:ext cx="839072" cy="839072"/>
                <a:chOff x="4126654" y="1434217"/>
                <a:chExt cx="890692" cy="881873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5BC632AC-664E-C027-E265-A93CCE99208F}"/>
                    </a:ext>
                  </a:extLst>
                </p:cNvPr>
                <p:cNvSpPr/>
                <p:nvPr/>
              </p:nvSpPr>
              <p:spPr>
                <a:xfrm>
                  <a:off x="4126654" y="1434217"/>
                  <a:ext cx="890692" cy="881873"/>
                </a:xfrm>
                <a:prstGeom prst="ellipse">
                  <a:avLst/>
                </a:prstGeom>
                <a:solidFill>
                  <a:srgbClr val="059D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83" name="그래픽 376">
                  <a:extLst>
                    <a:ext uri="{FF2B5EF4-FFF2-40B4-BE49-F238E27FC236}">
                      <a16:creationId xmlns:a16="http://schemas.microsoft.com/office/drawing/2014/main" id="{FB30085A-6BB3-339B-681D-5D43B5E4F342}"/>
                    </a:ext>
                  </a:extLst>
                </p:cNvPr>
                <p:cNvGrpSpPr/>
                <p:nvPr/>
              </p:nvGrpSpPr>
              <p:grpSpPr>
                <a:xfrm>
                  <a:off x="4324478" y="1678619"/>
                  <a:ext cx="495046" cy="393070"/>
                  <a:chOff x="40100" y="3957233"/>
                  <a:chExt cx="386905" cy="307205"/>
                </a:xfrm>
                <a:solidFill>
                  <a:srgbClr val="016F6A">
                    <a:alpha val="70000"/>
                  </a:srgbClr>
                </a:solidFill>
              </p:grpSpPr>
              <p:sp>
                <p:nvSpPr>
                  <p:cNvPr id="84" name="자유형: 도형 83">
                    <a:extLst>
                      <a:ext uri="{FF2B5EF4-FFF2-40B4-BE49-F238E27FC236}">
                        <a16:creationId xmlns:a16="http://schemas.microsoft.com/office/drawing/2014/main" id="{39863198-8710-BFD2-C59C-EFE33C41F562}"/>
                      </a:ext>
                    </a:extLst>
                  </p:cNvPr>
                  <p:cNvSpPr/>
                  <p:nvPr/>
                </p:nvSpPr>
                <p:spPr>
                  <a:xfrm>
                    <a:off x="49434" y="4125730"/>
                    <a:ext cx="47624" cy="118586"/>
                  </a:xfrm>
                  <a:custGeom>
                    <a:avLst/>
                    <a:gdLst>
                      <a:gd name="connsiteX0" fmla="*/ 33909 w 47624"/>
                      <a:gd name="connsiteY0" fmla="*/ 73247 h 118586"/>
                      <a:gd name="connsiteX1" fmla="*/ 33909 w 47624"/>
                      <a:gd name="connsiteY1" fmla="*/ 10954 h 118586"/>
                      <a:gd name="connsiteX2" fmla="*/ 14859 w 47624"/>
                      <a:gd name="connsiteY2" fmla="*/ 0 h 118586"/>
                      <a:gd name="connsiteX3" fmla="*/ 14859 w 47624"/>
                      <a:gd name="connsiteY3" fmla="*/ 72771 h 118586"/>
                      <a:gd name="connsiteX4" fmla="*/ 0 w 47624"/>
                      <a:gd name="connsiteY4" fmla="*/ 94774 h 118586"/>
                      <a:gd name="connsiteX5" fmla="*/ 23813 w 47624"/>
                      <a:gd name="connsiteY5" fmla="*/ 118586 h 118586"/>
                      <a:gd name="connsiteX6" fmla="*/ 47625 w 47624"/>
                      <a:gd name="connsiteY6" fmla="*/ 94774 h 118586"/>
                      <a:gd name="connsiteX7" fmla="*/ 33909 w 47624"/>
                      <a:gd name="connsiteY7" fmla="*/ 73247 h 118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624" h="118586">
                        <a:moveTo>
                          <a:pt x="33909" y="73247"/>
                        </a:moveTo>
                        <a:lnTo>
                          <a:pt x="33909" y="10954"/>
                        </a:lnTo>
                        <a:lnTo>
                          <a:pt x="14859" y="0"/>
                        </a:lnTo>
                        <a:lnTo>
                          <a:pt x="14859" y="72771"/>
                        </a:lnTo>
                        <a:cubicBezTo>
                          <a:pt x="6191" y="76295"/>
                          <a:pt x="0" y="84868"/>
                          <a:pt x="0" y="94774"/>
                        </a:cubicBezTo>
                        <a:cubicBezTo>
                          <a:pt x="0" y="107918"/>
                          <a:pt x="10668" y="118586"/>
                          <a:pt x="23813" y="118586"/>
                        </a:cubicBezTo>
                        <a:cubicBezTo>
                          <a:pt x="36957" y="118586"/>
                          <a:pt x="47625" y="107918"/>
                          <a:pt x="47625" y="94774"/>
                        </a:cubicBezTo>
                        <a:cubicBezTo>
                          <a:pt x="47625" y="85249"/>
                          <a:pt x="42005" y="77057"/>
                          <a:pt x="33909" y="7324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518B63CC-7528-7F51-3925-5D40292BDDCA}"/>
                      </a:ext>
                    </a:extLst>
                  </p:cNvPr>
                  <p:cNvSpPr/>
                  <p:nvPr/>
                </p:nvSpPr>
                <p:spPr>
                  <a:xfrm>
                    <a:off x="40100" y="3957233"/>
                    <a:ext cx="386905" cy="307205"/>
                  </a:xfrm>
                  <a:custGeom>
                    <a:avLst/>
                    <a:gdLst>
                      <a:gd name="connsiteX0" fmla="*/ 193262 w 386905"/>
                      <a:gd name="connsiteY0" fmla="*/ 258985 h 307205"/>
                      <a:gd name="connsiteX1" fmla="*/ 172022 w 386905"/>
                      <a:gd name="connsiteY1" fmla="*/ 253365 h 307205"/>
                      <a:gd name="connsiteX2" fmla="*/ 66770 w 386905"/>
                      <a:gd name="connsiteY2" fmla="*/ 192881 h 307205"/>
                      <a:gd name="connsiteX3" fmla="*/ 66770 w 386905"/>
                      <a:gd name="connsiteY3" fmla="*/ 240316 h 307205"/>
                      <a:gd name="connsiteX4" fmla="*/ 68199 w 386905"/>
                      <a:gd name="connsiteY4" fmla="*/ 241268 h 307205"/>
                      <a:gd name="connsiteX5" fmla="*/ 174212 w 386905"/>
                      <a:gd name="connsiteY5" fmla="*/ 302133 h 307205"/>
                      <a:gd name="connsiteX6" fmla="*/ 212217 w 386905"/>
                      <a:gd name="connsiteY6" fmla="*/ 302133 h 307205"/>
                      <a:gd name="connsiteX7" fmla="*/ 318230 w 386905"/>
                      <a:gd name="connsiteY7" fmla="*/ 241268 h 307205"/>
                      <a:gd name="connsiteX8" fmla="*/ 337376 w 386905"/>
                      <a:gd name="connsiteY8" fmla="*/ 208217 h 307205"/>
                      <a:gd name="connsiteX9" fmla="*/ 337376 w 386905"/>
                      <a:gd name="connsiteY9" fmla="*/ 182690 h 307205"/>
                      <a:gd name="connsiteX10" fmla="*/ 214503 w 386905"/>
                      <a:gd name="connsiteY10" fmla="*/ 253270 h 307205"/>
                      <a:gd name="connsiteX11" fmla="*/ 193262 w 386905"/>
                      <a:gd name="connsiteY11" fmla="*/ 258890 h 307205"/>
                      <a:gd name="connsiteX12" fmla="*/ 377285 w 386905"/>
                      <a:gd name="connsiteY12" fmla="*/ 99822 h 307205"/>
                      <a:gd name="connsiteX13" fmla="*/ 212312 w 386905"/>
                      <a:gd name="connsiteY13" fmla="*/ 5048 h 307205"/>
                      <a:gd name="connsiteX14" fmla="*/ 193358 w 386905"/>
                      <a:gd name="connsiteY14" fmla="*/ 0 h 307205"/>
                      <a:gd name="connsiteX15" fmla="*/ 174403 w 386905"/>
                      <a:gd name="connsiteY15" fmla="*/ 5048 h 307205"/>
                      <a:gd name="connsiteX16" fmla="*/ 9430 w 386905"/>
                      <a:gd name="connsiteY16" fmla="*/ 99822 h 307205"/>
                      <a:gd name="connsiteX17" fmla="*/ 9430 w 386905"/>
                      <a:gd name="connsiteY17" fmla="*/ 132397 h 307205"/>
                      <a:gd name="connsiteX18" fmla="*/ 184118 w 386905"/>
                      <a:gd name="connsiteY18" fmla="*/ 232696 h 307205"/>
                      <a:gd name="connsiteX19" fmla="*/ 193453 w 386905"/>
                      <a:gd name="connsiteY19" fmla="*/ 235172 h 307205"/>
                      <a:gd name="connsiteX20" fmla="*/ 202787 w 386905"/>
                      <a:gd name="connsiteY20" fmla="*/ 232696 h 307205"/>
                      <a:gd name="connsiteX21" fmla="*/ 377476 w 386905"/>
                      <a:gd name="connsiteY21" fmla="*/ 132397 h 307205"/>
                      <a:gd name="connsiteX22" fmla="*/ 377476 w 386905"/>
                      <a:gd name="connsiteY22" fmla="*/ 99822 h 307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6905" h="307205">
                        <a:moveTo>
                          <a:pt x="193262" y="258985"/>
                        </a:moveTo>
                        <a:cubicBezTo>
                          <a:pt x="185833" y="258985"/>
                          <a:pt x="178499" y="256984"/>
                          <a:pt x="172022" y="253365"/>
                        </a:cubicBezTo>
                        <a:lnTo>
                          <a:pt x="66770" y="192881"/>
                        </a:lnTo>
                        <a:lnTo>
                          <a:pt x="66770" y="240316"/>
                        </a:lnTo>
                        <a:cubicBezTo>
                          <a:pt x="67247" y="240601"/>
                          <a:pt x="67723" y="240982"/>
                          <a:pt x="68199" y="241268"/>
                        </a:cubicBezTo>
                        <a:lnTo>
                          <a:pt x="174212" y="302133"/>
                        </a:lnTo>
                        <a:cubicBezTo>
                          <a:pt x="185928" y="308896"/>
                          <a:pt x="200406" y="308896"/>
                          <a:pt x="212217" y="302133"/>
                        </a:cubicBezTo>
                        <a:lnTo>
                          <a:pt x="318230" y="241268"/>
                        </a:lnTo>
                        <a:cubicBezTo>
                          <a:pt x="330041" y="234505"/>
                          <a:pt x="337376" y="221837"/>
                          <a:pt x="337376" y="208217"/>
                        </a:cubicBezTo>
                        <a:lnTo>
                          <a:pt x="337376" y="182690"/>
                        </a:lnTo>
                        <a:lnTo>
                          <a:pt x="214503" y="253270"/>
                        </a:lnTo>
                        <a:cubicBezTo>
                          <a:pt x="208026" y="256984"/>
                          <a:pt x="200692" y="258890"/>
                          <a:pt x="193262" y="258890"/>
                        </a:cubicBezTo>
                        <a:close/>
                        <a:moveTo>
                          <a:pt x="377285" y="99822"/>
                        </a:moveTo>
                        <a:lnTo>
                          <a:pt x="212312" y="5048"/>
                        </a:lnTo>
                        <a:cubicBezTo>
                          <a:pt x="206407" y="1715"/>
                          <a:pt x="199930" y="0"/>
                          <a:pt x="193358" y="0"/>
                        </a:cubicBezTo>
                        <a:cubicBezTo>
                          <a:pt x="186785" y="0"/>
                          <a:pt x="180213" y="1715"/>
                          <a:pt x="174403" y="5048"/>
                        </a:cubicBezTo>
                        <a:lnTo>
                          <a:pt x="9430" y="99822"/>
                        </a:lnTo>
                        <a:cubicBezTo>
                          <a:pt x="-3143" y="107061"/>
                          <a:pt x="-3143" y="125158"/>
                          <a:pt x="9430" y="132397"/>
                        </a:cubicBezTo>
                        <a:lnTo>
                          <a:pt x="184118" y="232696"/>
                        </a:lnTo>
                        <a:cubicBezTo>
                          <a:pt x="186976" y="234315"/>
                          <a:pt x="190214" y="235172"/>
                          <a:pt x="193453" y="235172"/>
                        </a:cubicBezTo>
                        <a:cubicBezTo>
                          <a:pt x="196691" y="235172"/>
                          <a:pt x="199930" y="234315"/>
                          <a:pt x="202787" y="232696"/>
                        </a:cubicBezTo>
                        <a:lnTo>
                          <a:pt x="377476" y="132397"/>
                        </a:lnTo>
                        <a:cubicBezTo>
                          <a:pt x="390049" y="125158"/>
                          <a:pt x="390049" y="107061"/>
                          <a:pt x="377476" y="99822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FD6D3547-2763-D9F9-DED6-0A6A25D3D562}"/>
              </a:ext>
            </a:extLst>
          </p:cNvPr>
          <p:cNvGrpSpPr/>
          <p:nvPr/>
        </p:nvGrpSpPr>
        <p:grpSpPr>
          <a:xfrm rot="2491458">
            <a:off x="646371" y="2872803"/>
            <a:ext cx="821183" cy="358803"/>
            <a:chOff x="2481262" y="2700535"/>
            <a:chExt cx="4180807" cy="1458475"/>
          </a:xfrm>
          <a:solidFill>
            <a:srgbClr val="059D9A"/>
          </a:solidFill>
        </p:grpSpPr>
        <p:grpSp>
          <p:nvGrpSpPr>
            <p:cNvPr id="120" name="그래픽 382">
              <a:extLst>
                <a:ext uri="{FF2B5EF4-FFF2-40B4-BE49-F238E27FC236}">
                  <a16:creationId xmlns:a16="http://schemas.microsoft.com/office/drawing/2014/main" id="{668F5B21-31B3-A2D7-A128-D2DA578DA168}"/>
                </a:ext>
              </a:extLst>
            </p:cNvPr>
            <p:cNvGrpSpPr/>
            <p:nvPr/>
          </p:nvGrpSpPr>
          <p:grpSpPr>
            <a:xfrm>
              <a:off x="2481262" y="2700535"/>
              <a:ext cx="4124190" cy="1448077"/>
              <a:chOff x="2481262" y="2700535"/>
              <a:chExt cx="4124190" cy="1448077"/>
            </a:xfrm>
            <a:grpFill/>
          </p:grpSpPr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D0A0D4B9-55FE-C447-9F07-F25E5DB8401B}"/>
                  </a:ext>
                </a:extLst>
              </p:cNvPr>
              <p:cNvSpPr/>
              <p:nvPr/>
            </p:nvSpPr>
            <p:spPr>
              <a:xfrm>
                <a:off x="6594633" y="3538788"/>
                <a:ext cx="10818" cy="17369"/>
              </a:xfrm>
              <a:custGeom>
                <a:avLst/>
                <a:gdLst>
                  <a:gd name="connsiteX0" fmla="*/ 10573 w 10818"/>
                  <a:gd name="connsiteY0" fmla="*/ 2892 h 17369"/>
                  <a:gd name="connsiteX1" fmla="*/ 571 w 10818"/>
                  <a:gd name="connsiteY1" fmla="*/ 7178 h 17369"/>
                  <a:gd name="connsiteX2" fmla="*/ 0 w 10818"/>
                  <a:gd name="connsiteY2" fmla="*/ 17370 h 17369"/>
                  <a:gd name="connsiteX3" fmla="*/ 10573 w 10818"/>
                  <a:gd name="connsiteY3" fmla="*/ 2987 h 1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8" h="17369">
                    <a:moveTo>
                      <a:pt x="10573" y="2892"/>
                    </a:moveTo>
                    <a:cubicBezTo>
                      <a:pt x="11906" y="-1299"/>
                      <a:pt x="7715" y="-1775"/>
                      <a:pt x="571" y="7178"/>
                    </a:cubicBezTo>
                    <a:lnTo>
                      <a:pt x="0" y="17370"/>
                    </a:lnTo>
                    <a:lnTo>
                      <a:pt x="10573" y="2987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675896BC-0D68-6439-BF2B-92D7903D5006}"/>
                  </a:ext>
                </a:extLst>
              </p:cNvPr>
              <p:cNvSpPr/>
              <p:nvPr/>
            </p:nvSpPr>
            <p:spPr>
              <a:xfrm>
                <a:off x="6536465" y="3555682"/>
                <a:ext cx="47595" cy="60209"/>
              </a:xfrm>
              <a:custGeom>
                <a:avLst/>
                <a:gdLst>
                  <a:gd name="connsiteX0" fmla="*/ 8924 w 47595"/>
                  <a:gd name="connsiteY0" fmla="*/ 35623 h 60209"/>
                  <a:gd name="connsiteX1" fmla="*/ 637 w 47595"/>
                  <a:gd name="connsiteY1" fmla="*/ 53054 h 60209"/>
                  <a:gd name="connsiteX2" fmla="*/ 5114 w 47595"/>
                  <a:gd name="connsiteY2" fmla="*/ 60007 h 60209"/>
                  <a:gd name="connsiteX3" fmla="*/ 18449 w 47595"/>
                  <a:gd name="connsiteY3" fmla="*/ 30099 h 60209"/>
                  <a:gd name="connsiteX4" fmla="*/ 33593 w 47595"/>
                  <a:gd name="connsiteY4" fmla="*/ 19526 h 60209"/>
                  <a:gd name="connsiteX5" fmla="*/ 47595 w 47595"/>
                  <a:gd name="connsiteY5" fmla="*/ 0 h 60209"/>
                  <a:gd name="connsiteX6" fmla="*/ 11400 w 47595"/>
                  <a:gd name="connsiteY6" fmla="*/ 39148 h 60209"/>
                  <a:gd name="connsiteX7" fmla="*/ 8924 w 47595"/>
                  <a:gd name="connsiteY7" fmla="*/ 35623 h 6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595" h="60209">
                    <a:moveTo>
                      <a:pt x="8924" y="35623"/>
                    </a:moveTo>
                    <a:cubicBezTo>
                      <a:pt x="5685" y="41815"/>
                      <a:pt x="2161" y="48387"/>
                      <a:pt x="637" y="53054"/>
                    </a:cubicBezTo>
                    <a:cubicBezTo>
                      <a:pt x="-792" y="57912"/>
                      <a:pt x="-30" y="61055"/>
                      <a:pt x="5114" y="60007"/>
                    </a:cubicBezTo>
                    <a:cubicBezTo>
                      <a:pt x="10543" y="46672"/>
                      <a:pt x="14163" y="45625"/>
                      <a:pt x="18449" y="30099"/>
                    </a:cubicBezTo>
                    <a:cubicBezTo>
                      <a:pt x="25497" y="21050"/>
                      <a:pt x="33213" y="16573"/>
                      <a:pt x="33593" y="19526"/>
                    </a:cubicBezTo>
                    <a:cubicBezTo>
                      <a:pt x="35117" y="15430"/>
                      <a:pt x="46452" y="7144"/>
                      <a:pt x="47595" y="0"/>
                    </a:cubicBezTo>
                    <a:cubicBezTo>
                      <a:pt x="33975" y="7906"/>
                      <a:pt x="21497" y="21717"/>
                      <a:pt x="11400" y="39148"/>
                    </a:cubicBezTo>
                    <a:cubicBezTo>
                      <a:pt x="7590" y="41338"/>
                      <a:pt x="9114" y="37147"/>
                      <a:pt x="8924" y="3562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80059252-1A92-A73D-5CE8-B8E4AFBA1A84}"/>
                  </a:ext>
                </a:extLst>
              </p:cNvPr>
              <p:cNvSpPr/>
              <p:nvPr/>
            </p:nvSpPr>
            <p:spPr>
              <a:xfrm>
                <a:off x="5562028" y="4062792"/>
                <a:ext cx="7143" cy="762"/>
              </a:xfrm>
              <a:custGeom>
                <a:avLst/>
                <a:gdLst>
                  <a:gd name="connsiteX0" fmla="*/ 0 w 7143"/>
                  <a:gd name="connsiteY0" fmla="*/ 762 h 762"/>
                  <a:gd name="connsiteX1" fmla="*/ 7144 w 7143"/>
                  <a:gd name="connsiteY1" fmla="*/ 0 h 762"/>
                  <a:gd name="connsiteX2" fmla="*/ 0 w 7143"/>
                  <a:gd name="connsiteY2" fmla="*/ 762 h 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3" h="762">
                    <a:moveTo>
                      <a:pt x="0" y="762"/>
                    </a:moveTo>
                    <a:lnTo>
                      <a:pt x="7144" y="0"/>
                    </a:lnTo>
                    <a:cubicBezTo>
                      <a:pt x="5144" y="0"/>
                      <a:pt x="2762" y="286"/>
                      <a:pt x="0" y="76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7D60E29E-276D-1547-9A63-18AE6C5DEBA5}"/>
                  </a:ext>
                </a:extLst>
              </p:cNvPr>
              <p:cNvSpPr/>
              <p:nvPr/>
            </p:nvSpPr>
            <p:spPr>
              <a:xfrm>
                <a:off x="4880793" y="4118228"/>
                <a:ext cx="7912" cy="1047"/>
              </a:xfrm>
              <a:custGeom>
                <a:avLst/>
                <a:gdLst>
                  <a:gd name="connsiteX0" fmla="*/ 197 w 7912"/>
                  <a:gd name="connsiteY0" fmla="*/ 1048 h 1047"/>
                  <a:gd name="connsiteX1" fmla="*/ 7912 w 7912"/>
                  <a:gd name="connsiteY1" fmla="*/ 0 h 1047"/>
                  <a:gd name="connsiteX2" fmla="*/ 197 w 7912"/>
                  <a:gd name="connsiteY2" fmla="*/ 1048 h 1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12" h="1047">
                    <a:moveTo>
                      <a:pt x="197" y="1048"/>
                    </a:moveTo>
                    <a:cubicBezTo>
                      <a:pt x="5436" y="1048"/>
                      <a:pt x="7626" y="476"/>
                      <a:pt x="7912" y="0"/>
                    </a:cubicBezTo>
                    <a:cubicBezTo>
                      <a:pt x="3054" y="286"/>
                      <a:pt x="-946" y="476"/>
                      <a:pt x="197" y="104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682EBA02-10C3-4B4A-9C5B-E95D1A4038F7}"/>
                  </a:ext>
                </a:extLst>
              </p:cNvPr>
              <p:cNvSpPr/>
              <p:nvPr/>
            </p:nvSpPr>
            <p:spPr>
              <a:xfrm>
                <a:off x="4765642" y="4103111"/>
                <a:ext cx="6762" cy="1305"/>
              </a:xfrm>
              <a:custGeom>
                <a:avLst/>
                <a:gdLst>
                  <a:gd name="connsiteX0" fmla="*/ 0 w 6762"/>
                  <a:gd name="connsiteY0" fmla="*/ 67 h 1305"/>
                  <a:gd name="connsiteX1" fmla="*/ 6763 w 6762"/>
                  <a:gd name="connsiteY1" fmla="*/ 1305 h 1305"/>
                  <a:gd name="connsiteX2" fmla="*/ 0 w 6762"/>
                  <a:gd name="connsiteY2" fmla="*/ 67 h 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62" h="1305">
                    <a:moveTo>
                      <a:pt x="0" y="67"/>
                    </a:moveTo>
                    <a:cubicBezTo>
                      <a:pt x="2476" y="543"/>
                      <a:pt x="4572" y="829"/>
                      <a:pt x="6763" y="1305"/>
                    </a:cubicBezTo>
                    <a:cubicBezTo>
                      <a:pt x="4191" y="448"/>
                      <a:pt x="1619" y="-219"/>
                      <a:pt x="0" y="67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F9BA2BA5-7D96-A241-F244-1D3CBD485ABB}"/>
                  </a:ext>
                </a:extLst>
              </p:cNvPr>
              <p:cNvSpPr/>
              <p:nvPr/>
            </p:nvSpPr>
            <p:spPr>
              <a:xfrm>
                <a:off x="5543689" y="4063554"/>
                <a:ext cx="18338" cy="2701"/>
              </a:xfrm>
              <a:custGeom>
                <a:avLst/>
                <a:gdLst>
                  <a:gd name="connsiteX0" fmla="*/ 18338 w 18338"/>
                  <a:gd name="connsiteY0" fmla="*/ 0 h 2701"/>
                  <a:gd name="connsiteX1" fmla="*/ 50 w 18338"/>
                  <a:gd name="connsiteY1" fmla="*/ 1810 h 2701"/>
                  <a:gd name="connsiteX2" fmla="*/ 18338 w 18338"/>
                  <a:gd name="connsiteY2" fmla="*/ 0 h 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38" h="2701">
                    <a:moveTo>
                      <a:pt x="18338" y="0"/>
                    </a:moveTo>
                    <a:lnTo>
                      <a:pt x="50" y="1810"/>
                    </a:lnTo>
                    <a:cubicBezTo>
                      <a:pt x="-807" y="4096"/>
                      <a:pt x="9480" y="1429"/>
                      <a:pt x="18338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4303BD43-E67A-2E36-D8E4-948E18138049}"/>
                  </a:ext>
                </a:extLst>
              </p:cNvPr>
              <p:cNvSpPr/>
              <p:nvPr/>
            </p:nvSpPr>
            <p:spPr>
              <a:xfrm>
                <a:off x="6442614" y="3699223"/>
                <a:ext cx="6857" cy="7810"/>
              </a:xfrm>
              <a:custGeom>
                <a:avLst/>
                <a:gdLst>
                  <a:gd name="connsiteX0" fmla="*/ 190 w 6857"/>
                  <a:gd name="connsiteY0" fmla="*/ 7810 h 7810"/>
                  <a:gd name="connsiteX1" fmla="*/ 6858 w 6857"/>
                  <a:gd name="connsiteY1" fmla="*/ 0 h 7810"/>
                  <a:gd name="connsiteX2" fmla="*/ 0 w 6857"/>
                  <a:gd name="connsiteY2" fmla="*/ 6572 h 7810"/>
                  <a:gd name="connsiteX3" fmla="*/ 190 w 6857"/>
                  <a:gd name="connsiteY3" fmla="*/ 7715 h 7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7" h="7810">
                    <a:moveTo>
                      <a:pt x="190" y="7810"/>
                    </a:moveTo>
                    <a:cubicBezTo>
                      <a:pt x="2953" y="5048"/>
                      <a:pt x="5048" y="2572"/>
                      <a:pt x="6858" y="0"/>
                    </a:cubicBezTo>
                    <a:cubicBezTo>
                      <a:pt x="4572" y="2191"/>
                      <a:pt x="2286" y="4381"/>
                      <a:pt x="0" y="6572"/>
                    </a:cubicBezTo>
                    <a:cubicBezTo>
                      <a:pt x="0" y="6953"/>
                      <a:pt x="190" y="7239"/>
                      <a:pt x="190" y="771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64B33B82-8A0C-8F06-1E37-421009301EF3}"/>
                  </a:ext>
                </a:extLst>
              </p:cNvPr>
              <p:cNvSpPr/>
              <p:nvPr/>
            </p:nvSpPr>
            <p:spPr>
              <a:xfrm>
                <a:off x="5852635" y="3977163"/>
                <a:ext cx="8953" cy="5429"/>
              </a:xfrm>
              <a:custGeom>
                <a:avLst/>
                <a:gdLst>
                  <a:gd name="connsiteX0" fmla="*/ 0 w 8953"/>
                  <a:gd name="connsiteY0" fmla="*/ 5429 h 5429"/>
                  <a:gd name="connsiteX1" fmla="*/ 5334 w 8953"/>
                  <a:gd name="connsiteY1" fmla="*/ 3810 h 5429"/>
                  <a:gd name="connsiteX2" fmla="*/ 8954 w 8953"/>
                  <a:gd name="connsiteY2" fmla="*/ 0 h 5429"/>
                  <a:gd name="connsiteX3" fmla="*/ 95 w 8953"/>
                  <a:gd name="connsiteY3" fmla="*/ 5429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" h="5429">
                    <a:moveTo>
                      <a:pt x="0" y="5429"/>
                    </a:moveTo>
                    <a:lnTo>
                      <a:pt x="5334" y="3810"/>
                    </a:lnTo>
                    <a:cubicBezTo>
                      <a:pt x="6667" y="2667"/>
                      <a:pt x="7906" y="1333"/>
                      <a:pt x="8954" y="0"/>
                    </a:cubicBezTo>
                    <a:lnTo>
                      <a:pt x="95" y="5429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4ED060D8-EEB2-73C2-8013-85AAA88C0B4A}"/>
                  </a:ext>
                </a:extLst>
              </p:cNvPr>
              <p:cNvSpPr/>
              <p:nvPr/>
            </p:nvSpPr>
            <p:spPr>
              <a:xfrm>
                <a:off x="6062471" y="3898772"/>
                <a:ext cx="8953" cy="10572"/>
              </a:xfrm>
              <a:custGeom>
                <a:avLst/>
                <a:gdLst>
                  <a:gd name="connsiteX0" fmla="*/ 5239 w 8953"/>
                  <a:gd name="connsiteY0" fmla="*/ 0 h 10572"/>
                  <a:gd name="connsiteX1" fmla="*/ 0 w 8953"/>
                  <a:gd name="connsiteY1" fmla="*/ 10573 h 10572"/>
                  <a:gd name="connsiteX2" fmla="*/ 8954 w 8953"/>
                  <a:gd name="connsiteY2" fmla="*/ 2572 h 10572"/>
                  <a:gd name="connsiteX3" fmla="*/ 5239 w 8953"/>
                  <a:gd name="connsiteY3" fmla="*/ 95 h 10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" h="10572">
                    <a:moveTo>
                      <a:pt x="5239" y="0"/>
                    </a:moveTo>
                    <a:cubicBezTo>
                      <a:pt x="381" y="1905"/>
                      <a:pt x="952" y="7525"/>
                      <a:pt x="0" y="10573"/>
                    </a:cubicBezTo>
                    <a:cubicBezTo>
                      <a:pt x="1810" y="7334"/>
                      <a:pt x="4858" y="4763"/>
                      <a:pt x="8954" y="2572"/>
                    </a:cubicBezTo>
                    <a:cubicBezTo>
                      <a:pt x="8572" y="1619"/>
                      <a:pt x="7525" y="762"/>
                      <a:pt x="5239" y="9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550AF2E8-41B1-F7D9-B654-3EB48ADC58B0}"/>
                  </a:ext>
                </a:extLst>
              </p:cNvPr>
              <p:cNvSpPr/>
              <p:nvPr/>
            </p:nvSpPr>
            <p:spPr>
              <a:xfrm>
                <a:off x="6388321" y="3717987"/>
                <a:ext cx="4762" cy="4476"/>
              </a:xfrm>
              <a:custGeom>
                <a:avLst/>
                <a:gdLst>
                  <a:gd name="connsiteX0" fmla="*/ 0 w 4762"/>
                  <a:gd name="connsiteY0" fmla="*/ 4477 h 4476"/>
                  <a:gd name="connsiteX1" fmla="*/ 4763 w 4762"/>
                  <a:gd name="connsiteY1" fmla="*/ 0 h 4476"/>
                  <a:gd name="connsiteX2" fmla="*/ 0 w 4762"/>
                  <a:gd name="connsiteY2" fmla="*/ 4477 h 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2" h="4476">
                    <a:moveTo>
                      <a:pt x="0" y="4477"/>
                    </a:moveTo>
                    <a:lnTo>
                      <a:pt x="4763" y="0"/>
                    </a:lnTo>
                    <a:cubicBezTo>
                      <a:pt x="3524" y="1143"/>
                      <a:pt x="1429" y="3143"/>
                      <a:pt x="0" y="4477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31F6B754-0876-E85C-1CBE-2AF5EE70FC83}"/>
                  </a:ext>
                </a:extLst>
              </p:cNvPr>
              <p:cNvSpPr/>
              <p:nvPr/>
            </p:nvSpPr>
            <p:spPr>
              <a:xfrm>
                <a:off x="5690805" y="4026121"/>
                <a:ext cx="2476" cy="1333"/>
              </a:xfrm>
              <a:custGeom>
                <a:avLst/>
                <a:gdLst>
                  <a:gd name="connsiteX0" fmla="*/ 2477 w 2476"/>
                  <a:gd name="connsiteY0" fmla="*/ 1333 h 1333"/>
                  <a:gd name="connsiteX1" fmla="*/ 0 w 2476"/>
                  <a:gd name="connsiteY1" fmla="*/ 0 h 1333"/>
                  <a:gd name="connsiteX2" fmla="*/ 2477 w 2476"/>
                  <a:gd name="connsiteY2" fmla="*/ 1333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" h="1333">
                    <a:moveTo>
                      <a:pt x="2477" y="1333"/>
                    </a:moveTo>
                    <a:cubicBezTo>
                      <a:pt x="1905" y="667"/>
                      <a:pt x="953" y="191"/>
                      <a:pt x="0" y="0"/>
                    </a:cubicBezTo>
                    <a:cubicBezTo>
                      <a:pt x="191" y="667"/>
                      <a:pt x="1143" y="1048"/>
                      <a:pt x="2477" y="133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39C6B62A-C8CB-65CA-E08F-0E0398AC7E74}"/>
                  </a:ext>
                </a:extLst>
              </p:cNvPr>
              <p:cNvSpPr/>
              <p:nvPr/>
            </p:nvSpPr>
            <p:spPr>
              <a:xfrm>
                <a:off x="2481262" y="2955112"/>
                <a:ext cx="952" cy="1256"/>
              </a:xfrm>
              <a:custGeom>
                <a:avLst/>
                <a:gdLst>
                  <a:gd name="connsiteX0" fmla="*/ 0 w 952"/>
                  <a:gd name="connsiteY0" fmla="*/ 1256 h 1256"/>
                  <a:gd name="connsiteX1" fmla="*/ 953 w 952"/>
                  <a:gd name="connsiteY1" fmla="*/ 1256 h 1256"/>
                  <a:gd name="connsiteX2" fmla="*/ 0 w 952"/>
                  <a:gd name="connsiteY2" fmla="*/ 1256 h 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1256">
                    <a:moveTo>
                      <a:pt x="0" y="1256"/>
                    </a:moveTo>
                    <a:cubicBezTo>
                      <a:pt x="0" y="1256"/>
                      <a:pt x="667" y="1256"/>
                      <a:pt x="953" y="1256"/>
                    </a:cubicBezTo>
                    <a:cubicBezTo>
                      <a:pt x="476" y="-172"/>
                      <a:pt x="95" y="-649"/>
                      <a:pt x="0" y="1256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9B875B57-3D52-A89A-A4F7-CAA653A8D1EE}"/>
                  </a:ext>
                </a:extLst>
              </p:cNvPr>
              <p:cNvSpPr/>
              <p:nvPr/>
            </p:nvSpPr>
            <p:spPr>
              <a:xfrm>
                <a:off x="2595276" y="2709480"/>
                <a:ext cx="2095" cy="5619"/>
              </a:xfrm>
              <a:custGeom>
                <a:avLst/>
                <a:gdLst>
                  <a:gd name="connsiteX0" fmla="*/ 2095 w 2095"/>
                  <a:gd name="connsiteY0" fmla="*/ 0 h 5619"/>
                  <a:gd name="connsiteX1" fmla="*/ 0 w 2095"/>
                  <a:gd name="connsiteY1" fmla="*/ 3048 h 5619"/>
                  <a:gd name="connsiteX2" fmla="*/ 1810 w 2095"/>
                  <a:gd name="connsiteY2" fmla="*/ 5620 h 5619"/>
                  <a:gd name="connsiteX3" fmla="*/ 2095 w 2095"/>
                  <a:gd name="connsiteY3" fmla="*/ 0 h 5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5" h="5619">
                    <a:moveTo>
                      <a:pt x="2095" y="0"/>
                    </a:moveTo>
                    <a:lnTo>
                      <a:pt x="0" y="3048"/>
                    </a:lnTo>
                    <a:cubicBezTo>
                      <a:pt x="571" y="4001"/>
                      <a:pt x="1048" y="4953"/>
                      <a:pt x="1810" y="5620"/>
                    </a:cubicBezTo>
                    <a:lnTo>
                      <a:pt x="2095" y="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19D7D3B1-8A8D-517E-3DFF-6E3E332C4B88}"/>
                  </a:ext>
                </a:extLst>
              </p:cNvPr>
              <p:cNvSpPr/>
              <p:nvPr/>
            </p:nvSpPr>
            <p:spPr>
              <a:xfrm>
                <a:off x="4559045" y="4058411"/>
                <a:ext cx="3902" cy="769"/>
              </a:xfrm>
              <a:custGeom>
                <a:avLst/>
                <a:gdLst>
                  <a:gd name="connsiteX0" fmla="*/ 0 w 3902"/>
                  <a:gd name="connsiteY0" fmla="*/ 0 h 769"/>
                  <a:gd name="connsiteX1" fmla="*/ 857 w 3902"/>
                  <a:gd name="connsiteY1" fmla="*/ 381 h 769"/>
                  <a:gd name="connsiteX2" fmla="*/ 0 w 3902"/>
                  <a:gd name="connsiteY2" fmla="*/ 0 h 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02" h="769">
                    <a:moveTo>
                      <a:pt x="0" y="0"/>
                    </a:moveTo>
                    <a:cubicBezTo>
                      <a:pt x="0" y="0"/>
                      <a:pt x="476" y="191"/>
                      <a:pt x="857" y="381"/>
                    </a:cubicBezTo>
                    <a:cubicBezTo>
                      <a:pt x="6382" y="1238"/>
                      <a:pt x="3334" y="476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5B37AF7D-EE6E-84B7-DC7A-8D35242BC1CE}"/>
                  </a:ext>
                </a:extLst>
              </p:cNvPr>
              <p:cNvSpPr/>
              <p:nvPr/>
            </p:nvSpPr>
            <p:spPr>
              <a:xfrm>
                <a:off x="4347991" y="2816637"/>
                <a:ext cx="23315" cy="9334"/>
              </a:xfrm>
              <a:custGeom>
                <a:avLst/>
                <a:gdLst>
                  <a:gd name="connsiteX0" fmla="*/ 8362 w 23315"/>
                  <a:gd name="connsiteY0" fmla="*/ 9334 h 9334"/>
                  <a:gd name="connsiteX1" fmla="*/ 15315 w 23315"/>
                  <a:gd name="connsiteY1" fmla="*/ 0 h 9334"/>
                  <a:gd name="connsiteX2" fmla="*/ 3885 w 23315"/>
                  <a:gd name="connsiteY2" fmla="*/ 667 h 9334"/>
                  <a:gd name="connsiteX3" fmla="*/ 8266 w 23315"/>
                  <a:gd name="connsiteY3" fmla="*/ 9334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15" h="9334">
                    <a:moveTo>
                      <a:pt x="8362" y="9334"/>
                    </a:moveTo>
                    <a:cubicBezTo>
                      <a:pt x="-8974" y="-4096"/>
                      <a:pt x="42271" y="18478"/>
                      <a:pt x="15315" y="0"/>
                    </a:cubicBezTo>
                    <a:cubicBezTo>
                      <a:pt x="16267" y="1619"/>
                      <a:pt x="8743" y="190"/>
                      <a:pt x="3885" y="667"/>
                    </a:cubicBezTo>
                    <a:cubicBezTo>
                      <a:pt x="-1068" y="1429"/>
                      <a:pt x="-2878" y="2477"/>
                      <a:pt x="8266" y="9334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3846BB6B-C8E7-2B49-2CD0-4D3C10D21BD6}"/>
                  </a:ext>
                </a:extLst>
              </p:cNvPr>
              <p:cNvSpPr/>
              <p:nvPr/>
            </p:nvSpPr>
            <p:spPr>
              <a:xfrm>
                <a:off x="6430327" y="3710463"/>
                <a:ext cx="7334" cy="6286"/>
              </a:xfrm>
              <a:custGeom>
                <a:avLst/>
                <a:gdLst>
                  <a:gd name="connsiteX0" fmla="*/ 7334 w 7334"/>
                  <a:gd name="connsiteY0" fmla="*/ 0 h 6286"/>
                  <a:gd name="connsiteX1" fmla="*/ 0 w 7334"/>
                  <a:gd name="connsiteY1" fmla="*/ 6286 h 6286"/>
                  <a:gd name="connsiteX2" fmla="*/ 7334 w 7334"/>
                  <a:gd name="connsiteY2" fmla="*/ 0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4" h="6286">
                    <a:moveTo>
                      <a:pt x="7334" y="0"/>
                    </a:moveTo>
                    <a:cubicBezTo>
                      <a:pt x="4953" y="2095"/>
                      <a:pt x="2476" y="4191"/>
                      <a:pt x="0" y="6286"/>
                    </a:cubicBezTo>
                    <a:cubicBezTo>
                      <a:pt x="3429" y="3619"/>
                      <a:pt x="5715" y="1715"/>
                      <a:pt x="7334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E13D0296-9571-28C1-D596-BE85D7825F91}"/>
                  </a:ext>
                </a:extLst>
              </p:cNvPr>
              <p:cNvSpPr/>
              <p:nvPr/>
            </p:nvSpPr>
            <p:spPr>
              <a:xfrm>
                <a:off x="4360449" y="2814732"/>
                <a:ext cx="2857" cy="1904"/>
              </a:xfrm>
              <a:custGeom>
                <a:avLst/>
                <a:gdLst>
                  <a:gd name="connsiteX0" fmla="*/ 2858 w 2857"/>
                  <a:gd name="connsiteY0" fmla="*/ 1905 h 1904"/>
                  <a:gd name="connsiteX1" fmla="*/ 2858 w 2857"/>
                  <a:gd name="connsiteY1" fmla="*/ 1905 h 1904"/>
                  <a:gd name="connsiteX2" fmla="*/ 0 w 2857"/>
                  <a:gd name="connsiteY2" fmla="*/ 0 h 1904"/>
                  <a:gd name="connsiteX3" fmla="*/ 2858 w 2857"/>
                  <a:gd name="connsiteY3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" h="1904">
                    <a:moveTo>
                      <a:pt x="2858" y="1905"/>
                    </a:moveTo>
                    <a:lnTo>
                      <a:pt x="2858" y="1905"/>
                    </a:lnTo>
                    <a:cubicBezTo>
                      <a:pt x="2858" y="1905"/>
                      <a:pt x="0" y="0"/>
                      <a:pt x="0" y="0"/>
                    </a:cubicBezTo>
                    <a:cubicBezTo>
                      <a:pt x="1143" y="762"/>
                      <a:pt x="1810" y="1238"/>
                      <a:pt x="2858" y="190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6D9AD415-42B6-ED49-0632-175BF5A99938}"/>
                  </a:ext>
                </a:extLst>
              </p:cNvPr>
              <p:cNvSpPr/>
              <p:nvPr/>
            </p:nvSpPr>
            <p:spPr>
              <a:xfrm>
                <a:off x="4134325" y="3839717"/>
                <a:ext cx="2084" cy="5048"/>
              </a:xfrm>
              <a:custGeom>
                <a:avLst/>
                <a:gdLst>
                  <a:gd name="connsiteX0" fmla="*/ 0 w 2084"/>
                  <a:gd name="connsiteY0" fmla="*/ 0 h 5048"/>
                  <a:gd name="connsiteX1" fmla="*/ 2000 w 2084"/>
                  <a:gd name="connsiteY1" fmla="*/ 5048 h 5048"/>
                  <a:gd name="connsiteX2" fmla="*/ 0 w 2084"/>
                  <a:gd name="connsiteY2" fmla="*/ 0 h 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4" h="5048">
                    <a:moveTo>
                      <a:pt x="0" y="0"/>
                    </a:moveTo>
                    <a:cubicBezTo>
                      <a:pt x="0" y="1333"/>
                      <a:pt x="952" y="3238"/>
                      <a:pt x="2000" y="5048"/>
                    </a:cubicBezTo>
                    <a:cubicBezTo>
                      <a:pt x="2286" y="4572"/>
                      <a:pt x="1905" y="3238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7893D4FF-4517-CF3D-9D4C-D31C5CE6E13B}"/>
                  </a:ext>
                </a:extLst>
              </p:cNvPr>
              <p:cNvSpPr/>
              <p:nvPr/>
            </p:nvSpPr>
            <p:spPr>
              <a:xfrm>
                <a:off x="4429410" y="4027360"/>
                <a:ext cx="8096" cy="4000"/>
              </a:xfrm>
              <a:custGeom>
                <a:avLst/>
                <a:gdLst>
                  <a:gd name="connsiteX0" fmla="*/ 8096 w 8096"/>
                  <a:gd name="connsiteY0" fmla="*/ 4000 h 4000"/>
                  <a:gd name="connsiteX1" fmla="*/ 0 w 8096"/>
                  <a:gd name="connsiteY1" fmla="*/ 0 h 4000"/>
                  <a:gd name="connsiteX2" fmla="*/ 8096 w 8096"/>
                  <a:gd name="connsiteY2" fmla="*/ 4000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" h="4000">
                    <a:moveTo>
                      <a:pt x="8096" y="4000"/>
                    </a:moveTo>
                    <a:lnTo>
                      <a:pt x="0" y="0"/>
                    </a:lnTo>
                    <a:cubicBezTo>
                      <a:pt x="3143" y="1810"/>
                      <a:pt x="5810" y="3048"/>
                      <a:pt x="8096" y="400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9DE0F5E5-8529-746C-4335-48F664B50E8E}"/>
                  </a:ext>
                </a:extLst>
              </p:cNvPr>
              <p:cNvSpPr/>
              <p:nvPr/>
            </p:nvSpPr>
            <p:spPr>
              <a:xfrm>
                <a:off x="4000785" y="3690841"/>
                <a:ext cx="7048" cy="11144"/>
              </a:xfrm>
              <a:custGeom>
                <a:avLst/>
                <a:gdLst>
                  <a:gd name="connsiteX0" fmla="*/ 7049 w 7048"/>
                  <a:gd name="connsiteY0" fmla="*/ 11144 h 11144"/>
                  <a:gd name="connsiteX1" fmla="*/ 0 w 7048"/>
                  <a:gd name="connsiteY1" fmla="*/ 0 h 11144"/>
                  <a:gd name="connsiteX2" fmla="*/ 571 w 7048"/>
                  <a:gd name="connsiteY2" fmla="*/ 2096 h 11144"/>
                  <a:gd name="connsiteX3" fmla="*/ 7049 w 7048"/>
                  <a:gd name="connsiteY3" fmla="*/ 11144 h 1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8" h="11144">
                    <a:moveTo>
                      <a:pt x="7049" y="11144"/>
                    </a:moveTo>
                    <a:cubicBezTo>
                      <a:pt x="4667" y="6858"/>
                      <a:pt x="4191" y="5144"/>
                      <a:pt x="0" y="0"/>
                    </a:cubicBezTo>
                    <a:cubicBezTo>
                      <a:pt x="95" y="667"/>
                      <a:pt x="286" y="1333"/>
                      <a:pt x="571" y="2096"/>
                    </a:cubicBezTo>
                    <a:cubicBezTo>
                      <a:pt x="2572" y="3715"/>
                      <a:pt x="4667" y="6096"/>
                      <a:pt x="7049" y="11144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05F8D636-DE5E-504B-635A-DD4BB01EC2D8}"/>
                  </a:ext>
                </a:extLst>
              </p:cNvPr>
              <p:cNvSpPr/>
              <p:nvPr/>
            </p:nvSpPr>
            <p:spPr>
              <a:xfrm>
                <a:off x="3917441" y="3528821"/>
                <a:ext cx="2857" cy="9429"/>
              </a:xfrm>
              <a:custGeom>
                <a:avLst/>
                <a:gdLst>
                  <a:gd name="connsiteX0" fmla="*/ 0 w 2857"/>
                  <a:gd name="connsiteY0" fmla="*/ 0 h 9429"/>
                  <a:gd name="connsiteX1" fmla="*/ 191 w 2857"/>
                  <a:gd name="connsiteY1" fmla="*/ 3810 h 9429"/>
                  <a:gd name="connsiteX2" fmla="*/ 2858 w 2857"/>
                  <a:gd name="connsiteY2" fmla="*/ 9430 h 9429"/>
                  <a:gd name="connsiteX3" fmla="*/ 0 w 2857"/>
                  <a:gd name="connsiteY3" fmla="*/ 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" h="9429">
                    <a:moveTo>
                      <a:pt x="0" y="0"/>
                    </a:moveTo>
                    <a:cubicBezTo>
                      <a:pt x="0" y="1143"/>
                      <a:pt x="191" y="2476"/>
                      <a:pt x="191" y="3810"/>
                    </a:cubicBezTo>
                    <a:cubicBezTo>
                      <a:pt x="1048" y="5620"/>
                      <a:pt x="2000" y="7620"/>
                      <a:pt x="2858" y="9430"/>
                    </a:cubicBezTo>
                    <a:cubicBezTo>
                      <a:pt x="1810" y="6286"/>
                      <a:pt x="857" y="3238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3F9B6C0C-86B4-1E54-482F-D6F63E73FBC0}"/>
                  </a:ext>
                </a:extLst>
              </p:cNvPr>
              <p:cNvSpPr/>
              <p:nvPr/>
            </p:nvSpPr>
            <p:spPr>
              <a:xfrm>
                <a:off x="2708604" y="3503910"/>
                <a:ext cx="11640" cy="13956"/>
              </a:xfrm>
              <a:custGeom>
                <a:avLst/>
                <a:gdLst>
                  <a:gd name="connsiteX0" fmla="*/ 11640 w 11640"/>
                  <a:gd name="connsiteY0" fmla="*/ 13957 h 13956"/>
                  <a:gd name="connsiteX1" fmla="*/ 8973 w 11640"/>
                  <a:gd name="connsiteY1" fmla="*/ 3765 h 13956"/>
                  <a:gd name="connsiteX2" fmla="*/ 11640 w 11640"/>
                  <a:gd name="connsiteY2" fmla="*/ 13957 h 1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640" h="13956">
                    <a:moveTo>
                      <a:pt x="11640" y="13957"/>
                    </a:moveTo>
                    <a:cubicBezTo>
                      <a:pt x="9735" y="9576"/>
                      <a:pt x="9068" y="6528"/>
                      <a:pt x="8973" y="3765"/>
                    </a:cubicBezTo>
                    <a:cubicBezTo>
                      <a:pt x="8211" y="8623"/>
                      <a:pt x="-12458" y="-13285"/>
                      <a:pt x="11640" y="13957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자유형: 도형 194">
                <a:extLst>
                  <a:ext uri="{FF2B5EF4-FFF2-40B4-BE49-F238E27FC236}">
                    <a16:creationId xmlns:a16="http://schemas.microsoft.com/office/drawing/2014/main" id="{73DDEF41-42D7-959D-E567-B631F33CE0C4}"/>
                  </a:ext>
                </a:extLst>
              </p:cNvPr>
              <p:cNvSpPr/>
              <p:nvPr/>
            </p:nvSpPr>
            <p:spPr>
              <a:xfrm>
                <a:off x="6437661" y="3704590"/>
                <a:ext cx="4953" cy="5872"/>
              </a:xfrm>
              <a:custGeom>
                <a:avLst/>
                <a:gdLst>
                  <a:gd name="connsiteX0" fmla="*/ 3143 w 4953"/>
                  <a:gd name="connsiteY0" fmla="*/ 253 h 5872"/>
                  <a:gd name="connsiteX1" fmla="*/ 0 w 4953"/>
                  <a:gd name="connsiteY1" fmla="*/ 5873 h 5872"/>
                  <a:gd name="connsiteX2" fmla="*/ 4953 w 4953"/>
                  <a:gd name="connsiteY2" fmla="*/ 1301 h 5872"/>
                  <a:gd name="connsiteX3" fmla="*/ 3143 w 4953"/>
                  <a:gd name="connsiteY3" fmla="*/ 158 h 5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3" h="5872">
                    <a:moveTo>
                      <a:pt x="3143" y="253"/>
                    </a:moveTo>
                    <a:cubicBezTo>
                      <a:pt x="3143" y="2063"/>
                      <a:pt x="2191" y="3682"/>
                      <a:pt x="0" y="5873"/>
                    </a:cubicBezTo>
                    <a:cubicBezTo>
                      <a:pt x="1714" y="4349"/>
                      <a:pt x="3334" y="2825"/>
                      <a:pt x="4953" y="1301"/>
                    </a:cubicBezTo>
                    <a:cubicBezTo>
                      <a:pt x="4953" y="348"/>
                      <a:pt x="4477" y="-319"/>
                      <a:pt x="3143" y="15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자유형: 도형 195">
                <a:extLst>
                  <a:ext uri="{FF2B5EF4-FFF2-40B4-BE49-F238E27FC236}">
                    <a16:creationId xmlns:a16="http://schemas.microsoft.com/office/drawing/2014/main" id="{843F7387-A324-C80E-811D-510DDC8C9610}"/>
                  </a:ext>
                </a:extLst>
              </p:cNvPr>
              <p:cNvSpPr/>
              <p:nvPr/>
            </p:nvSpPr>
            <p:spPr>
              <a:xfrm>
                <a:off x="3951350" y="3690746"/>
                <a:ext cx="16764" cy="28003"/>
              </a:xfrm>
              <a:custGeom>
                <a:avLst/>
                <a:gdLst>
                  <a:gd name="connsiteX0" fmla="*/ 16764 w 16764"/>
                  <a:gd name="connsiteY0" fmla="*/ 28003 h 28003"/>
                  <a:gd name="connsiteX1" fmla="*/ 0 w 16764"/>
                  <a:gd name="connsiteY1" fmla="*/ 0 h 28003"/>
                  <a:gd name="connsiteX2" fmla="*/ 16764 w 16764"/>
                  <a:gd name="connsiteY2" fmla="*/ 28003 h 28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764" h="28003">
                    <a:moveTo>
                      <a:pt x="16764" y="28003"/>
                    </a:moveTo>
                    <a:cubicBezTo>
                      <a:pt x="10954" y="18764"/>
                      <a:pt x="5620" y="9334"/>
                      <a:pt x="0" y="0"/>
                    </a:cubicBezTo>
                    <a:cubicBezTo>
                      <a:pt x="4477" y="8001"/>
                      <a:pt x="10382" y="18288"/>
                      <a:pt x="16764" y="2800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자유형: 도형 196">
                <a:extLst>
                  <a:ext uri="{FF2B5EF4-FFF2-40B4-BE49-F238E27FC236}">
                    <a16:creationId xmlns:a16="http://schemas.microsoft.com/office/drawing/2014/main" id="{A3F491E9-D92C-A32B-894F-19D6B5958AAE}"/>
                  </a:ext>
                </a:extLst>
              </p:cNvPr>
              <p:cNvSpPr/>
              <p:nvPr/>
            </p:nvSpPr>
            <p:spPr>
              <a:xfrm>
                <a:off x="4078699" y="3825906"/>
                <a:ext cx="7048" cy="2286"/>
              </a:xfrm>
              <a:custGeom>
                <a:avLst/>
                <a:gdLst>
                  <a:gd name="connsiteX0" fmla="*/ 7048 w 7048"/>
                  <a:gd name="connsiteY0" fmla="*/ 0 h 2286"/>
                  <a:gd name="connsiteX1" fmla="*/ 0 w 7048"/>
                  <a:gd name="connsiteY1" fmla="*/ 2286 h 2286"/>
                  <a:gd name="connsiteX2" fmla="*/ 7048 w 7048"/>
                  <a:gd name="connsiteY2" fmla="*/ 0 h 2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48" h="2286">
                    <a:moveTo>
                      <a:pt x="7048" y="0"/>
                    </a:moveTo>
                    <a:lnTo>
                      <a:pt x="0" y="2286"/>
                    </a:lnTo>
                    <a:cubicBezTo>
                      <a:pt x="2857" y="1715"/>
                      <a:pt x="5334" y="1048"/>
                      <a:pt x="7048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자유형: 도형 197">
                <a:extLst>
                  <a:ext uri="{FF2B5EF4-FFF2-40B4-BE49-F238E27FC236}">
                    <a16:creationId xmlns:a16="http://schemas.microsoft.com/office/drawing/2014/main" id="{1F705640-4912-875D-1CE1-F669B4B33FB0}"/>
                  </a:ext>
                </a:extLst>
              </p:cNvPr>
              <p:cNvSpPr/>
              <p:nvPr/>
            </p:nvSpPr>
            <p:spPr>
              <a:xfrm>
                <a:off x="3897343" y="3585018"/>
                <a:ext cx="7238" cy="21050"/>
              </a:xfrm>
              <a:custGeom>
                <a:avLst/>
                <a:gdLst>
                  <a:gd name="connsiteX0" fmla="*/ 7239 w 7238"/>
                  <a:gd name="connsiteY0" fmla="*/ 21050 h 21050"/>
                  <a:gd name="connsiteX1" fmla="*/ 2858 w 7238"/>
                  <a:gd name="connsiteY1" fmla="*/ 2858 h 21050"/>
                  <a:gd name="connsiteX2" fmla="*/ 0 w 7238"/>
                  <a:gd name="connsiteY2" fmla="*/ 0 h 21050"/>
                  <a:gd name="connsiteX3" fmla="*/ 7239 w 7238"/>
                  <a:gd name="connsiteY3" fmla="*/ 21050 h 2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38" h="21050">
                    <a:moveTo>
                      <a:pt x="7239" y="21050"/>
                    </a:moveTo>
                    <a:cubicBezTo>
                      <a:pt x="6477" y="14954"/>
                      <a:pt x="4858" y="8954"/>
                      <a:pt x="2858" y="2858"/>
                    </a:cubicBezTo>
                    <a:cubicBezTo>
                      <a:pt x="1905" y="1810"/>
                      <a:pt x="953" y="572"/>
                      <a:pt x="0" y="0"/>
                    </a:cubicBezTo>
                    <a:lnTo>
                      <a:pt x="7239" y="2105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자유형: 도형 198">
                <a:extLst>
                  <a:ext uri="{FF2B5EF4-FFF2-40B4-BE49-F238E27FC236}">
                    <a16:creationId xmlns:a16="http://schemas.microsoft.com/office/drawing/2014/main" id="{A5907C67-BCC2-900A-03EC-87988BA61539}"/>
                  </a:ext>
                </a:extLst>
              </p:cNvPr>
              <p:cNvSpPr/>
              <p:nvPr/>
            </p:nvSpPr>
            <p:spPr>
              <a:xfrm>
                <a:off x="2717577" y="3507580"/>
                <a:ext cx="9525" cy="9525"/>
              </a:xfrm>
              <a:custGeom>
                <a:avLst/>
                <a:gdLst>
                  <a:gd name="connsiteX0" fmla="*/ 0 w 9525"/>
                  <a:gd name="connsiteY0" fmla="*/ 0 h 9525"/>
                  <a:gd name="connsiteX1" fmla="*/ 0 w 9525"/>
                  <a:gd name="connsiteY1" fmla="*/ 0 h 9525"/>
                  <a:gd name="connsiteX2" fmla="*/ 0 w 9525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자유형: 도형 199">
                <a:extLst>
                  <a:ext uri="{FF2B5EF4-FFF2-40B4-BE49-F238E27FC236}">
                    <a16:creationId xmlns:a16="http://schemas.microsoft.com/office/drawing/2014/main" id="{A0D12FD9-642E-1AF7-A057-FFC7D8A3614F}"/>
                  </a:ext>
                </a:extLst>
              </p:cNvPr>
              <p:cNvSpPr/>
              <p:nvPr/>
            </p:nvSpPr>
            <p:spPr>
              <a:xfrm>
                <a:off x="2482595" y="2700535"/>
                <a:ext cx="4040504" cy="1448077"/>
              </a:xfrm>
              <a:custGeom>
                <a:avLst/>
                <a:gdLst>
                  <a:gd name="connsiteX0" fmla="*/ 102299 w 4040504"/>
                  <a:gd name="connsiteY0" fmla="*/ 640167 h 1448077"/>
                  <a:gd name="connsiteX1" fmla="*/ 122396 w 4040504"/>
                  <a:gd name="connsiteY1" fmla="*/ 652835 h 1448077"/>
                  <a:gd name="connsiteX2" fmla="*/ 130493 w 4040504"/>
                  <a:gd name="connsiteY2" fmla="*/ 682458 h 1448077"/>
                  <a:gd name="connsiteX3" fmla="*/ 168973 w 4040504"/>
                  <a:gd name="connsiteY3" fmla="*/ 725987 h 1448077"/>
                  <a:gd name="connsiteX4" fmla="*/ 166878 w 4040504"/>
                  <a:gd name="connsiteY4" fmla="*/ 728273 h 1448077"/>
                  <a:gd name="connsiteX5" fmla="*/ 233934 w 4040504"/>
                  <a:gd name="connsiteY5" fmla="*/ 803044 h 1448077"/>
                  <a:gd name="connsiteX6" fmla="*/ 234982 w 4040504"/>
                  <a:gd name="connsiteY6" fmla="*/ 807045 h 1448077"/>
                  <a:gd name="connsiteX7" fmla="*/ 239554 w 4040504"/>
                  <a:gd name="connsiteY7" fmla="*/ 797425 h 1448077"/>
                  <a:gd name="connsiteX8" fmla="*/ 259747 w 4040504"/>
                  <a:gd name="connsiteY8" fmla="*/ 820285 h 1448077"/>
                  <a:gd name="connsiteX9" fmla="*/ 248698 w 4040504"/>
                  <a:gd name="connsiteY9" fmla="*/ 812760 h 1448077"/>
                  <a:gd name="connsiteX10" fmla="*/ 259842 w 4040504"/>
                  <a:gd name="connsiteY10" fmla="*/ 821999 h 1448077"/>
                  <a:gd name="connsiteX11" fmla="*/ 241268 w 4040504"/>
                  <a:gd name="connsiteY11" fmla="*/ 812284 h 1448077"/>
                  <a:gd name="connsiteX12" fmla="*/ 274320 w 4040504"/>
                  <a:gd name="connsiteY12" fmla="*/ 841144 h 1448077"/>
                  <a:gd name="connsiteX13" fmla="*/ 289941 w 4040504"/>
                  <a:gd name="connsiteY13" fmla="*/ 854670 h 1448077"/>
                  <a:gd name="connsiteX14" fmla="*/ 302990 w 4040504"/>
                  <a:gd name="connsiteY14" fmla="*/ 866957 h 1448077"/>
                  <a:gd name="connsiteX15" fmla="*/ 285464 w 4040504"/>
                  <a:gd name="connsiteY15" fmla="*/ 856480 h 1448077"/>
                  <a:gd name="connsiteX16" fmla="*/ 281654 w 4040504"/>
                  <a:gd name="connsiteY16" fmla="*/ 857908 h 1448077"/>
                  <a:gd name="connsiteX17" fmla="*/ 259842 w 4040504"/>
                  <a:gd name="connsiteY17" fmla="*/ 832381 h 1448077"/>
                  <a:gd name="connsiteX18" fmla="*/ 257937 w 4040504"/>
                  <a:gd name="connsiteY18" fmla="*/ 837430 h 1448077"/>
                  <a:gd name="connsiteX19" fmla="*/ 254603 w 4040504"/>
                  <a:gd name="connsiteY19" fmla="*/ 841716 h 1448077"/>
                  <a:gd name="connsiteX20" fmla="*/ 288798 w 4040504"/>
                  <a:gd name="connsiteY20" fmla="*/ 874291 h 1448077"/>
                  <a:gd name="connsiteX21" fmla="*/ 324707 w 4040504"/>
                  <a:gd name="connsiteY21" fmla="*/ 904771 h 1448077"/>
                  <a:gd name="connsiteX22" fmla="*/ 335471 w 4040504"/>
                  <a:gd name="connsiteY22" fmla="*/ 902104 h 1448077"/>
                  <a:gd name="connsiteX23" fmla="*/ 375857 w 4040504"/>
                  <a:gd name="connsiteY23" fmla="*/ 938109 h 1448077"/>
                  <a:gd name="connsiteX24" fmla="*/ 386620 w 4040504"/>
                  <a:gd name="connsiteY24" fmla="*/ 950872 h 1448077"/>
                  <a:gd name="connsiteX25" fmla="*/ 409099 w 4040504"/>
                  <a:gd name="connsiteY25" fmla="*/ 963445 h 1448077"/>
                  <a:gd name="connsiteX26" fmla="*/ 455962 w 4040504"/>
                  <a:gd name="connsiteY26" fmla="*/ 980971 h 1448077"/>
                  <a:gd name="connsiteX27" fmla="*/ 442627 w 4040504"/>
                  <a:gd name="connsiteY27" fmla="*/ 982019 h 1448077"/>
                  <a:gd name="connsiteX28" fmla="*/ 474631 w 4040504"/>
                  <a:gd name="connsiteY28" fmla="*/ 994021 h 1448077"/>
                  <a:gd name="connsiteX29" fmla="*/ 506921 w 4040504"/>
                  <a:gd name="connsiteY29" fmla="*/ 1008118 h 1448077"/>
                  <a:gd name="connsiteX30" fmla="*/ 481108 w 4040504"/>
                  <a:gd name="connsiteY30" fmla="*/ 999450 h 1448077"/>
                  <a:gd name="connsiteX31" fmla="*/ 521589 w 4040504"/>
                  <a:gd name="connsiteY31" fmla="*/ 1013547 h 1448077"/>
                  <a:gd name="connsiteX32" fmla="*/ 523304 w 4040504"/>
                  <a:gd name="connsiteY32" fmla="*/ 1021357 h 1448077"/>
                  <a:gd name="connsiteX33" fmla="*/ 661988 w 4040504"/>
                  <a:gd name="connsiteY33" fmla="*/ 1063267 h 1448077"/>
                  <a:gd name="connsiteX34" fmla="*/ 660654 w 4040504"/>
                  <a:gd name="connsiteY34" fmla="*/ 1069078 h 1448077"/>
                  <a:gd name="connsiteX35" fmla="*/ 848201 w 4040504"/>
                  <a:gd name="connsiteY35" fmla="*/ 1121084 h 1448077"/>
                  <a:gd name="connsiteX36" fmla="*/ 872014 w 4040504"/>
                  <a:gd name="connsiteY36" fmla="*/ 1120036 h 1448077"/>
                  <a:gd name="connsiteX37" fmla="*/ 875443 w 4040504"/>
                  <a:gd name="connsiteY37" fmla="*/ 1124418 h 1448077"/>
                  <a:gd name="connsiteX38" fmla="*/ 888873 w 4040504"/>
                  <a:gd name="connsiteY38" fmla="*/ 1121179 h 1448077"/>
                  <a:gd name="connsiteX39" fmla="*/ 897065 w 4040504"/>
                  <a:gd name="connsiteY39" fmla="*/ 1127752 h 1448077"/>
                  <a:gd name="connsiteX40" fmla="*/ 977170 w 4040504"/>
                  <a:gd name="connsiteY40" fmla="*/ 1134800 h 1448077"/>
                  <a:gd name="connsiteX41" fmla="*/ 1058132 w 4040504"/>
                  <a:gd name="connsiteY41" fmla="*/ 1147087 h 1448077"/>
                  <a:gd name="connsiteX42" fmla="*/ 1049465 w 4040504"/>
                  <a:gd name="connsiteY42" fmla="*/ 1147849 h 1448077"/>
                  <a:gd name="connsiteX43" fmla="*/ 1119759 w 4040504"/>
                  <a:gd name="connsiteY43" fmla="*/ 1148421 h 1448077"/>
                  <a:gd name="connsiteX44" fmla="*/ 1113663 w 4040504"/>
                  <a:gd name="connsiteY44" fmla="*/ 1148802 h 1448077"/>
                  <a:gd name="connsiteX45" fmla="*/ 1325690 w 4040504"/>
                  <a:gd name="connsiteY45" fmla="*/ 1161089 h 1448077"/>
                  <a:gd name="connsiteX46" fmla="*/ 1403414 w 4040504"/>
                  <a:gd name="connsiteY46" fmla="*/ 1149564 h 1448077"/>
                  <a:gd name="connsiteX47" fmla="*/ 1442276 w 4040504"/>
                  <a:gd name="connsiteY47" fmla="*/ 1152136 h 1448077"/>
                  <a:gd name="connsiteX48" fmla="*/ 1460659 w 4040504"/>
                  <a:gd name="connsiteY48" fmla="*/ 1152517 h 1448077"/>
                  <a:gd name="connsiteX49" fmla="*/ 1494187 w 4040504"/>
                  <a:gd name="connsiteY49" fmla="*/ 1150707 h 1448077"/>
                  <a:gd name="connsiteX50" fmla="*/ 1536002 w 4040504"/>
                  <a:gd name="connsiteY50" fmla="*/ 1135467 h 1448077"/>
                  <a:gd name="connsiteX51" fmla="*/ 1537526 w 4040504"/>
                  <a:gd name="connsiteY51" fmla="*/ 1141182 h 1448077"/>
                  <a:gd name="connsiteX52" fmla="*/ 1562672 w 4040504"/>
                  <a:gd name="connsiteY52" fmla="*/ 1129752 h 1448077"/>
                  <a:gd name="connsiteX53" fmla="*/ 1578197 w 4040504"/>
                  <a:gd name="connsiteY53" fmla="*/ 1133371 h 1448077"/>
                  <a:gd name="connsiteX54" fmla="*/ 1596104 w 4040504"/>
                  <a:gd name="connsiteY54" fmla="*/ 1127656 h 1448077"/>
                  <a:gd name="connsiteX55" fmla="*/ 1580769 w 4040504"/>
                  <a:gd name="connsiteY55" fmla="*/ 1126799 h 1448077"/>
                  <a:gd name="connsiteX56" fmla="*/ 1652111 w 4040504"/>
                  <a:gd name="connsiteY56" fmla="*/ 1114512 h 1448077"/>
                  <a:gd name="connsiteX57" fmla="*/ 1684306 w 4040504"/>
                  <a:gd name="connsiteY57" fmla="*/ 1101082 h 1448077"/>
                  <a:gd name="connsiteX58" fmla="*/ 1700117 w 4040504"/>
                  <a:gd name="connsiteY58" fmla="*/ 1093747 h 1448077"/>
                  <a:gd name="connsiteX59" fmla="*/ 1715643 w 4040504"/>
                  <a:gd name="connsiteY59" fmla="*/ 1085746 h 1448077"/>
                  <a:gd name="connsiteX60" fmla="*/ 1696688 w 4040504"/>
                  <a:gd name="connsiteY60" fmla="*/ 1098796 h 1448077"/>
                  <a:gd name="connsiteX61" fmla="*/ 1734693 w 4040504"/>
                  <a:gd name="connsiteY61" fmla="*/ 1083175 h 1448077"/>
                  <a:gd name="connsiteX62" fmla="*/ 1735646 w 4040504"/>
                  <a:gd name="connsiteY62" fmla="*/ 1077555 h 1448077"/>
                  <a:gd name="connsiteX63" fmla="*/ 1810417 w 4040504"/>
                  <a:gd name="connsiteY63" fmla="*/ 1038883 h 1448077"/>
                  <a:gd name="connsiteX64" fmla="*/ 1807845 w 4040504"/>
                  <a:gd name="connsiteY64" fmla="*/ 1045170 h 1448077"/>
                  <a:gd name="connsiteX65" fmla="*/ 1938338 w 4040504"/>
                  <a:gd name="connsiteY65" fmla="*/ 940776 h 1448077"/>
                  <a:gd name="connsiteX66" fmla="*/ 1932337 w 4040504"/>
                  <a:gd name="connsiteY66" fmla="*/ 933251 h 1448077"/>
                  <a:gd name="connsiteX67" fmla="*/ 1941481 w 4040504"/>
                  <a:gd name="connsiteY67" fmla="*/ 932870 h 1448077"/>
                  <a:gd name="connsiteX68" fmla="*/ 1939862 w 4040504"/>
                  <a:gd name="connsiteY68" fmla="*/ 924488 h 1448077"/>
                  <a:gd name="connsiteX69" fmla="*/ 1947767 w 4040504"/>
                  <a:gd name="connsiteY69" fmla="*/ 929346 h 1448077"/>
                  <a:gd name="connsiteX70" fmla="*/ 1964341 w 4040504"/>
                  <a:gd name="connsiteY70" fmla="*/ 908867 h 1448077"/>
                  <a:gd name="connsiteX71" fmla="*/ 1963960 w 4040504"/>
                  <a:gd name="connsiteY71" fmla="*/ 917059 h 1448077"/>
                  <a:gd name="connsiteX72" fmla="*/ 1983962 w 4040504"/>
                  <a:gd name="connsiteY72" fmla="*/ 896199 h 1448077"/>
                  <a:gd name="connsiteX73" fmla="*/ 2003679 w 4040504"/>
                  <a:gd name="connsiteY73" fmla="*/ 870386 h 1448077"/>
                  <a:gd name="connsiteX74" fmla="*/ 2006060 w 4040504"/>
                  <a:gd name="connsiteY74" fmla="*/ 870386 h 1448077"/>
                  <a:gd name="connsiteX75" fmla="*/ 2045970 w 4040504"/>
                  <a:gd name="connsiteY75" fmla="*/ 812569 h 1448077"/>
                  <a:gd name="connsiteX76" fmla="*/ 2076164 w 4040504"/>
                  <a:gd name="connsiteY76" fmla="*/ 758277 h 1448077"/>
                  <a:gd name="connsiteX77" fmla="*/ 2083403 w 4040504"/>
                  <a:gd name="connsiteY77" fmla="*/ 724463 h 1448077"/>
                  <a:gd name="connsiteX78" fmla="*/ 2126933 w 4040504"/>
                  <a:gd name="connsiteY78" fmla="*/ 617783 h 1448077"/>
                  <a:gd name="connsiteX79" fmla="*/ 2124361 w 4040504"/>
                  <a:gd name="connsiteY79" fmla="*/ 594733 h 1448077"/>
                  <a:gd name="connsiteX80" fmla="*/ 2136077 w 4040504"/>
                  <a:gd name="connsiteY80" fmla="*/ 574159 h 1448077"/>
                  <a:gd name="connsiteX81" fmla="*/ 2141125 w 4040504"/>
                  <a:gd name="connsiteY81" fmla="*/ 514913 h 1448077"/>
                  <a:gd name="connsiteX82" fmla="*/ 2140363 w 4040504"/>
                  <a:gd name="connsiteY82" fmla="*/ 485481 h 1448077"/>
                  <a:gd name="connsiteX83" fmla="*/ 2136172 w 4040504"/>
                  <a:gd name="connsiteY83" fmla="*/ 445666 h 1448077"/>
                  <a:gd name="connsiteX84" fmla="*/ 2132362 w 4040504"/>
                  <a:gd name="connsiteY84" fmla="*/ 456620 h 1448077"/>
                  <a:gd name="connsiteX85" fmla="*/ 2134362 w 4040504"/>
                  <a:gd name="connsiteY85" fmla="*/ 431760 h 1448077"/>
                  <a:gd name="connsiteX86" fmla="*/ 2135219 w 4040504"/>
                  <a:gd name="connsiteY86" fmla="*/ 434713 h 1448077"/>
                  <a:gd name="connsiteX87" fmla="*/ 2110454 w 4040504"/>
                  <a:gd name="connsiteY87" fmla="*/ 320222 h 1448077"/>
                  <a:gd name="connsiteX88" fmla="*/ 2100929 w 4040504"/>
                  <a:gd name="connsiteY88" fmla="*/ 292028 h 1448077"/>
                  <a:gd name="connsiteX89" fmla="*/ 2089309 w 4040504"/>
                  <a:gd name="connsiteY89" fmla="*/ 266025 h 1448077"/>
                  <a:gd name="connsiteX90" fmla="*/ 2075688 w 4040504"/>
                  <a:gd name="connsiteY90" fmla="*/ 243546 h 1448077"/>
                  <a:gd name="connsiteX91" fmla="*/ 2060543 w 4040504"/>
                  <a:gd name="connsiteY91" fmla="*/ 225544 h 1448077"/>
                  <a:gd name="connsiteX92" fmla="*/ 2062829 w 4040504"/>
                  <a:gd name="connsiteY92" fmla="*/ 227925 h 1448077"/>
                  <a:gd name="connsiteX93" fmla="*/ 2053114 w 4040504"/>
                  <a:gd name="connsiteY93" fmla="*/ 216400 h 1448077"/>
                  <a:gd name="connsiteX94" fmla="*/ 2042732 w 4040504"/>
                  <a:gd name="connsiteY94" fmla="*/ 205541 h 1448077"/>
                  <a:gd name="connsiteX95" fmla="*/ 2032349 w 4040504"/>
                  <a:gd name="connsiteY95" fmla="*/ 194778 h 1448077"/>
                  <a:gd name="connsiteX96" fmla="*/ 2021300 w 4040504"/>
                  <a:gd name="connsiteY96" fmla="*/ 184681 h 1448077"/>
                  <a:gd name="connsiteX97" fmla="*/ 2023586 w 4040504"/>
                  <a:gd name="connsiteY97" fmla="*/ 177347 h 1448077"/>
                  <a:gd name="connsiteX98" fmla="*/ 1989582 w 4040504"/>
                  <a:gd name="connsiteY98" fmla="*/ 148963 h 1448077"/>
                  <a:gd name="connsiteX99" fmla="*/ 1959769 w 4040504"/>
                  <a:gd name="connsiteY99" fmla="*/ 125341 h 1448077"/>
                  <a:gd name="connsiteX100" fmla="*/ 1929956 w 4040504"/>
                  <a:gd name="connsiteY100" fmla="*/ 105148 h 1448077"/>
                  <a:gd name="connsiteX101" fmla="*/ 1913668 w 4040504"/>
                  <a:gd name="connsiteY101" fmla="*/ 96289 h 1448077"/>
                  <a:gd name="connsiteX102" fmla="*/ 1895475 w 4040504"/>
                  <a:gd name="connsiteY102" fmla="*/ 89241 h 1448077"/>
                  <a:gd name="connsiteX103" fmla="*/ 1858709 w 4040504"/>
                  <a:gd name="connsiteY103" fmla="*/ 68286 h 1448077"/>
                  <a:gd name="connsiteX104" fmla="*/ 1832705 w 4040504"/>
                  <a:gd name="connsiteY104" fmla="*/ 60856 h 1448077"/>
                  <a:gd name="connsiteX105" fmla="*/ 1803845 w 4040504"/>
                  <a:gd name="connsiteY105" fmla="*/ 56094 h 1448077"/>
                  <a:gd name="connsiteX106" fmla="*/ 1693640 w 4040504"/>
                  <a:gd name="connsiteY106" fmla="*/ 58570 h 1448077"/>
                  <a:gd name="connsiteX107" fmla="*/ 1697641 w 4040504"/>
                  <a:gd name="connsiteY107" fmla="*/ 61237 h 1448077"/>
                  <a:gd name="connsiteX108" fmla="*/ 1668971 w 4040504"/>
                  <a:gd name="connsiteY108" fmla="*/ 65714 h 1448077"/>
                  <a:gd name="connsiteX109" fmla="*/ 1676972 w 4040504"/>
                  <a:gd name="connsiteY109" fmla="*/ 68572 h 1448077"/>
                  <a:gd name="connsiteX110" fmla="*/ 1398651 w 4040504"/>
                  <a:gd name="connsiteY110" fmla="*/ 311269 h 1448077"/>
                  <a:gd name="connsiteX111" fmla="*/ 1376839 w 4040504"/>
                  <a:gd name="connsiteY111" fmla="*/ 392136 h 1448077"/>
                  <a:gd name="connsiteX112" fmla="*/ 1375791 w 4040504"/>
                  <a:gd name="connsiteY112" fmla="*/ 374705 h 1448077"/>
                  <a:gd name="connsiteX113" fmla="*/ 1349788 w 4040504"/>
                  <a:gd name="connsiteY113" fmla="*/ 511294 h 1448077"/>
                  <a:gd name="connsiteX114" fmla="*/ 1353312 w 4040504"/>
                  <a:gd name="connsiteY114" fmla="*/ 647501 h 1448077"/>
                  <a:gd name="connsiteX115" fmla="*/ 1348454 w 4040504"/>
                  <a:gd name="connsiteY115" fmla="*/ 633785 h 1448077"/>
                  <a:gd name="connsiteX116" fmla="*/ 1352074 w 4040504"/>
                  <a:gd name="connsiteY116" fmla="*/ 675505 h 1448077"/>
                  <a:gd name="connsiteX117" fmla="*/ 1361313 w 4040504"/>
                  <a:gd name="connsiteY117" fmla="*/ 702270 h 1448077"/>
                  <a:gd name="connsiteX118" fmla="*/ 1358456 w 4040504"/>
                  <a:gd name="connsiteY118" fmla="*/ 714748 h 1448077"/>
                  <a:gd name="connsiteX119" fmla="*/ 1366647 w 4040504"/>
                  <a:gd name="connsiteY119" fmla="*/ 745609 h 1448077"/>
                  <a:gd name="connsiteX120" fmla="*/ 1372934 w 4040504"/>
                  <a:gd name="connsiteY120" fmla="*/ 770088 h 1448077"/>
                  <a:gd name="connsiteX121" fmla="*/ 1368933 w 4040504"/>
                  <a:gd name="connsiteY121" fmla="*/ 762087 h 1448077"/>
                  <a:gd name="connsiteX122" fmla="*/ 1386173 w 4040504"/>
                  <a:gd name="connsiteY122" fmla="*/ 804092 h 1448077"/>
                  <a:gd name="connsiteX123" fmla="*/ 1401890 w 4040504"/>
                  <a:gd name="connsiteY123" fmla="*/ 848764 h 1448077"/>
                  <a:gd name="connsiteX124" fmla="*/ 1417701 w 4040504"/>
                  <a:gd name="connsiteY124" fmla="*/ 888007 h 1448077"/>
                  <a:gd name="connsiteX125" fmla="*/ 1434465 w 4040504"/>
                  <a:gd name="connsiteY125" fmla="*/ 919249 h 1448077"/>
                  <a:gd name="connsiteX126" fmla="*/ 1449896 w 4040504"/>
                  <a:gd name="connsiteY126" fmla="*/ 941157 h 1448077"/>
                  <a:gd name="connsiteX127" fmla="*/ 1487329 w 4040504"/>
                  <a:gd name="connsiteY127" fmla="*/ 1010213 h 1448077"/>
                  <a:gd name="connsiteX128" fmla="*/ 1487615 w 4040504"/>
                  <a:gd name="connsiteY128" fmla="*/ 1022024 h 1448077"/>
                  <a:gd name="connsiteX129" fmla="*/ 1506569 w 4040504"/>
                  <a:gd name="connsiteY129" fmla="*/ 1047075 h 1448077"/>
                  <a:gd name="connsiteX130" fmla="*/ 1516475 w 4040504"/>
                  <a:gd name="connsiteY130" fmla="*/ 1052504 h 1448077"/>
                  <a:gd name="connsiteX131" fmla="*/ 1533716 w 4040504"/>
                  <a:gd name="connsiteY131" fmla="*/ 1080508 h 1448077"/>
                  <a:gd name="connsiteX132" fmla="*/ 1554766 w 4040504"/>
                  <a:gd name="connsiteY132" fmla="*/ 1103272 h 1448077"/>
                  <a:gd name="connsiteX133" fmla="*/ 1585246 w 4040504"/>
                  <a:gd name="connsiteY133" fmla="*/ 1142230 h 1448077"/>
                  <a:gd name="connsiteX134" fmla="*/ 1664208 w 4040504"/>
                  <a:gd name="connsiteY134" fmla="*/ 1208143 h 1448077"/>
                  <a:gd name="connsiteX135" fmla="*/ 1744885 w 4040504"/>
                  <a:gd name="connsiteY135" fmla="*/ 1262054 h 1448077"/>
                  <a:gd name="connsiteX136" fmla="*/ 1683830 w 4040504"/>
                  <a:gd name="connsiteY136" fmla="*/ 1231193 h 1448077"/>
                  <a:gd name="connsiteX137" fmla="*/ 1751647 w 4040504"/>
                  <a:gd name="connsiteY137" fmla="*/ 1270341 h 1448077"/>
                  <a:gd name="connsiteX138" fmla="*/ 1819466 w 4040504"/>
                  <a:gd name="connsiteY138" fmla="*/ 1306441 h 1448077"/>
                  <a:gd name="connsiteX139" fmla="*/ 1804892 w 4040504"/>
                  <a:gd name="connsiteY139" fmla="*/ 1304155 h 1448077"/>
                  <a:gd name="connsiteX140" fmla="*/ 1844993 w 4040504"/>
                  <a:gd name="connsiteY140" fmla="*/ 1323014 h 1448077"/>
                  <a:gd name="connsiteX141" fmla="*/ 1883759 w 4040504"/>
                  <a:gd name="connsiteY141" fmla="*/ 1341398 h 1448077"/>
                  <a:gd name="connsiteX142" fmla="*/ 1960817 w 4040504"/>
                  <a:gd name="connsiteY142" fmla="*/ 1369496 h 1448077"/>
                  <a:gd name="connsiteX143" fmla="*/ 1949387 w 4040504"/>
                  <a:gd name="connsiteY143" fmla="*/ 1367782 h 1448077"/>
                  <a:gd name="connsiteX144" fmla="*/ 1972151 w 4040504"/>
                  <a:gd name="connsiteY144" fmla="*/ 1372925 h 1448077"/>
                  <a:gd name="connsiteX145" fmla="*/ 1962150 w 4040504"/>
                  <a:gd name="connsiteY145" fmla="*/ 1370734 h 1448077"/>
                  <a:gd name="connsiteX146" fmla="*/ 2007965 w 4040504"/>
                  <a:gd name="connsiteY146" fmla="*/ 1370258 h 1448077"/>
                  <a:gd name="connsiteX147" fmla="*/ 2020919 w 4040504"/>
                  <a:gd name="connsiteY147" fmla="*/ 1382260 h 1448077"/>
                  <a:gd name="connsiteX148" fmla="*/ 2025968 w 4040504"/>
                  <a:gd name="connsiteY148" fmla="*/ 1393880 h 1448077"/>
                  <a:gd name="connsiteX149" fmla="*/ 2040922 w 4040504"/>
                  <a:gd name="connsiteY149" fmla="*/ 1392452 h 1448077"/>
                  <a:gd name="connsiteX150" fmla="*/ 2042446 w 4040504"/>
                  <a:gd name="connsiteY150" fmla="*/ 1398357 h 1448077"/>
                  <a:gd name="connsiteX151" fmla="*/ 2100167 w 4040504"/>
                  <a:gd name="connsiteY151" fmla="*/ 1407120 h 1448077"/>
                  <a:gd name="connsiteX152" fmla="*/ 2088833 w 4040504"/>
                  <a:gd name="connsiteY152" fmla="*/ 1409406 h 1448077"/>
                  <a:gd name="connsiteX153" fmla="*/ 2151698 w 4040504"/>
                  <a:gd name="connsiteY153" fmla="*/ 1417121 h 1448077"/>
                  <a:gd name="connsiteX154" fmla="*/ 2144363 w 4040504"/>
                  <a:gd name="connsiteY154" fmla="*/ 1418264 h 1448077"/>
                  <a:gd name="connsiteX155" fmla="*/ 2211134 w 4040504"/>
                  <a:gd name="connsiteY155" fmla="*/ 1425313 h 1448077"/>
                  <a:gd name="connsiteX156" fmla="*/ 2244185 w 4040504"/>
                  <a:gd name="connsiteY156" fmla="*/ 1428170 h 1448077"/>
                  <a:gd name="connsiteX157" fmla="*/ 2281047 w 4040504"/>
                  <a:gd name="connsiteY157" fmla="*/ 1432933 h 1448077"/>
                  <a:gd name="connsiteX158" fmla="*/ 2301050 w 4040504"/>
                  <a:gd name="connsiteY158" fmla="*/ 1445029 h 1448077"/>
                  <a:gd name="connsiteX159" fmla="*/ 2330101 w 4040504"/>
                  <a:gd name="connsiteY159" fmla="*/ 1445410 h 1448077"/>
                  <a:gd name="connsiteX160" fmla="*/ 2318766 w 4040504"/>
                  <a:gd name="connsiteY160" fmla="*/ 1441124 h 1448077"/>
                  <a:gd name="connsiteX161" fmla="*/ 2388203 w 4040504"/>
                  <a:gd name="connsiteY161" fmla="*/ 1443220 h 1448077"/>
                  <a:gd name="connsiteX162" fmla="*/ 2369249 w 4040504"/>
                  <a:gd name="connsiteY162" fmla="*/ 1444934 h 1448077"/>
                  <a:gd name="connsiteX163" fmla="*/ 2416683 w 4040504"/>
                  <a:gd name="connsiteY163" fmla="*/ 1445791 h 1448077"/>
                  <a:gd name="connsiteX164" fmla="*/ 2390013 w 4040504"/>
                  <a:gd name="connsiteY164" fmla="*/ 1442172 h 1448077"/>
                  <a:gd name="connsiteX165" fmla="*/ 2421065 w 4040504"/>
                  <a:gd name="connsiteY165" fmla="*/ 1436171 h 1448077"/>
                  <a:gd name="connsiteX166" fmla="*/ 2459260 w 4040504"/>
                  <a:gd name="connsiteY166" fmla="*/ 1441696 h 1448077"/>
                  <a:gd name="connsiteX167" fmla="*/ 2459260 w 4040504"/>
                  <a:gd name="connsiteY167" fmla="*/ 1441696 h 1448077"/>
                  <a:gd name="connsiteX168" fmla="*/ 2503170 w 4040504"/>
                  <a:gd name="connsiteY168" fmla="*/ 1438743 h 1448077"/>
                  <a:gd name="connsiteX169" fmla="*/ 2502503 w 4040504"/>
                  <a:gd name="connsiteY169" fmla="*/ 1448077 h 1448077"/>
                  <a:gd name="connsiteX170" fmla="*/ 2538603 w 4040504"/>
                  <a:gd name="connsiteY170" fmla="*/ 1443982 h 1448077"/>
                  <a:gd name="connsiteX171" fmla="*/ 2576989 w 4040504"/>
                  <a:gd name="connsiteY171" fmla="*/ 1438552 h 1448077"/>
                  <a:gd name="connsiteX172" fmla="*/ 2573465 w 4040504"/>
                  <a:gd name="connsiteY172" fmla="*/ 1444648 h 1448077"/>
                  <a:gd name="connsiteX173" fmla="*/ 2583657 w 4040504"/>
                  <a:gd name="connsiteY173" fmla="*/ 1439505 h 1448077"/>
                  <a:gd name="connsiteX174" fmla="*/ 2595372 w 4040504"/>
                  <a:gd name="connsiteY174" fmla="*/ 1444363 h 1448077"/>
                  <a:gd name="connsiteX175" fmla="*/ 2625662 w 4040504"/>
                  <a:gd name="connsiteY175" fmla="*/ 1437695 h 1448077"/>
                  <a:gd name="connsiteX176" fmla="*/ 2617280 w 4040504"/>
                  <a:gd name="connsiteY176" fmla="*/ 1440077 h 1448077"/>
                  <a:gd name="connsiteX177" fmla="*/ 2678049 w 4040504"/>
                  <a:gd name="connsiteY177" fmla="*/ 1435885 h 1448077"/>
                  <a:gd name="connsiteX178" fmla="*/ 2736152 w 4040504"/>
                  <a:gd name="connsiteY178" fmla="*/ 1430742 h 1448077"/>
                  <a:gd name="connsiteX179" fmla="*/ 2716244 w 4040504"/>
                  <a:gd name="connsiteY179" fmla="*/ 1440267 h 1448077"/>
                  <a:gd name="connsiteX180" fmla="*/ 2758154 w 4040504"/>
                  <a:gd name="connsiteY180" fmla="*/ 1434742 h 1448077"/>
                  <a:gd name="connsiteX181" fmla="*/ 2800350 w 4040504"/>
                  <a:gd name="connsiteY181" fmla="*/ 1427408 h 1448077"/>
                  <a:gd name="connsiteX182" fmla="*/ 2883027 w 4040504"/>
                  <a:gd name="connsiteY182" fmla="*/ 1415026 h 1448077"/>
                  <a:gd name="connsiteX183" fmla="*/ 2873026 w 4040504"/>
                  <a:gd name="connsiteY183" fmla="*/ 1415502 h 1448077"/>
                  <a:gd name="connsiteX184" fmla="*/ 2898648 w 4040504"/>
                  <a:gd name="connsiteY184" fmla="*/ 1410358 h 1448077"/>
                  <a:gd name="connsiteX185" fmla="*/ 2939415 w 4040504"/>
                  <a:gd name="connsiteY185" fmla="*/ 1406358 h 1448077"/>
                  <a:gd name="connsiteX186" fmla="*/ 2933224 w 4040504"/>
                  <a:gd name="connsiteY186" fmla="*/ 1411787 h 1448077"/>
                  <a:gd name="connsiteX187" fmla="*/ 2990755 w 4040504"/>
                  <a:gd name="connsiteY187" fmla="*/ 1401786 h 1448077"/>
                  <a:gd name="connsiteX188" fmla="*/ 3061335 w 4040504"/>
                  <a:gd name="connsiteY188" fmla="*/ 1384450 h 1448077"/>
                  <a:gd name="connsiteX189" fmla="*/ 3055049 w 4040504"/>
                  <a:gd name="connsiteY189" fmla="*/ 1388260 h 1448077"/>
                  <a:gd name="connsiteX190" fmla="*/ 3134392 w 4040504"/>
                  <a:gd name="connsiteY190" fmla="*/ 1374449 h 1448077"/>
                  <a:gd name="connsiteX191" fmla="*/ 3145060 w 4040504"/>
                  <a:gd name="connsiteY191" fmla="*/ 1366067 h 1448077"/>
                  <a:gd name="connsiteX192" fmla="*/ 3340989 w 4040504"/>
                  <a:gd name="connsiteY192" fmla="*/ 1318347 h 1448077"/>
                  <a:gd name="connsiteX193" fmla="*/ 3330035 w 4040504"/>
                  <a:gd name="connsiteY193" fmla="*/ 1324157 h 1448077"/>
                  <a:gd name="connsiteX194" fmla="*/ 3381470 w 4040504"/>
                  <a:gd name="connsiteY194" fmla="*/ 1305583 h 1448077"/>
                  <a:gd name="connsiteX195" fmla="*/ 3361849 w 4040504"/>
                  <a:gd name="connsiteY195" fmla="*/ 1305298 h 1448077"/>
                  <a:gd name="connsiteX196" fmla="*/ 3394424 w 4040504"/>
                  <a:gd name="connsiteY196" fmla="*/ 1290058 h 1448077"/>
                  <a:gd name="connsiteX197" fmla="*/ 3407664 w 4040504"/>
                  <a:gd name="connsiteY197" fmla="*/ 1295487 h 1448077"/>
                  <a:gd name="connsiteX198" fmla="*/ 3407188 w 4040504"/>
                  <a:gd name="connsiteY198" fmla="*/ 1291201 h 1448077"/>
                  <a:gd name="connsiteX199" fmla="*/ 3447098 w 4040504"/>
                  <a:gd name="connsiteY199" fmla="*/ 1273294 h 1448077"/>
                  <a:gd name="connsiteX200" fmla="*/ 3445955 w 4040504"/>
                  <a:gd name="connsiteY200" fmla="*/ 1276151 h 1448077"/>
                  <a:gd name="connsiteX201" fmla="*/ 3485578 w 4040504"/>
                  <a:gd name="connsiteY201" fmla="*/ 1257768 h 1448077"/>
                  <a:gd name="connsiteX202" fmla="*/ 3472529 w 4040504"/>
                  <a:gd name="connsiteY202" fmla="*/ 1269960 h 1448077"/>
                  <a:gd name="connsiteX203" fmla="*/ 3529775 w 4040504"/>
                  <a:gd name="connsiteY203" fmla="*/ 1242242 h 1448077"/>
                  <a:gd name="connsiteX204" fmla="*/ 3501009 w 4040504"/>
                  <a:gd name="connsiteY204" fmla="*/ 1256815 h 1448077"/>
                  <a:gd name="connsiteX205" fmla="*/ 3540538 w 4040504"/>
                  <a:gd name="connsiteY205" fmla="*/ 1246814 h 1448077"/>
                  <a:gd name="connsiteX206" fmla="*/ 3539014 w 4040504"/>
                  <a:gd name="connsiteY206" fmla="*/ 1247290 h 1448077"/>
                  <a:gd name="connsiteX207" fmla="*/ 3556921 w 4040504"/>
                  <a:gd name="connsiteY207" fmla="*/ 1241575 h 1448077"/>
                  <a:gd name="connsiteX208" fmla="*/ 3574542 w 4040504"/>
                  <a:gd name="connsiteY208" fmla="*/ 1235194 h 1448077"/>
                  <a:gd name="connsiteX209" fmla="*/ 3565208 w 4040504"/>
                  <a:gd name="connsiteY209" fmla="*/ 1237575 h 1448077"/>
                  <a:gd name="connsiteX210" fmla="*/ 3601593 w 4040504"/>
                  <a:gd name="connsiteY210" fmla="*/ 1213191 h 1448077"/>
                  <a:gd name="connsiteX211" fmla="*/ 3623215 w 4040504"/>
                  <a:gd name="connsiteY211" fmla="*/ 1203094 h 1448077"/>
                  <a:gd name="connsiteX212" fmla="*/ 3645408 w 4040504"/>
                  <a:gd name="connsiteY212" fmla="*/ 1188521 h 1448077"/>
                  <a:gd name="connsiteX213" fmla="*/ 3642170 w 4040504"/>
                  <a:gd name="connsiteY213" fmla="*/ 1201951 h 1448077"/>
                  <a:gd name="connsiteX214" fmla="*/ 3662077 w 4040504"/>
                  <a:gd name="connsiteY214" fmla="*/ 1197475 h 1448077"/>
                  <a:gd name="connsiteX215" fmla="*/ 3709130 w 4040504"/>
                  <a:gd name="connsiteY215" fmla="*/ 1170043 h 1448077"/>
                  <a:gd name="connsiteX216" fmla="*/ 3718084 w 4040504"/>
                  <a:gd name="connsiteY216" fmla="*/ 1166995 h 1448077"/>
                  <a:gd name="connsiteX217" fmla="*/ 3724561 w 4040504"/>
                  <a:gd name="connsiteY217" fmla="*/ 1167280 h 1448077"/>
                  <a:gd name="connsiteX218" fmla="*/ 3718846 w 4040504"/>
                  <a:gd name="connsiteY218" fmla="*/ 1164137 h 1448077"/>
                  <a:gd name="connsiteX219" fmla="*/ 3833146 w 4040504"/>
                  <a:gd name="connsiteY219" fmla="*/ 1094414 h 1448077"/>
                  <a:gd name="connsiteX220" fmla="*/ 3901345 w 4040504"/>
                  <a:gd name="connsiteY220" fmla="*/ 1030978 h 1448077"/>
                  <a:gd name="connsiteX221" fmla="*/ 3896392 w 4040504"/>
                  <a:gd name="connsiteY221" fmla="*/ 1043074 h 1448077"/>
                  <a:gd name="connsiteX222" fmla="*/ 3921824 w 4040504"/>
                  <a:gd name="connsiteY222" fmla="*/ 1026596 h 1448077"/>
                  <a:gd name="connsiteX223" fmla="*/ 3933063 w 4040504"/>
                  <a:gd name="connsiteY223" fmla="*/ 1017738 h 1448077"/>
                  <a:gd name="connsiteX224" fmla="*/ 3943731 w 4040504"/>
                  <a:gd name="connsiteY224" fmla="*/ 1007070 h 1448077"/>
                  <a:gd name="connsiteX225" fmla="*/ 3951923 w 4040504"/>
                  <a:gd name="connsiteY225" fmla="*/ 1006879 h 1448077"/>
                  <a:gd name="connsiteX226" fmla="*/ 3974783 w 4040504"/>
                  <a:gd name="connsiteY226" fmla="*/ 982400 h 1448077"/>
                  <a:gd name="connsiteX227" fmla="*/ 3966782 w 4040504"/>
                  <a:gd name="connsiteY227" fmla="*/ 998878 h 1448077"/>
                  <a:gd name="connsiteX228" fmla="*/ 3987260 w 4040504"/>
                  <a:gd name="connsiteY228" fmla="*/ 977161 h 1448077"/>
                  <a:gd name="connsiteX229" fmla="*/ 4007453 w 4040504"/>
                  <a:gd name="connsiteY229" fmla="*/ 954682 h 1448077"/>
                  <a:gd name="connsiteX230" fmla="*/ 3997738 w 4040504"/>
                  <a:gd name="connsiteY230" fmla="*/ 973066 h 1448077"/>
                  <a:gd name="connsiteX231" fmla="*/ 4040505 w 4040504"/>
                  <a:gd name="connsiteY231" fmla="*/ 921250 h 1448077"/>
                  <a:gd name="connsiteX232" fmla="*/ 4028694 w 4040504"/>
                  <a:gd name="connsiteY232" fmla="*/ 930203 h 1448077"/>
                  <a:gd name="connsiteX233" fmla="*/ 4031075 w 4040504"/>
                  <a:gd name="connsiteY233" fmla="*/ 935347 h 1448077"/>
                  <a:gd name="connsiteX234" fmla="*/ 4007358 w 4040504"/>
                  <a:gd name="connsiteY234" fmla="*/ 953158 h 1448077"/>
                  <a:gd name="connsiteX235" fmla="*/ 4016978 w 4040504"/>
                  <a:gd name="connsiteY235" fmla="*/ 942205 h 1448077"/>
                  <a:gd name="connsiteX236" fmla="*/ 4002691 w 4040504"/>
                  <a:gd name="connsiteY236" fmla="*/ 950015 h 1448077"/>
                  <a:gd name="connsiteX237" fmla="*/ 3995071 w 4040504"/>
                  <a:gd name="connsiteY237" fmla="*/ 957445 h 1448077"/>
                  <a:gd name="connsiteX238" fmla="*/ 3986689 w 4040504"/>
                  <a:gd name="connsiteY238" fmla="*/ 965827 h 1448077"/>
                  <a:gd name="connsiteX239" fmla="*/ 3952018 w 4040504"/>
                  <a:gd name="connsiteY239" fmla="*/ 1000783 h 1448077"/>
                  <a:gd name="connsiteX240" fmla="*/ 3956304 w 4040504"/>
                  <a:gd name="connsiteY240" fmla="*/ 986877 h 1448077"/>
                  <a:gd name="connsiteX241" fmla="*/ 3937635 w 4040504"/>
                  <a:gd name="connsiteY241" fmla="*/ 1011166 h 1448077"/>
                  <a:gd name="connsiteX242" fmla="*/ 3935635 w 4040504"/>
                  <a:gd name="connsiteY242" fmla="*/ 1002784 h 1448077"/>
                  <a:gd name="connsiteX243" fmla="*/ 3920204 w 4040504"/>
                  <a:gd name="connsiteY243" fmla="*/ 1014309 h 1448077"/>
                  <a:gd name="connsiteX244" fmla="*/ 3905917 w 4040504"/>
                  <a:gd name="connsiteY244" fmla="*/ 1023643 h 1448077"/>
                  <a:gd name="connsiteX245" fmla="*/ 3905726 w 4040504"/>
                  <a:gd name="connsiteY245" fmla="*/ 1022119 h 1448077"/>
                  <a:gd name="connsiteX246" fmla="*/ 3890772 w 4040504"/>
                  <a:gd name="connsiteY246" fmla="*/ 1036026 h 1448077"/>
                  <a:gd name="connsiteX247" fmla="*/ 3895439 w 4040504"/>
                  <a:gd name="connsiteY247" fmla="*/ 1027072 h 1448077"/>
                  <a:gd name="connsiteX248" fmla="*/ 3859816 w 4040504"/>
                  <a:gd name="connsiteY248" fmla="*/ 1053933 h 1448077"/>
                  <a:gd name="connsiteX249" fmla="*/ 3836480 w 4040504"/>
                  <a:gd name="connsiteY249" fmla="*/ 1068792 h 1448077"/>
                  <a:gd name="connsiteX250" fmla="*/ 3838766 w 4040504"/>
                  <a:gd name="connsiteY250" fmla="*/ 1066696 h 1448077"/>
                  <a:gd name="connsiteX251" fmla="*/ 3809714 w 4040504"/>
                  <a:gd name="connsiteY251" fmla="*/ 1100605 h 1448077"/>
                  <a:gd name="connsiteX252" fmla="*/ 3780663 w 4040504"/>
                  <a:gd name="connsiteY252" fmla="*/ 1102225 h 1448077"/>
                  <a:gd name="connsiteX253" fmla="*/ 3779330 w 4040504"/>
                  <a:gd name="connsiteY253" fmla="*/ 1109654 h 1448077"/>
                  <a:gd name="connsiteX254" fmla="*/ 3765995 w 4040504"/>
                  <a:gd name="connsiteY254" fmla="*/ 1113845 h 1448077"/>
                  <a:gd name="connsiteX255" fmla="*/ 3762280 w 4040504"/>
                  <a:gd name="connsiteY255" fmla="*/ 1123180 h 1448077"/>
                  <a:gd name="connsiteX256" fmla="*/ 3693605 w 4040504"/>
                  <a:gd name="connsiteY256" fmla="*/ 1153755 h 1448077"/>
                  <a:gd name="connsiteX257" fmla="*/ 3694176 w 4040504"/>
                  <a:gd name="connsiteY257" fmla="*/ 1160803 h 1448077"/>
                  <a:gd name="connsiteX258" fmla="*/ 3644741 w 4040504"/>
                  <a:gd name="connsiteY258" fmla="*/ 1182711 h 1448077"/>
                  <a:gd name="connsiteX259" fmla="*/ 3646837 w 4040504"/>
                  <a:gd name="connsiteY259" fmla="*/ 1173757 h 1448077"/>
                  <a:gd name="connsiteX260" fmla="*/ 3588925 w 4040504"/>
                  <a:gd name="connsiteY260" fmla="*/ 1200618 h 1448077"/>
                  <a:gd name="connsiteX261" fmla="*/ 3522536 w 4040504"/>
                  <a:gd name="connsiteY261" fmla="*/ 1234717 h 1448077"/>
                  <a:gd name="connsiteX262" fmla="*/ 3435096 w 4040504"/>
                  <a:gd name="connsiteY262" fmla="*/ 1261387 h 1448077"/>
                  <a:gd name="connsiteX263" fmla="*/ 3435572 w 4040504"/>
                  <a:gd name="connsiteY263" fmla="*/ 1259959 h 1448077"/>
                  <a:gd name="connsiteX264" fmla="*/ 3381661 w 4040504"/>
                  <a:gd name="connsiteY264" fmla="*/ 1286343 h 1448077"/>
                  <a:gd name="connsiteX265" fmla="*/ 3395567 w 4040504"/>
                  <a:gd name="connsiteY265" fmla="*/ 1273484 h 1448077"/>
                  <a:gd name="connsiteX266" fmla="*/ 3375374 w 4040504"/>
                  <a:gd name="connsiteY266" fmla="*/ 1280247 h 1448077"/>
                  <a:gd name="connsiteX267" fmla="*/ 3352324 w 4040504"/>
                  <a:gd name="connsiteY267" fmla="*/ 1291867 h 1448077"/>
                  <a:gd name="connsiteX268" fmla="*/ 3355848 w 4040504"/>
                  <a:gd name="connsiteY268" fmla="*/ 1285295 h 1448077"/>
                  <a:gd name="connsiteX269" fmla="*/ 3267075 w 4040504"/>
                  <a:gd name="connsiteY269" fmla="*/ 1314537 h 1448077"/>
                  <a:gd name="connsiteX270" fmla="*/ 3262313 w 4040504"/>
                  <a:gd name="connsiteY270" fmla="*/ 1333301 h 1448077"/>
                  <a:gd name="connsiteX271" fmla="*/ 3267170 w 4040504"/>
                  <a:gd name="connsiteY271" fmla="*/ 1323395 h 1448077"/>
                  <a:gd name="connsiteX272" fmla="*/ 3249644 w 4040504"/>
                  <a:gd name="connsiteY272" fmla="*/ 1329301 h 1448077"/>
                  <a:gd name="connsiteX273" fmla="*/ 3263360 w 4040504"/>
                  <a:gd name="connsiteY273" fmla="*/ 1320919 h 1448077"/>
                  <a:gd name="connsiteX274" fmla="*/ 3242977 w 4040504"/>
                  <a:gd name="connsiteY274" fmla="*/ 1329967 h 1448077"/>
                  <a:gd name="connsiteX275" fmla="*/ 3233833 w 4040504"/>
                  <a:gd name="connsiteY275" fmla="*/ 1326634 h 1448077"/>
                  <a:gd name="connsiteX276" fmla="*/ 3249930 w 4040504"/>
                  <a:gd name="connsiteY276" fmla="*/ 1322252 h 1448077"/>
                  <a:gd name="connsiteX277" fmla="*/ 3210782 w 4040504"/>
                  <a:gd name="connsiteY277" fmla="*/ 1326729 h 1448077"/>
                  <a:gd name="connsiteX278" fmla="*/ 3201448 w 4040504"/>
                  <a:gd name="connsiteY278" fmla="*/ 1334635 h 1448077"/>
                  <a:gd name="connsiteX279" fmla="*/ 3174397 w 4040504"/>
                  <a:gd name="connsiteY279" fmla="*/ 1334540 h 1448077"/>
                  <a:gd name="connsiteX280" fmla="*/ 3150965 w 4040504"/>
                  <a:gd name="connsiteY280" fmla="*/ 1345874 h 1448077"/>
                  <a:gd name="connsiteX281" fmla="*/ 3137345 w 4040504"/>
                  <a:gd name="connsiteY281" fmla="*/ 1344827 h 1448077"/>
                  <a:gd name="connsiteX282" fmla="*/ 3087815 w 4040504"/>
                  <a:gd name="connsiteY282" fmla="*/ 1361971 h 1448077"/>
                  <a:gd name="connsiteX283" fmla="*/ 3091625 w 4040504"/>
                  <a:gd name="connsiteY283" fmla="*/ 1361590 h 1448077"/>
                  <a:gd name="connsiteX284" fmla="*/ 3089339 w 4040504"/>
                  <a:gd name="connsiteY284" fmla="*/ 1362352 h 1448077"/>
                  <a:gd name="connsiteX285" fmla="*/ 3089434 w 4040504"/>
                  <a:gd name="connsiteY285" fmla="*/ 1362352 h 1448077"/>
                  <a:gd name="connsiteX286" fmla="*/ 3089339 w 4040504"/>
                  <a:gd name="connsiteY286" fmla="*/ 1362352 h 1448077"/>
                  <a:gd name="connsiteX287" fmla="*/ 3053715 w 4040504"/>
                  <a:gd name="connsiteY287" fmla="*/ 1371592 h 1448077"/>
                  <a:gd name="connsiteX288" fmla="*/ 3016758 w 4040504"/>
                  <a:gd name="connsiteY288" fmla="*/ 1377116 h 1448077"/>
                  <a:gd name="connsiteX289" fmla="*/ 2979801 w 4040504"/>
                  <a:gd name="connsiteY289" fmla="*/ 1382069 h 1448077"/>
                  <a:gd name="connsiteX290" fmla="*/ 2943797 w 4040504"/>
                  <a:gd name="connsiteY290" fmla="*/ 1387689 h 1448077"/>
                  <a:gd name="connsiteX291" fmla="*/ 2943606 w 4040504"/>
                  <a:gd name="connsiteY291" fmla="*/ 1385784 h 1448077"/>
                  <a:gd name="connsiteX292" fmla="*/ 2899410 w 4040504"/>
                  <a:gd name="connsiteY292" fmla="*/ 1394452 h 1448077"/>
                  <a:gd name="connsiteX293" fmla="*/ 2861215 w 4040504"/>
                  <a:gd name="connsiteY293" fmla="*/ 1402738 h 1448077"/>
                  <a:gd name="connsiteX294" fmla="*/ 2844356 w 4040504"/>
                  <a:gd name="connsiteY294" fmla="*/ 1399214 h 1448077"/>
                  <a:gd name="connsiteX295" fmla="*/ 2789015 w 4040504"/>
                  <a:gd name="connsiteY295" fmla="*/ 1405977 h 1448077"/>
                  <a:gd name="connsiteX296" fmla="*/ 2811113 w 4040504"/>
                  <a:gd name="connsiteY296" fmla="*/ 1401215 h 1448077"/>
                  <a:gd name="connsiteX297" fmla="*/ 2746439 w 4040504"/>
                  <a:gd name="connsiteY297" fmla="*/ 1408549 h 1448077"/>
                  <a:gd name="connsiteX298" fmla="*/ 2711387 w 4040504"/>
                  <a:gd name="connsiteY298" fmla="*/ 1406929 h 1448077"/>
                  <a:gd name="connsiteX299" fmla="*/ 2731389 w 4040504"/>
                  <a:gd name="connsiteY299" fmla="*/ 1408644 h 1448077"/>
                  <a:gd name="connsiteX300" fmla="*/ 2689765 w 4040504"/>
                  <a:gd name="connsiteY300" fmla="*/ 1412073 h 1448077"/>
                  <a:gd name="connsiteX301" fmla="*/ 2696528 w 4040504"/>
                  <a:gd name="connsiteY301" fmla="*/ 1405120 h 1448077"/>
                  <a:gd name="connsiteX302" fmla="*/ 2617565 w 4040504"/>
                  <a:gd name="connsiteY302" fmla="*/ 1412359 h 1448077"/>
                  <a:gd name="connsiteX303" fmla="*/ 2548700 w 4040504"/>
                  <a:gd name="connsiteY303" fmla="*/ 1413025 h 1448077"/>
                  <a:gd name="connsiteX304" fmla="*/ 2566607 w 4040504"/>
                  <a:gd name="connsiteY304" fmla="*/ 1420741 h 1448077"/>
                  <a:gd name="connsiteX305" fmla="*/ 2528316 w 4040504"/>
                  <a:gd name="connsiteY305" fmla="*/ 1416550 h 1448077"/>
                  <a:gd name="connsiteX306" fmla="*/ 2503837 w 4040504"/>
                  <a:gd name="connsiteY306" fmla="*/ 1411882 h 1448077"/>
                  <a:gd name="connsiteX307" fmla="*/ 2431828 w 4040504"/>
                  <a:gd name="connsiteY307" fmla="*/ 1417883 h 1448077"/>
                  <a:gd name="connsiteX308" fmla="*/ 2412492 w 4040504"/>
                  <a:gd name="connsiteY308" fmla="*/ 1427694 h 1448077"/>
                  <a:gd name="connsiteX309" fmla="*/ 2397062 w 4040504"/>
                  <a:gd name="connsiteY309" fmla="*/ 1415883 h 1448077"/>
                  <a:gd name="connsiteX310" fmla="*/ 2406206 w 4040504"/>
                  <a:gd name="connsiteY310" fmla="*/ 1417502 h 1448077"/>
                  <a:gd name="connsiteX311" fmla="*/ 2415731 w 4040504"/>
                  <a:gd name="connsiteY311" fmla="*/ 1413597 h 1448077"/>
                  <a:gd name="connsiteX312" fmla="*/ 2412206 w 4040504"/>
                  <a:gd name="connsiteY312" fmla="*/ 1415788 h 1448077"/>
                  <a:gd name="connsiteX313" fmla="*/ 2383631 w 4040504"/>
                  <a:gd name="connsiteY313" fmla="*/ 1412359 h 1448077"/>
                  <a:gd name="connsiteX314" fmla="*/ 2371535 w 4040504"/>
                  <a:gd name="connsiteY314" fmla="*/ 1408073 h 1448077"/>
                  <a:gd name="connsiteX315" fmla="*/ 2377535 w 4040504"/>
                  <a:gd name="connsiteY315" fmla="*/ 1413406 h 1448077"/>
                  <a:gd name="connsiteX316" fmla="*/ 2334101 w 4040504"/>
                  <a:gd name="connsiteY316" fmla="*/ 1408739 h 1448077"/>
                  <a:gd name="connsiteX317" fmla="*/ 2313527 w 4040504"/>
                  <a:gd name="connsiteY317" fmla="*/ 1407310 h 1448077"/>
                  <a:gd name="connsiteX318" fmla="*/ 2290096 w 4040504"/>
                  <a:gd name="connsiteY318" fmla="*/ 1403786 h 1448077"/>
                  <a:gd name="connsiteX319" fmla="*/ 2294763 w 4040504"/>
                  <a:gd name="connsiteY319" fmla="*/ 1408263 h 1448077"/>
                  <a:gd name="connsiteX320" fmla="*/ 2237042 w 4040504"/>
                  <a:gd name="connsiteY320" fmla="*/ 1406739 h 1448077"/>
                  <a:gd name="connsiteX321" fmla="*/ 2210181 w 4040504"/>
                  <a:gd name="connsiteY321" fmla="*/ 1397023 h 1448077"/>
                  <a:gd name="connsiteX322" fmla="*/ 2215325 w 4040504"/>
                  <a:gd name="connsiteY322" fmla="*/ 1389880 h 1448077"/>
                  <a:gd name="connsiteX323" fmla="*/ 2172081 w 4040504"/>
                  <a:gd name="connsiteY323" fmla="*/ 1383022 h 1448077"/>
                  <a:gd name="connsiteX324" fmla="*/ 2140077 w 4040504"/>
                  <a:gd name="connsiteY324" fmla="*/ 1372449 h 1448077"/>
                  <a:gd name="connsiteX325" fmla="*/ 2156746 w 4040504"/>
                  <a:gd name="connsiteY325" fmla="*/ 1374068 h 1448077"/>
                  <a:gd name="connsiteX326" fmla="*/ 2130743 w 4040504"/>
                  <a:gd name="connsiteY326" fmla="*/ 1369687 h 1448077"/>
                  <a:gd name="connsiteX327" fmla="*/ 2139125 w 4040504"/>
                  <a:gd name="connsiteY327" fmla="*/ 1376069 h 1448077"/>
                  <a:gd name="connsiteX328" fmla="*/ 2122170 w 4040504"/>
                  <a:gd name="connsiteY328" fmla="*/ 1369782 h 1448077"/>
                  <a:gd name="connsiteX329" fmla="*/ 2107502 w 4040504"/>
                  <a:gd name="connsiteY329" fmla="*/ 1378545 h 1448077"/>
                  <a:gd name="connsiteX330" fmla="*/ 2065306 w 4040504"/>
                  <a:gd name="connsiteY330" fmla="*/ 1363877 h 1448077"/>
                  <a:gd name="connsiteX331" fmla="*/ 2096262 w 4040504"/>
                  <a:gd name="connsiteY331" fmla="*/ 1364924 h 1448077"/>
                  <a:gd name="connsiteX332" fmla="*/ 2072450 w 4040504"/>
                  <a:gd name="connsiteY332" fmla="*/ 1358447 h 1448077"/>
                  <a:gd name="connsiteX333" fmla="*/ 2076736 w 4040504"/>
                  <a:gd name="connsiteY333" fmla="*/ 1357971 h 1448077"/>
                  <a:gd name="connsiteX334" fmla="*/ 2048542 w 4040504"/>
                  <a:gd name="connsiteY334" fmla="*/ 1351875 h 1448077"/>
                  <a:gd name="connsiteX335" fmla="*/ 2018443 w 4040504"/>
                  <a:gd name="connsiteY335" fmla="*/ 1348256 h 1448077"/>
                  <a:gd name="connsiteX336" fmla="*/ 2004917 w 4040504"/>
                  <a:gd name="connsiteY336" fmla="*/ 1337778 h 1448077"/>
                  <a:gd name="connsiteX337" fmla="*/ 1995488 w 4040504"/>
                  <a:gd name="connsiteY337" fmla="*/ 1343302 h 1448077"/>
                  <a:gd name="connsiteX338" fmla="*/ 1955102 w 4040504"/>
                  <a:gd name="connsiteY338" fmla="*/ 1330920 h 1448077"/>
                  <a:gd name="connsiteX339" fmla="*/ 1969294 w 4040504"/>
                  <a:gd name="connsiteY339" fmla="*/ 1337778 h 1448077"/>
                  <a:gd name="connsiteX340" fmla="*/ 1933670 w 4040504"/>
                  <a:gd name="connsiteY340" fmla="*/ 1328062 h 1448077"/>
                  <a:gd name="connsiteX341" fmla="*/ 1944148 w 4040504"/>
                  <a:gd name="connsiteY341" fmla="*/ 1329015 h 1448077"/>
                  <a:gd name="connsiteX342" fmla="*/ 1876806 w 4040504"/>
                  <a:gd name="connsiteY342" fmla="*/ 1297868 h 1448077"/>
                  <a:gd name="connsiteX343" fmla="*/ 1868710 w 4040504"/>
                  <a:gd name="connsiteY343" fmla="*/ 1285295 h 1448077"/>
                  <a:gd name="connsiteX344" fmla="*/ 1839182 w 4040504"/>
                  <a:gd name="connsiteY344" fmla="*/ 1270817 h 1448077"/>
                  <a:gd name="connsiteX345" fmla="*/ 1809845 w 4040504"/>
                  <a:gd name="connsiteY345" fmla="*/ 1253386 h 1448077"/>
                  <a:gd name="connsiteX346" fmla="*/ 1795367 w 4040504"/>
                  <a:gd name="connsiteY346" fmla="*/ 1254244 h 1448077"/>
                  <a:gd name="connsiteX347" fmla="*/ 1844612 w 4040504"/>
                  <a:gd name="connsiteY347" fmla="*/ 1277866 h 1448077"/>
                  <a:gd name="connsiteX348" fmla="*/ 1810798 w 4040504"/>
                  <a:gd name="connsiteY348" fmla="*/ 1266817 h 1448077"/>
                  <a:gd name="connsiteX349" fmla="*/ 1833086 w 4040504"/>
                  <a:gd name="connsiteY349" fmla="*/ 1277866 h 1448077"/>
                  <a:gd name="connsiteX350" fmla="*/ 1851279 w 4040504"/>
                  <a:gd name="connsiteY350" fmla="*/ 1285962 h 1448077"/>
                  <a:gd name="connsiteX351" fmla="*/ 1841945 w 4040504"/>
                  <a:gd name="connsiteY351" fmla="*/ 1288534 h 1448077"/>
                  <a:gd name="connsiteX352" fmla="*/ 1827943 w 4040504"/>
                  <a:gd name="connsiteY352" fmla="*/ 1278628 h 1448077"/>
                  <a:gd name="connsiteX353" fmla="*/ 1812322 w 4040504"/>
                  <a:gd name="connsiteY353" fmla="*/ 1271198 h 1448077"/>
                  <a:gd name="connsiteX354" fmla="*/ 1779842 w 4040504"/>
                  <a:gd name="connsiteY354" fmla="*/ 1253482 h 1448077"/>
                  <a:gd name="connsiteX355" fmla="*/ 1786318 w 4040504"/>
                  <a:gd name="connsiteY355" fmla="*/ 1244242 h 1448077"/>
                  <a:gd name="connsiteX356" fmla="*/ 1763173 w 4040504"/>
                  <a:gd name="connsiteY356" fmla="*/ 1228526 h 1448077"/>
                  <a:gd name="connsiteX357" fmla="*/ 1739360 w 4040504"/>
                  <a:gd name="connsiteY357" fmla="*/ 1214905 h 1448077"/>
                  <a:gd name="connsiteX358" fmla="*/ 1714024 w 4040504"/>
                  <a:gd name="connsiteY358" fmla="*/ 1199380 h 1448077"/>
                  <a:gd name="connsiteX359" fmla="*/ 1686973 w 4040504"/>
                  <a:gd name="connsiteY359" fmla="*/ 1177853 h 1448077"/>
                  <a:gd name="connsiteX360" fmla="*/ 1698498 w 4040504"/>
                  <a:gd name="connsiteY360" fmla="*/ 1189569 h 1448077"/>
                  <a:gd name="connsiteX361" fmla="*/ 1660303 w 4040504"/>
                  <a:gd name="connsiteY361" fmla="*/ 1160613 h 1448077"/>
                  <a:gd name="connsiteX362" fmla="*/ 1653826 w 4040504"/>
                  <a:gd name="connsiteY362" fmla="*/ 1144325 h 1448077"/>
                  <a:gd name="connsiteX363" fmla="*/ 1638872 w 4040504"/>
                  <a:gd name="connsiteY363" fmla="*/ 1132800 h 1448077"/>
                  <a:gd name="connsiteX364" fmla="*/ 1618964 w 4040504"/>
                  <a:gd name="connsiteY364" fmla="*/ 1120227 h 1448077"/>
                  <a:gd name="connsiteX365" fmla="*/ 1606963 w 4040504"/>
                  <a:gd name="connsiteY365" fmla="*/ 1100415 h 1448077"/>
                  <a:gd name="connsiteX366" fmla="*/ 1574959 w 4040504"/>
                  <a:gd name="connsiteY366" fmla="*/ 1070316 h 1448077"/>
                  <a:gd name="connsiteX367" fmla="*/ 1544574 w 4040504"/>
                  <a:gd name="connsiteY367" fmla="*/ 1039836 h 1448077"/>
                  <a:gd name="connsiteX368" fmla="*/ 1564577 w 4040504"/>
                  <a:gd name="connsiteY368" fmla="*/ 1050218 h 1448077"/>
                  <a:gd name="connsiteX369" fmla="*/ 1547908 w 4040504"/>
                  <a:gd name="connsiteY369" fmla="*/ 1031263 h 1448077"/>
                  <a:gd name="connsiteX370" fmla="*/ 1518761 w 4040504"/>
                  <a:gd name="connsiteY370" fmla="*/ 992401 h 1448077"/>
                  <a:gd name="connsiteX371" fmla="*/ 1502474 w 4040504"/>
                  <a:gd name="connsiteY371" fmla="*/ 976399 h 1448077"/>
                  <a:gd name="connsiteX372" fmla="*/ 1504093 w 4040504"/>
                  <a:gd name="connsiteY372" fmla="*/ 975447 h 1448077"/>
                  <a:gd name="connsiteX373" fmla="*/ 1492949 w 4040504"/>
                  <a:gd name="connsiteY373" fmla="*/ 970208 h 1448077"/>
                  <a:gd name="connsiteX374" fmla="*/ 1479423 w 4040504"/>
                  <a:gd name="connsiteY374" fmla="*/ 936775 h 1448077"/>
                  <a:gd name="connsiteX375" fmla="*/ 1460564 w 4040504"/>
                  <a:gd name="connsiteY375" fmla="*/ 900199 h 1448077"/>
                  <a:gd name="connsiteX376" fmla="*/ 1443800 w 4040504"/>
                  <a:gd name="connsiteY376" fmla="*/ 863719 h 1448077"/>
                  <a:gd name="connsiteX377" fmla="*/ 1435132 w 4040504"/>
                  <a:gd name="connsiteY377" fmla="*/ 832096 h 1448077"/>
                  <a:gd name="connsiteX378" fmla="*/ 1405223 w 4040504"/>
                  <a:gd name="connsiteY378" fmla="*/ 747704 h 1448077"/>
                  <a:gd name="connsiteX379" fmla="*/ 1407890 w 4040504"/>
                  <a:gd name="connsiteY379" fmla="*/ 752181 h 1448077"/>
                  <a:gd name="connsiteX380" fmla="*/ 1397222 w 4040504"/>
                  <a:gd name="connsiteY380" fmla="*/ 724177 h 1448077"/>
                  <a:gd name="connsiteX381" fmla="*/ 1387316 w 4040504"/>
                  <a:gd name="connsiteY381" fmla="*/ 691888 h 1448077"/>
                  <a:gd name="connsiteX382" fmla="*/ 1391698 w 4040504"/>
                  <a:gd name="connsiteY382" fmla="*/ 692554 h 1448077"/>
                  <a:gd name="connsiteX383" fmla="*/ 1394365 w 4040504"/>
                  <a:gd name="connsiteY383" fmla="*/ 699508 h 1448077"/>
                  <a:gd name="connsiteX384" fmla="*/ 1394079 w 4040504"/>
                  <a:gd name="connsiteY384" fmla="*/ 668932 h 1448077"/>
                  <a:gd name="connsiteX385" fmla="*/ 1389793 w 4040504"/>
                  <a:gd name="connsiteY385" fmla="*/ 645596 h 1448077"/>
                  <a:gd name="connsiteX386" fmla="*/ 1389793 w 4040504"/>
                  <a:gd name="connsiteY386" fmla="*/ 622831 h 1448077"/>
                  <a:gd name="connsiteX387" fmla="*/ 1391031 w 4040504"/>
                  <a:gd name="connsiteY387" fmla="*/ 629404 h 1448077"/>
                  <a:gd name="connsiteX388" fmla="*/ 1388174 w 4040504"/>
                  <a:gd name="connsiteY388" fmla="*/ 591970 h 1448077"/>
                  <a:gd name="connsiteX389" fmla="*/ 1385697 w 4040504"/>
                  <a:gd name="connsiteY389" fmla="*/ 544441 h 1448077"/>
                  <a:gd name="connsiteX390" fmla="*/ 1387507 w 4040504"/>
                  <a:gd name="connsiteY390" fmla="*/ 544726 h 1448077"/>
                  <a:gd name="connsiteX391" fmla="*/ 1390936 w 4040504"/>
                  <a:gd name="connsiteY391" fmla="*/ 443285 h 1448077"/>
                  <a:gd name="connsiteX392" fmla="*/ 1396270 w 4040504"/>
                  <a:gd name="connsiteY392" fmla="*/ 453382 h 1448077"/>
                  <a:gd name="connsiteX393" fmla="*/ 1393031 w 4040504"/>
                  <a:gd name="connsiteY393" fmla="*/ 426616 h 1448077"/>
                  <a:gd name="connsiteX394" fmla="*/ 1412367 w 4040504"/>
                  <a:gd name="connsiteY394" fmla="*/ 396994 h 1448077"/>
                  <a:gd name="connsiteX395" fmla="*/ 1404557 w 4040504"/>
                  <a:gd name="connsiteY395" fmla="*/ 423568 h 1448077"/>
                  <a:gd name="connsiteX396" fmla="*/ 1421130 w 4040504"/>
                  <a:gd name="connsiteY396" fmla="*/ 376039 h 1448077"/>
                  <a:gd name="connsiteX397" fmla="*/ 1423226 w 4040504"/>
                  <a:gd name="connsiteY397" fmla="*/ 378801 h 1448077"/>
                  <a:gd name="connsiteX398" fmla="*/ 1435608 w 4040504"/>
                  <a:gd name="connsiteY398" fmla="*/ 337462 h 1448077"/>
                  <a:gd name="connsiteX399" fmla="*/ 1453610 w 4040504"/>
                  <a:gd name="connsiteY399" fmla="*/ 295362 h 1448077"/>
                  <a:gd name="connsiteX400" fmla="*/ 1449419 w 4040504"/>
                  <a:gd name="connsiteY400" fmla="*/ 298410 h 1448077"/>
                  <a:gd name="connsiteX401" fmla="*/ 1460278 w 4040504"/>
                  <a:gd name="connsiteY401" fmla="*/ 277931 h 1448077"/>
                  <a:gd name="connsiteX402" fmla="*/ 1472946 w 4040504"/>
                  <a:gd name="connsiteY402" fmla="*/ 258500 h 1448077"/>
                  <a:gd name="connsiteX403" fmla="*/ 1483424 w 4040504"/>
                  <a:gd name="connsiteY403" fmla="*/ 256690 h 1448077"/>
                  <a:gd name="connsiteX404" fmla="*/ 1491710 w 4040504"/>
                  <a:gd name="connsiteY404" fmla="*/ 242403 h 1448077"/>
                  <a:gd name="connsiteX405" fmla="*/ 1503712 w 4040504"/>
                  <a:gd name="connsiteY405" fmla="*/ 223448 h 1448077"/>
                  <a:gd name="connsiteX406" fmla="*/ 1534192 w 4040504"/>
                  <a:gd name="connsiteY406" fmla="*/ 184967 h 1448077"/>
                  <a:gd name="connsiteX407" fmla="*/ 1494472 w 4040504"/>
                  <a:gd name="connsiteY407" fmla="*/ 246975 h 1448077"/>
                  <a:gd name="connsiteX408" fmla="*/ 1515809 w 4040504"/>
                  <a:gd name="connsiteY408" fmla="*/ 219829 h 1448077"/>
                  <a:gd name="connsiteX409" fmla="*/ 1533144 w 4040504"/>
                  <a:gd name="connsiteY409" fmla="*/ 196492 h 1448077"/>
                  <a:gd name="connsiteX410" fmla="*/ 1519428 w 4040504"/>
                  <a:gd name="connsiteY410" fmla="*/ 212780 h 1448077"/>
                  <a:gd name="connsiteX411" fmla="*/ 1572006 w 4040504"/>
                  <a:gd name="connsiteY411" fmla="*/ 153249 h 1448077"/>
                  <a:gd name="connsiteX412" fmla="*/ 1612678 w 4040504"/>
                  <a:gd name="connsiteY412" fmla="*/ 136580 h 1448077"/>
                  <a:gd name="connsiteX413" fmla="*/ 1672685 w 4040504"/>
                  <a:gd name="connsiteY413" fmla="*/ 115625 h 1448077"/>
                  <a:gd name="connsiteX414" fmla="*/ 1753838 w 4040504"/>
                  <a:gd name="connsiteY414" fmla="*/ 99528 h 1448077"/>
                  <a:gd name="connsiteX415" fmla="*/ 1841754 w 4040504"/>
                  <a:gd name="connsiteY415" fmla="*/ 113911 h 1448077"/>
                  <a:gd name="connsiteX416" fmla="*/ 1843850 w 4040504"/>
                  <a:gd name="connsiteY416" fmla="*/ 108386 h 1448077"/>
                  <a:gd name="connsiteX417" fmla="*/ 1859756 w 4040504"/>
                  <a:gd name="connsiteY417" fmla="*/ 107624 h 1448077"/>
                  <a:gd name="connsiteX418" fmla="*/ 1880807 w 4040504"/>
                  <a:gd name="connsiteY418" fmla="*/ 116387 h 1448077"/>
                  <a:gd name="connsiteX419" fmla="*/ 1900333 w 4040504"/>
                  <a:gd name="connsiteY419" fmla="*/ 129722 h 1448077"/>
                  <a:gd name="connsiteX420" fmla="*/ 1918716 w 4040504"/>
                  <a:gd name="connsiteY420" fmla="*/ 144295 h 1448077"/>
                  <a:gd name="connsiteX421" fmla="*/ 1914620 w 4040504"/>
                  <a:gd name="connsiteY421" fmla="*/ 145248 h 1448077"/>
                  <a:gd name="connsiteX422" fmla="*/ 1904810 w 4040504"/>
                  <a:gd name="connsiteY422" fmla="*/ 142295 h 1448077"/>
                  <a:gd name="connsiteX423" fmla="*/ 1921669 w 4040504"/>
                  <a:gd name="connsiteY423" fmla="*/ 156487 h 1448077"/>
                  <a:gd name="connsiteX424" fmla="*/ 1929956 w 4040504"/>
                  <a:gd name="connsiteY424" fmla="*/ 168013 h 1448077"/>
                  <a:gd name="connsiteX425" fmla="*/ 1937671 w 4040504"/>
                  <a:gd name="connsiteY425" fmla="*/ 168108 h 1448077"/>
                  <a:gd name="connsiteX426" fmla="*/ 1956149 w 4040504"/>
                  <a:gd name="connsiteY426" fmla="*/ 182872 h 1448077"/>
                  <a:gd name="connsiteX427" fmla="*/ 1938814 w 4040504"/>
                  <a:gd name="connsiteY427" fmla="*/ 162202 h 1448077"/>
                  <a:gd name="connsiteX428" fmla="*/ 1960340 w 4040504"/>
                  <a:gd name="connsiteY428" fmla="*/ 177823 h 1448077"/>
                  <a:gd name="connsiteX429" fmla="*/ 1970722 w 4040504"/>
                  <a:gd name="connsiteY429" fmla="*/ 191349 h 1448077"/>
                  <a:gd name="connsiteX430" fmla="*/ 1999488 w 4040504"/>
                  <a:gd name="connsiteY430" fmla="*/ 223829 h 1448077"/>
                  <a:gd name="connsiteX431" fmla="*/ 1986915 w 4040504"/>
                  <a:gd name="connsiteY431" fmla="*/ 215447 h 1448077"/>
                  <a:gd name="connsiteX432" fmla="*/ 2003393 w 4040504"/>
                  <a:gd name="connsiteY432" fmla="*/ 232878 h 1448077"/>
                  <a:gd name="connsiteX433" fmla="*/ 2013299 w 4040504"/>
                  <a:gd name="connsiteY433" fmla="*/ 244498 h 1448077"/>
                  <a:gd name="connsiteX434" fmla="*/ 2023015 w 4040504"/>
                  <a:gd name="connsiteY434" fmla="*/ 257452 h 1448077"/>
                  <a:gd name="connsiteX435" fmla="*/ 2057686 w 4040504"/>
                  <a:gd name="connsiteY435" fmla="*/ 301648 h 1448077"/>
                  <a:gd name="connsiteX436" fmla="*/ 2052542 w 4040504"/>
                  <a:gd name="connsiteY436" fmla="*/ 303458 h 1448077"/>
                  <a:gd name="connsiteX437" fmla="*/ 2087023 w 4040504"/>
                  <a:gd name="connsiteY437" fmla="*/ 387469 h 1448077"/>
                  <a:gd name="connsiteX438" fmla="*/ 2099120 w 4040504"/>
                  <a:gd name="connsiteY438" fmla="*/ 468431 h 1448077"/>
                  <a:gd name="connsiteX439" fmla="*/ 2095976 w 4040504"/>
                  <a:gd name="connsiteY439" fmla="*/ 464240 h 1448077"/>
                  <a:gd name="connsiteX440" fmla="*/ 2099215 w 4040504"/>
                  <a:gd name="connsiteY440" fmla="*/ 496435 h 1448077"/>
                  <a:gd name="connsiteX441" fmla="*/ 2096167 w 4040504"/>
                  <a:gd name="connsiteY441" fmla="*/ 497006 h 1448077"/>
                  <a:gd name="connsiteX442" fmla="*/ 2098167 w 4040504"/>
                  <a:gd name="connsiteY442" fmla="*/ 515294 h 1448077"/>
                  <a:gd name="connsiteX443" fmla="*/ 2096834 w 4040504"/>
                  <a:gd name="connsiteY443" fmla="*/ 540059 h 1448077"/>
                  <a:gd name="connsiteX444" fmla="*/ 2094929 w 4040504"/>
                  <a:gd name="connsiteY444" fmla="*/ 527581 h 1448077"/>
                  <a:gd name="connsiteX445" fmla="*/ 2086737 w 4040504"/>
                  <a:gd name="connsiteY445" fmla="*/ 597590 h 1448077"/>
                  <a:gd name="connsiteX446" fmla="*/ 2085308 w 4040504"/>
                  <a:gd name="connsiteY446" fmla="*/ 613116 h 1448077"/>
                  <a:gd name="connsiteX447" fmla="*/ 2083022 w 4040504"/>
                  <a:gd name="connsiteY447" fmla="*/ 628642 h 1448077"/>
                  <a:gd name="connsiteX448" fmla="*/ 2075497 w 4040504"/>
                  <a:gd name="connsiteY448" fmla="*/ 661503 h 1448077"/>
                  <a:gd name="connsiteX449" fmla="*/ 2037969 w 4040504"/>
                  <a:gd name="connsiteY449" fmla="*/ 718653 h 1448077"/>
                  <a:gd name="connsiteX450" fmla="*/ 2037302 w 4040504"/>
                  <a:gd name="connsiteY450" fmla="*/ 717415 h 1448077"/>
                  <a:gd name="connsiteX451" fmla="*/ 1949006 w 4040504"/>
                  <a:gd name="connsiteY451" fmla="*/ 868005 h 1448077"/>
                  <a:gd name="connsiteX452" fmla="*/ 1883569 w 4040504"/>
                  <a:gd name="connsiteY452" fmla="*/ 926107 h 1448077"/>
                  <a:gd name="connsiteX453" fmla="*/ 1799463 w 4040504"/>
                  <a:gd name="connsiteY453" fmla="*/ 987544 h 1448077"/>
                  <a:gd name="connsiteX454" fmla="*/ 1793081 w 4040504"/>
                  <a:gd name="connsiteY454" fmla="*/ 1000593 h 1448077"/>
                  <a:gd name="connsiteX455" fmla="*/ 1759744 w 4040504"/>
                  <a:gd name="connsiteY455" fmla="*/ 1018405 h 1448077"/>
                  <a:gd name="connsiteX456" fmla="*/ 1764316 w 4040504"/>
                  <a:gd name="connsiteY456" fmla="*/ 1016023 h 1448077"/>
                  <a:gd name="connsiteX457" fmla="*/ 1737741 w 4040504"/>
                  <a:gd name="connsiteY457" fmla="*/ 1024120 h 1448077"/>
                  <a:gd name="connsiteX458" fmla="*/ 1705070 w 4040504"/>
                  <a:gd name="connsiteY458" fmla="*/ 1039836 h 1448077"/>
                  <a:gd name="connsiteX459" fmla="*/ 1705642 w 4040504"/>
                  <a:gd name="connsiteY459" fmla="*/ 1050504 h 1448077"/>
                  <a:gd name="connsiteX460" fmla="*/ 1656207 w 4040504"/>
                  <a:gd name="connsiteY460" fmla="*/ 1064315 h 1448077"/>
                  <a:gd name="connsiteX461" fmla="*/ 1603343 w 4040504"/>
                  <a:gd name="connsiteY461" fmla="*/ 1081841 h 1448077"/>
                  <a:gd name="connsiteX462" fmla="*/ 1518190 w 4040504"/>
                  <a:gd name="connsiteY462" fmla="*/ 1096986 h 1448077"/>
                  <a:gd name="connsiteX463" fmla="*/ 1471708 w 4040504"/>
                  <a:gd name="connsiteY463" fmla="*/ 1109559 h 1448077"/>
                  <a:gd name="connsiteX464" fmla="*/ 1471708 w 4040504"/>
                  <a:gd name="connsiteY464" fmla="*/ 1104130 h 1448077"/>
                  <a:gd name="connsiteX465" fmla="*/ 1359694 w 4040504"/>
                  <a:gd name="connsiteY465" fmla="*/ 1113178 h 1448077"/>
                  <a:gd name="connsiteX466" fmla="*/ 1369790 w 4040504"/>
                  <a:gd name="connsiteY466" fmla="*/ 1108702 h 1448077"/>
                  <a:gd name="connsiteX467" fmla="*/ 1337977 w 4040504"/>
                  <a:gd name="connsiteY467" fmla="*/ 1118131 h 1448077"/>
                  <a:gd name="connsiteX468" fmla="*/ 1307497 w 4040504"/>
                  <a:gd name="connsiteY468" fmla="*/ 1126799 h 1448077"/>
                  <a:gd name="connsiteX469" fmla="*/ 1299401 w 4040504"/>
                  <a:gd name="connsiteY469" fmla="*/ 1118893 h 1448077"/>
                  <a:gd name="connsiteX470" fmla="*/ 1223772 w 4040504"/>
                  <a:gd name="connsiteY470" fmla="*/ 1115655 h 1448077"/>
                  <a:gd name="connsiteX471" fmla="*/ 1148429 w 4040504"/>
                  <a:gd name="connsiteY471" fmla="*/ 1114798 h 1448077"/>
                  <a:gd name="connsiteX472" fmla="*/ 1159097 w 4040504"/>
                  <a:gd name="connsiteY472" fmla="*/ 1111654 h 1448077"/>
                  <a:gd name="connsiteX473" fmla="*/ 1075754 w 4040504"/>
                  <a:gd name="connsiteY473" fmla="*/ 1110321 h 1448077"/>
                  <a:gd name="connsiteX474" fmla="*/ 1046607 w 4040504"/>
                  <a:gd name="connsiteY474" fmla="*/ 1104511 h 1448077"/>
                  <a:gd name="connsiteX475" fmla="*/ 996696 w 4040504"/>
                  <a:gd name="connsiteY475" fmla="*/ 1103177 h 1448077"/>
                  <a:gd name="connsiteX476" fmla="*/ 1001649 w 4040504"/>
                  <a:gd name="connsiteY476" fmla="*/ 1098510 h 1448077"/>
                  <a:gd name="connsiteX477" fmla="*/ 944785 w 4040504"/>
                  <a:gd name="connsiteY477" fmla="*/ 1100510 h 1448077"/>
                  <a:gd name="connsiteX478" fmla="*/ 948690 w 4040504"/>
                  <a:gd name="connsiteY478" fmla="*/ 1098224 h 1448077"/>
                  <a:gd name="connsiteX479" fmla="*/ 898398 w 4040504"/>
                  <a:gd name="connsiteY479" fmla="*/ 1091842 h 1448077"/>
                  <a:gd name="connsiteX480" fmla="*/ 910304 w 4040504"/>
                  <a:gd name="connsiteY480" fmla="*/ 1090699 h 1448077"/>
                  <a:gd name="connsiteX481" fmla="*/ 871442 w 4040504"/>
                  <a:gd name="connsiteY481" fmla="*/ 1088604 h 1448077"/>
                  <a:gd name="connsiteX482" fmla="*/ 840581 w 4040504"/>
                  <a:gd name="connsiteY482" fmla="*/ 1082032 h 1448077"/>
                  <a:gd name="connsiteX483" fmla="*/ 820293 w 4040504"/>
                  <a:gd name="connsiteY483" fmla="*/ 1071649 h 1448077"/>
                  <a:gd name="connsiteX484" fmla="*/ 786575 w 4040504"/>
                  <a:gd name="connsiteY484" fmla="*/ 1069649 h 1448077"/>
                  <a:gd name="connsiteX485" fmla="*/ 793623 w 4040504"/>
                  <a:gd name="connsiteY485" fmla="*/ 1067649 h 1448077"/>
                  <a:gd name="connsiteX486" fmla="*/ 742188 w 4040504"/>
                  <a:gd name="connsiteY486" fmla="*/ 1055933 h 1448077"/>
                  <a:gd name="connsiteX487" fmla="*/ 701231 w 4040504"/>
                  <a:gd name="connsiteY487" fmla="*/ 1044694 h 1448077"/>
                  <a:gd name="connsiteX488" fmla="*/ 697230 w 4040504"/>
                  <a:gd name="connsiteY488" fmla="*/ 1040217 h 1448077"/>
                  <a:gd name="connsiteX489" fmla="*/ 739616 w 4040504"/>
                  <a:gd name="connsiteY489" fmla="*/ 1052123 h 1448077"/>
                  <a:gd name="connsiteX490" fmla="*/ 755047 w 4040504"/>
                  <a:gd name="connsiteY490" fmla="*/ 1056600 h 1448077"/>
                  <a:gd name="connsiteX491" fmla="*/ 752666 w 4040504"/>
                  <a:gd name="connsiteY491" fmla="*/ 1043074 h 1448077"/>
                  <a:gd name="connsiteX492" fmla="*/ 710089 w 4040504"/>
                  <a:gd name="connsiteY492" fmla="*/ 1038979 h 1448077"/>
                  <a:gd name="connsiteX493" fmla="*/ 665417 w 4040504"/>
                  <a:gd name="connsiteY493" fmla="*/ 1028311 h 1448077"/>
                  <a:gd name="connsiteX494" fmla="*/ 662464 w 4040504"/>
                  <a:gd name="connsiteY494" fmla="*/ 1025644 h 1448077"/>
                  <a:gd name="connsiteX495" fmla="*/ 665321 w 4040504"/>
                  <a:gd name="connsiteY495" fmla="*/ 1025929 h 1448077"/>
                  <a:gd name="connsiteX496" fmla="*/ 648653 w 4040504"/>
                  <a:gd name="connsiteY496" fmla="*/ 1021643 h 1448077"/>
                  <a:gd name="connsiteX497" fmla="*/ 627793 w 4040504"/>
                  <a:gd name="connsiteY497" fmla="*/ 1013071 h 1448077"/>
                  <a:gd name="connsiteX498" fmla="*/ 585407 w 4040504"/>
                  <a:gd name="connsiteY498" fmla="*/ 995830 h 1448077"/>
                  <a:gd name="connsiteX499" fmla="*/ 582263 w 4040504"/>
                  <a:gd name="connsiteY499" fmla="*/ 1004212 h 1448077"/>
                  <a:gd name="connsiteX500" fmla="*/ 593598 w 4040504"/>
                  <a:gd name="connsiteY500" fmla="*/ 1007641 h 1448077"/>
                  <a:gd name="connsiteX501" fmla="*/ 599408 w 4040504"/>
                  <a:gd name="connsiteY501" fmla="*/ 1009070 h 1448077"/>
                  <a:gd name="connsiteX502" fmla="*/ 598361 w 4040504"/>
                  <a:gd name="connsiteY502" fmla="*/ 1009165 h 1448077"/>
                  <a:gd name="connsiteX503" fmla="*/ 631412 w 4040504"/>
                  <a:gd name="connsiteY503" fmla="*/ 1019833 h 1448077"/>
                  <a:gd name="connsiteX504" fmla="*/ 594741 w 4040504"/>
                  <a:gd name="connsiteY504" fmla="*/ 1009642 h 1448077"/>
                  <a:gd name="connsiteX505" fmla="*/ 573500 w 4040504"/>
                  <a:gd name="connsiteY505" fmla="*/ 1010880 h 1448077"/>
                  <a:gd name="connsiteX506" fmla="*/ 523494 w 4040504"/>
                  <a:gd name="connsiteY506" fmla="*/ 972970 h 1448077"/>
                  <a:gd name="connsiteX507" fmla="*/ 460820 w 4040504"/>
                  <a:gd name="connsiteY507" fmla="*/ 945157 h 1448077"/>
                  <a:gd name="connsiteX508" fmla="*/ 431673 w 4040504"/>
                  <a:gd name="connsiteY508" fmla="*/ 931537 h 1448077"/>
                  <a:gd name="connsiteX509" fmla="*/ 407479 w 4040504"/>
                  <a:gd name="connsiteY509" fmla="*/ 922964 h 1448077"/>
                  <a:gd name="connsiteX510" fmla="*/ 394811 w 4040504"/>
                  <a:gd name="connsiteY510" fmla="*/ 908962 h 1448077"/>
                  <a:gd name="connsiteX511" fmla="*/ 411766 w 4040504"/>
                  <a:gd name="connsiteY511" fmla="*/ 917630 h 1448077"/>
                  <a:gd name="connsiteX512" fmla="*/ 345186 w 4040504"/>
                  <a:gd name="connsiteY512" fmla="*/ 878292 h 1448077"/>
                  <a:gd name="connsiteX513" fmla="*/ 329851 w 4040504"/>
                  <a:gd name="connsiteY513" fmla="*/ 858289 h 1448077"/>
                  <a:gd name="connsiteX514" fmla="*/ 335471 w 4040504"/>
                  <a:gd name="connsiteY514" fmla="*/ 860385 h 1448077"/>
                  <a:gd name="connsiteX515" fmla="*/ 257080 w 4040504"/>
                  <a:gd name="connsiteY515" fmla="*/ 785423 h 1448077"/>
                  <a:gd name="connsiteX516" fmla="*/ 186595 w 4040504"/>
                  <a:gd name="connsiteY516" fmla="*/ 693507 h 1448077"/>
                  <a:gd name="connsiteX517" fmla="*/ 190595 w 4040504"/>
                  <a:gd name="connsiteY517" fmla="*/ 703889 h 1448077"/>
                  <a:gd name="connsiteX518" fmla="*/ 110014 w 4040504"/>
                  <a:gd name="connsiteY518" fmla="*/ 566443 h 1448077"/>
                  <a:gd name="connsiteX519" fmla="*/ 58484 w 4040504"/>
                  <a:gd name="connsiteY519" fmla="*/ 417758 h 1448077"/>
                  <a:gd name="connsiteX520" fmla="*/ 50864 w 4040504"/>
                  <a:gd name="connsiteY520" fmla="*/ 389659 h 1448077"/>
                  <a:gd name="connsiteX521" fmla="*/ 41910 w 4040504"/>
                  <a:gd name="connsiteY521" fmla="*/ 370324 h 1448077"/>
                  <a:gd name="connsiteX522" fmla="*/ 46387 w 4040504"/>
                  <a:gd name="connsiteY522" fmla="*/ 363180 h 1448077"/>
                  <a:gd name="connsiteX523" fmla="*/ 35433 w 4040504"/>
                  <a:gd name="connsiteY523" fmla="*/ 334129 h 1448077"/>
                  <a:gd name="connsiteX524" fmla="*/ 35433 w 4040504"/>
                  <a:gd name="connsiteY524" fmla="*/ 273931 h 1448077"/>
                  <a:gd name="connsiteX525" fmla="*/ 40386 w 4040504"/>
                  <a:gd name="connsiteY525" fmla="*/ 206017 h 1448077"/>
                  <a:gd name="connsiteX526" fmla="*/ 35624 w 4040504"/>
                  <a:gd name="connsiteY526" fmla="*/ 212399 h 1448077"/>
                  <a:gd name="connsiteX527" fmla="*/ 38100 w 4040504"/>
                  <a:gd name="connsiteY527" fmla="*/ 194778 h 1448077"/>
                  <a:gd name="connsiteX528" fmla="*/ 41434 w 4040504"/>
                  <a:gd name="connsiteY528" fmla="*/ 175061 h 1448077"/>
                  <a:gd name="connsiteX529" fmla="*/ 48673 w 4040504"/>
                  <a:gd name="connsiteY529" fmla="*/ 155535 h 1448077"/>
                  <a:gd name="connsiteX530" fmla="*/ 50578 w 4040504"/>
                  <a:gd name="connsiteY530" fmla="*/ 141628 h 1448077"/>
                  <a:gd name="connsiteX531" fmla="*/ 53626 w 4040504"/>
                  <a:gd name="connsiteY531" fmla="*/ 141914 h 1448077"/>
                  <a:gd name="connsiteX532" fmla="*/ 58865 w 4040504"/>
                  <a:gd name="connsiteY532" fmla="*/ 118578 h 1448077"/>
                  <a:gd name="connsiteX533" fmla="*/ 65818 w 4040504"/>
                  <a:gd name="connsiteY533" fmla="*/ 95527 h 1448077"/>
                  <a:gd name="connsiteX534" fmla="*/ 79724 w 4040504"/>
                  <a:gd name="connsiteY534" fmla="*/ 82669 h 1448077"/>
                  <a:gd name="connsiteX535" fmla="*/ 85630 w 4040504"/>
                  <a:gd name="connsiteY535" fmla="*/ 79811 h 1448077"/>
                  <a:gd name="connsiteX536" fmla="*/ 99632 w 4040504"/>
                  <a:gd name="connsiteY536" fmla="*/ 59713 h 1448077"/>
                  <a:gd name="connsiteX537" fmla="*/ 107442 w 4040504"/>
                  <a:gd name="connsiteY537" fmla="*/ 44759 h 1448077"/>
                  <a:gd name="connsiteX538" fmla="*/ 115348 w 4040504"/>
                  <a:gd name="connsiteY538" fmla="*/ 28852 h 1448077"/>
                  <a:gd name="connsiteX539" fmla="*/ 119920 w 4040504"/>
                  <a:gd name="connsiteY539" fmla="*/ 14089 h 1448077"/>
                  <a:gd name="connsiteX540" fmla="*/ 102680 w 4040504"/>
                  <a:gd name="connsiteY540" fmla="*/ 27709 h 1448077"/>
                  <a:gd name="connsiteX541" fmla="*/ 113157 w 4040504"/>
                  <a:gd name="connsiteY541" fmla="*/ 12184 h 1448077"/>
                  <a:gd name="connsiteX542" fmla="*/ 106013 w 4040504"/>
                  <a:gd name="connsiteY542" fmla="*/ 277 h 1448077"/>
                  <a:gd name="connsiteX543" fmla="*/ 96012 w 4040504"/>
                  <a:gd name="connsiteY543" fmla="*/ 3135 h 1448077"/>
                  <a:gd name="connsiteX544" fmla="*/ 76295 w 4040504"/>
                  <a:gd name="connsiteY544" fmla="*/ 20375 h 1448077"/>
                  <a:gd name="connsiteX545" fmla="*/ 62294 w 4040504"/>
                  <a:gd name="connsiteY545" fmla="*/ 51712 h 1448077"/>
                  <a:gd name="connsiteX546" fmla="*/ 53245 w 4040504"/>
                  <a:gd name="connsiteY546" fmla="*/ 59142 h 1448077"/>
                  <a:gd name="connsiteX547" fmla="*/ 67723 w 4040504"/>
                  <a:gd name="connsiteY547" fmla="*/ 34377 h 1448077"/>
                  <a:gd name="connsiteX548" fmla="*/ 50197 w 4040504"/>
                  <a:gd name="connsiteY548" fmla="*/ 68191 h 1448077"/>
                  <a:gd name="connsiteX549" fmla="*/ 39719 w 4040504"/>
                  <a:gd name="connsiteY549" fmla="*/ 78954 h 1448077"/>
                  <a:gd name="connsiteX550" fmla="*/ 34576 w 4040504"/>
                  <a:gd name="connsiteY550" fmla="*/ 112863 h 1448077"/>
                  <a:gd name="connsiteX551" fmla="*/ 23813 w 4040504"/>
                  <a:gd name="connsiteY551" fmla="*/ 116863 h 1448077"/>
                  <a:gd name="connsiteX552" fmla="*/ 30099 w 4040504"/>
                  <a:gd name="connsiteY552" fmla="*/ 130389 h 1448077"/>
                  <a:gd name="connsiteX553" fmla="*/ 18383 w 4040504"/>
                  <a:gd name="connsiteY553" fmla="*/ 158392 h 1448077"/>
                  <a:gd name="connsiteX554" fmla="*/ 15812 w 4040504"/>
                  <a:gd name="connsiteY554" fmla="*/ 148582 h 1448077"/>
                  <a:gd name="connsiteX555" fmla="*/ 11430 w 4040504"/>
                  <a:gd name="connsiteY555" fmla="*/ 201922 h 1448077"/>
                  <a:gd name="connsiteX556" fmla="*/ 5715 w 4040504"/>
                  <a:gd name="connsiteY556" fmla="*/ 235735 h 1448077"/>
                  <a:gd name="connsiteX557" fmla="*/ 0 w 4040504"/>
                  <a:gd name="connsiteY557" fmla="*/ 256119 h 1448077"/>
                  <a:gd name="connsiteX558" fmla="*/ 4096 w 4040504"/>
                  <a:gd name="connsiteY558" fmla="*/ 274788 h 1448077"/>
                  <a:gd name="connsiteX559" fmla="*/ 7811 w 4040504"/>
                  <a:gd name="connsiteY559" fmla="*/ 300696 h 1448077"/>
                  <a:gd name="connsiteX560" fmla="*/ 3715 w 4040504"/>
                  <a:gd name="connsiteY560" fmla="*/ 318222 h 1448077"/>
                  <a:gd name="connsiteX561" fmla="*/ 1619 w 4040504"/>
                  <a:gd name="connsiteY561" fmla="*/ 351464 h 1448077"/>
                  <a:gd name="connsiteX562" fmla="*/ 16383 w 4040504"/>
                  <a:gd name="connsiteY562" fmla="*/ 399375 h 1448077"/>
                  <a:gd name="connsiteX563" fmla="*/ 34766 w 4040504"/>
                  <a:gd name="connsiteY563" fmla="*/ 457763 h 1448077"/>
                  <a:gd name="connsiteX564" fmla="*/ 30480 w 4040504"/>
                  <a:gd name="connsiteY564" fmla="*/ 449476 h 1448077"/>
                  <a:gd name="connsiteX565" fmla="*/ 37624 w 4040504"/>
                  <a:gd name="connsiteY565" fmla="*/ 488719 h 1448077"/>
                  <a:gd name="connsiteX566" fmla="*/ 68771 w 4040504"/>
                  <a:gd name="connsiteY566" fmla="*/ 531772 h 1448077"/>
                  <a:gd name="connsiteX567" fmla="*/ 51530 w 4040504"/>
                  <a:gd name="connsiteY567" fmla="*/ 531010 h 1448077"/>
                  <a:gd name="connsiteX568" fmla="*/ 75438 w 4040504"/>
                  <a:gd name="connsiteY568" fmla="*/ 558728 h 1448077"/>
                  <a:gd name="connsiteX569" fmla="*/ 79153 w 4040504"/>
                  <a:gd name="connsiteY569" fmla="*/ 586065 h 1448077"/>
                  <a:gd name="connsiteX570" fmla="*/ 101060 w 4040504"/>
                  <a:gd name="connsiteY570" fmla="*/ 612640 h 1448077"/>
                  <a:gd name="connsiteX571" fmla="*/ 114300 w 4040504"/>
                  <a:gd name="connsiteY571" fmla="*/ 648168 h 1448077"/>
                  <a:gd name="connsiteX572" fmla="*/ 110300 w 4040504"/>
                  <a:gd name="connsiteY572" fmla="*/ 649501 h 1448077"/>
                  <a:gd name="connsiteX573" fmla="*/ 102680 w 4040504"/>
                  <a:gd name="connsiteY573" fmla="*/ 640357 h 1448077"/>
                  <a:gd name="connsiteX574" fmla="*/ 662654 w 4040504"/>
                  <a:gd name="connsiteY574" fmla="*/ 1061553 h 1448077"/>
                  <a:gd name="connsiteX575" fmla="*/ 662654 w 4040504"/>
                  <a:gd name="connsiteY575" fmla="*/ 1061648 h 1448077"/>
                  <a:gd name="connsiteX576" fmla="*/ 648557 w 4040504"/>
                  <a:gd name="connsiteY576" fmla="*/ 1057743 h 1448077"/>
                  <a:gd name="connsiteX577" fmla="*/ 662750 w 4040504"/>
                  <a:gd name="connsiteY577" fmla="*/ 1061553 h 1448077"/>
                  <a:gd name="connsiteX578" fmla="*/ 719995 w 4040504"/>
                  <a:gd name="connsiteY578" fmla="*/ 1077936 h 1448077"/>
                  <a:gd name="connsiteX579" fmla="*/ 695135 w 4040504"/>
                  <a:gd name="connsiteY579" fmla="*/ 1070887 h 1448077"/>
                  <a:gd name="connsiteX580" fmla="*/ 702088 w 4040504"/>
                  <a:gd name="connsiteY580" fmla="*/ 1069078 h 1448077"/>
                  <a:gd name="connsiteX581" fmla="*/ 720090 w 4040504"/>
                  <a:gd name="connsiteY581" fmla="*/ 1077936 h 1448077"/>
                  <a:gd name="connsiteX582" fmla="*/ 611410 w 4040504"/>
                  <a:gd name="connsiteY582" fmla="*/ 1005927 h 1448077"/>
                  <a:gd name="connsiteX583" fmla="*/ 623888 w 4040504"/>
                  <a:gd name="connsiteY583" fmla="*/ 1011547 h 1448077"/>
                  <a:gd name="connsiteX584" fmla="*/ 608362 w 4040504"/>
                  <a:gd name="connsiteY584" fmla="*/ 1006975 h 1448077"/>
                  <a:gd name="connsiteX585" fmla="*/ 607124 w 4040504"/>
                  <a:gd name="connsiteY585" fmla="*/ 1007260 h 1448077"/>
                  <a:gd name="connsiteX586" fmla="*/ 611505 w 4040504"/>
                  <a:gd name="connsiteY586" fmla="*/ 1005927 h 144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</a:cxnLst>
                <a:rect l="l" t="t" r="r" b="b"/>
                <a:pathLst>
                  <a:path w="4040504" h="1448077">
                    <a:moveTo>
                      <a:pt x="102299" y="640167"/>
                    </a:moveTo>
                    <a:cubicBezTo>
                      <a:pt x="117920" y="667218"/>
                      <a:pt x="115634" y="649216"/>
                      <a:pt x="122396" y="652835"/>
                    </a:cubicBezTo>
                    <a:cubicBezTo>
                      <a:pt x="143351" y="682934"/>
                      <a:pt x="126968" y="669980"/>
                      <a:pt x="130493" y="682458"/>
                    </a:cubicBezTo>
                    <a:cubicBezTo>
                      <a:pt x="144113" y="700936"/>
                      <a:pt x="159639" y="711795"/>
                      <a:pt x="168973" y="725987"/>
                    </a:cubicBezTo>
                    <a:cubicBezTo>
                      <a:pt x="168783" y="727702"/>
                      <a:pt x="170402" y="730654"/>
                      <a:pt x="166878" y="728273"/>
                    </a:cubicBezTo>
                    <a:cubicBezTo>
                      <a:pt x="185166" y="744942"/>
                      <a:pt x="209836" y="786280"/>
                      <a:pt x="233934" y="803044"/>
                    </a:cubicBezTo>
                    <a:cubicBezTo>
                      <a:pt x="234791" y="805045"/>
                      <a:pt x="235077" y="806283"/>
                      <a:pt x="234982" y="807045"/>
                    </a:cubicBezTo>
                    <a:cubicBezTo>
                      <a:pt x="234696" y="801235"/>
                      <a:pt x="236982" y="798377"/>
                      <a:pt x="239554" y="797425"/>
                    </a:cubicBezTo>
                    <a:cubicBezTo>
                      <a:pt x="248507" y="807807"/>
                      <a:pt x="259747" y="813236"/>
                      <a:pt x="259747" y="820285"/>
                    </a:cubicBezTo>
                    <a:cubicBezTo>
                      <a:pt x="254222" y="813998"/>
                      <a:pt x="252413" y="814760"/>
                      <a:pt x="248698" y="812760"/>
                    </a:cubicBezTo>
                    <a:lnTo>
                      <a:pt x="259842" y="821999"/>
                    </a:lnTo>
                    <a:cubicBezTo>
                      <a:pt x="263747" y="836096"/>
                      <a:pt x="244983" y="809045"/>
                      <a:pt x="241268" y="812284"/>
                    </a:cubicBezTo>
                    <a:cubicBezTo>
                      <a:pt x="251651" y="821999"/>
                      <a:pt x="262985" y="832191"/>
                      <a:pt x="274320" y="841144"/>
                    </a:cubicBezTo>
                    <a:cubicBezTo>
                      <a:pt x="279845" y="845716"/>
                      <a:pt x="285179" y="850288"/>
                      <a:pt x="289941" y="854670"/>
                    </a:cubicBezTo>
                    <a:cubicBezTo>
                      <a:pt x="294894" y="858861"/>
                      <a:pt x="299371" y="862957"/>
                      <a:pt x="302990" y="866957"/>
                    </a:cubicBezTo>
                    <a:cubicBezTo>
                      <a:pt x="302514" y="870862"/>
                      <a:pt x="292703" y="862861"/>
                      <a:pt x="285464" y="856480"/>
                    </a:cubicBezTo>
                    <a:cubicBezTo>
                      <a:pt x="278416" y="850003"/>
                      <a:pt x="273463" y="845621"/>
                      <a:pt x="281654" y="857908"/>
                    </a:cubicBezTo>
                    <a:lnTo>
                      <a:pt x="259842" y="832381"/>
                    </a:lnTo>
                    <a:cubicBezTo>
                      <a:pt x="265081" y="845050"/>
                      <a:pt x="261747" y="841335"/>
                      <a:pt x="257937" y="837430"/>
                    </a:cubicBezTo>
                    <a:cubicBezTo>
                      <a:pt x="254413" y="833429"/>
                      <a:pt x="250508" y="829238"/>
                      <a:pt x="254603" y="841716"/>
                    </a:cubicBezTo>
                    <a:cubicBezTo>
                      <a:pt x="269653" y="858194"/>
                      <a:pt x="278797" y="866671"/>
                      <a:pt x="288798" y="874291"/>
                    </a:cubicBezTo>
                    <a:cubicBezTo>
                      <a:pt x="298514" y="882102"/>
                      <a:pt x="308039" y="890103"/>
                      <a:pt x="324707" y="904771"/>
                    </a:cubicBezTo>
                    <a:cubicBezTo>
                      <a:pt x="334613" y="908391"/>
                      <a:pt x="325565" y="898580"/>
                      <a:pt x="335471" y="902104"/>
                    </a:cubicBezTo>
                    <a:cubicBezTo>
                      <a:pt x="362045" y="918773"/>
                      <a:pt x="369379" y="929346"/>
                      <a:pt x="375857" y="938109"/>
                    </a:cubicBezTo>
                    <a:cubicBezTo>
                      <a:pt x="379000" y="942586"/>
                      <a:pt x="381857" y="946681"/>
                      <a:pt x="386620" y="950872"/>
                    </a:cubicBezTo>
                    <a:cubicBezTo>
                      <a:pt x="391287" y="955159"/>
                      <a:pt x="397954" y="959350"/>
                      <a:pt x="409099" y="963445"/>
                    </a:cubicBezTo>
                    <a:cubicBezTo>
                      <a:pt x="421767" y="965827"/>
                      <a:pt x="429292" y="961826"/>
                      <a:pt x="455962" y="980971"/>
                    </a:cubicBezTo>
                    <a:lnTo>
                      <a:pt x="442627" y="982019"/>
                    </a:lnTo>
                    <a:cubicBezTo>
                      <a:pt x="461296" y="992592"/>
                      <a:pt x="467868" y="993163"/>
                      <a:pt x="474631" y="994021"/>
                    </a:cubicBezTo>
                    <a:cubicBezTo>
                      <a:pt x="481298" y="994878"/>
                      <a:pt x="487775" y="996497"/>
                      <a:pt x="506921" y="1008118"/>
                    </a:cubicBezTo>
                    <a:cubicBezTo>
                      <a:pt x="498539" y="1007546"/>
                      <a:pt x="475679" y="995735"/>
                      <a:pt x="481108" y="999450"/>
                    </a:cubicBezTo>
                    <a:cubicBezTo>
                      <a:pt x="504730" y="1017357"/>
                      <a:pt x="501301" y="1004784"/>
                      <a:pt x="521589" y="1013547"/>
                    </a:cubicBezTo>
                    <a:lnTo>
                      <a:pt x="523304" y="1021357"/>
                    </a:lnTo>
                    <a:cubicBezTo>
                      <a:pt x="565690" y="1038502"/>
                      <a:pt x="614267" y="1050028"/>
                      <a:pt x="661988" y="1063267"/>
                    </a:cubicBezTo>
                    <a:cubicBezTo>
                      <a:pt x="658844" y="1064315"/>
                      <a:pt x="649986" y="1063839"/>
                      <a:pt x="660654" y="1069078"/>
                    </a:cubicBezTo>
                    <a:cubicBezTo>
                      <a:pt x="721519" y="1084794"/>
                      <a:pt x="789623" y="1104796"/>
                      <a:pt x="848201" y="1121084"/>
                    </a:cubicBezTo>
                    <a:lnTo>
                      <a:pt x="872014" y="1120036"/>
                    </a:lnTo>
                    <a:cubicBezTo>
                      <a:pt x="877253" y="1121084"/>
                      <a:pt x="881348" y="1124418"/>
                      <a:pt x="875443" y="1124418"/>
                    </a:cubicBezTo>
                    <a:cubicBezTo>
                      <a:pt x="898208" y="1130990"/>
                      <a:pt x="877348" y="1121179"/>
                      <a:pt x="888873" y="1121179"/>
                    </a:cubicBezTo>
                    <a:cubicBezTo>
                      <a:pt x="902113" y="1123370"/>
                      <a:pt x="905637" y="1127752"/>
                      <a:pt x="897065" y="1127752"/>
                    </a:cubicBezTo>
                    <a:cubicBezTo>
                      <a:pt x="917924" y="1129371"/>
                      <a:pt x="947642" y="1131181"/>
                      <a:pt x="977170" y="1134800"/>
                    </a:cubicBezTo>
                    <a:cubicBezTo>
                      <a:pt x="1006888" y="1137562"/>
                      <a:pt x="1036701" y="1141658"/>
                      <a:pt x="1058132" y="1147087"/>
                    </a:cubicBezTo>
                    <a:cubicBezTo>
                      <a:pt x="1055275" y="1147373"/>
                      <a:pt x="1052322" y="1147659"/>
                      <a:pt x="1049465" y="1147849"/>
                    </a:cubicBezTo>
                    <a:cubicBezTo>
                      <a:pt x="1083183" y="1153564"/>
                      <a:pt x="1088898" y="1140229"/>
                      <a:pt x="1119759" y="1148421"/>
                    </a:cubicBezTo>
                    <a:lnTo>
                      <a:pt x="1113663" y="1148802"/>
                    </a:lnTo>
                    <a:cubicBezTo>
                      <a:pt x="1187291" y="1157279"/>
                      <a:pt x="1268921" y="1154803"/>
                      <a:pt x="1325690" y="1161089"/>
                    </a:cubicBezTo>
                    <a:cubicBezTo>
                      <a:pt x="1336167" y="1153755"/>
                      <a:pt x="1399413" y="1160803"/>
                      <a:pt x="1403414" y="1149564"/>
                    </a:cubicBezTo>
                    <a:cubicBezTo>
                      <a:pt x="1424750" y="1150993"/>
                      <a:pt x="1432465" y="1151374"/>
                      <a:pt x="1442276" y="1152136"/>
                    </a:cubicBezTo>
                    <a:cubicBezTo>
                      <a:pt x="1447229" y="1152421"/>
                      <a:pt x="1452658" y="1152612"/>
                      <a:pt x="1460659" y="1152517"/>
                    </a:cubicBezTo>
                    <a:cubicBezTo>
                      <a:pt x="1468660" y="1152231"/>
                      <a:pt x="1479233" y="1152517"/>
                      <a:pt x="1494187" y="1150707"/>
                    </a:cubicBezTo>
                    <a:cubicBezTo>
                      <a:pt x="1510189" y="1148611"/>
                      <a:pt x="1516761" y="1139848"/>
                      <a:pt x="1536002" y="1135467"/>
                    </a:cubicBezTo>
                    <a:lnTo>
                      <a:pt x="1537526" y="1141182"/>
                    </a:lnTo>
                    <a:cubicBezTo>
                      <a:pt x="1546003" y="1137943"/>
                      <a:pt x="1554385" y="1133848"/>
                      <a:pt x="1562672" y="1129752"/>
                    </a:cubicBezTo>
                    <a:lnTo>
                      <a:pt x="1578197" y="1133371"/>
                    </a:lnTo>
                    <a:lnTo>
                      <a:pt x="1596104" y="1127656"/>
                    </a:lnTo>
                    <a:cubicBezTo>
                      <a:pt x="1588770" y="1128990"/>
                      <a:pt x="1580102" y="1128704"/>
                      <a:pt x="1580769" y="1126799"/>
                    </a:cubicBezTo>
                    <a:cubicBezTo>
                      <a:pt x="1608582" y="1118798"/>
                      <a:pt x="1650302" y="1111654"/>
                      <a:pt x="1652111" y="1114512"/>
                    </a:cubicBezTo>
                    <a:cubicBezTo>
                      <a:pt x="1662970" y="1110226"/>
                      <a:pt x="1673828" y="1106320"/>
                      <a:pt x="1684306" y="1101082"/>
                    </a:cubicBezTo>
                    <a:lnTo>
                      <a:pt x="1700117" y="1093747"/>
                    </a:lnTo>
                    <a:lnTo>
                      <a:pt x="1715643" y="1085746"/>
                    </a:lnTo>
                    <a:cubicBezTo>
                      <a:pt x="1715167" y="1088413"/>
                      <a:pt x="1704880" y="1094224"/>
                      <a:pt x="1696688" y="1098796"/>
                    </a:cubicBezTo>
                    <a:cubicBezTo>
                      <a:pt x="1728788" y="1078793"/>
                      <a:pt x="1705547" y="1102034"/>
                      <a:pt x="1734693" y="1083175"/>
                    </a:cubicBezTo>
                    <a:cubicBezTo>
                      <a:pt x="1730026" y="1084032"/>
                      <a:pt x="1735455" y="1078888"/>
                      <a:pt x="1735646" y="1077555"/>
                    </a:cubicBezTo>
                    <a:cubicBezTo>
                      <a:pt x="1752600" y="1073650"/>
                      <a:pt x="1787081" y="1055552"/>
                      <a:pt x="1810417" y="1038883"/>
                    </a:cubicBezTo>
                    <a:lnTo>
                      <a:pt x="1807845" y="1045170"/>
                    </a:lnTo>
                    <a:cubicBezTo>
                      <a:pt x="1852898" y="1018976"/>
                      <a:pt x="1896618" y="980971"/>
                      <a:pt x="1938338" y="940776"/>
                    </a:cubicBezTo>
                    <a:cubicBezTo>
                      <a:pt x="1921859" y="953635"/>
                      <a:pt x="1920621" y="945253"/>
                      <a:pt x="1932337" y="933251"/>
                    </a:cubicBezTo>
                    <a:lnTo>
                      <a:pt x="1941481" y="932870"/>
                    </a:lnTo>
                    <a:cubicBezTo>
                      <a:pt x="1946434" y="922393"/>
                      <a:pt x="1927479" y="943729"/>
                      <a:pt x="1939862" y="924488"/>
                    </a:cubicBezTo>
                    <a:cubicBezTo>
                      <a:pt x="1955387" y="909724"/>
                      <a:pt x="1955102" y="919059"/>
                      <a:pt x="1947767" y="929346"/>
                    </a:cubicBezTo>
                    <a:cubicBezTo>
                      <a:pt x="1953387" y="922583"/>
                      <a:pt x="1959102" y="915916"/>
                      <a:pt x="1964341" y="908867"/>
                    </a:cubicBezTo>
                    <a:cubicBezTo>
                      <a:pt x="1966722" y="908962"/>
                      <a:pt x="1963293" y="914201"/>
                      <a:pt x="1963960" y="917059"/>
                    </a:cubicBezTo>
                    <a:cubicBezTo>
                      <a:pt x="1966151" y="911725"/>
                      <a:pt x="1975009" y="904390"/>
                      <a:pt x="1983962" y="896199"/>
                    </a:cubicBezTo>
                    <a:cubicBezTo>
                      <a:pt x="1992535" y="887722"/>
                      <a:pt x="2001393" y="878578"/>
                      <a:pt x="2003679" y="870386"/>
                    </a:cubicBezTo>
                    <a:lnTo>
                      <a:pt x="2006060" y="870386"/>
                    </a:lnTo>
                    <a:cubicBezTo>
                      <a:pt x="2023967" y="847336"/>
                      <a:pt x="2035778" y="829619"/>
                      <a:pt x="2045970" y="812569"/>
                    </a:cubicBezTo>
                    <a:cubicBezTo>
                      <a:pt x="2056257" y="795615"/>
                      <a:pt x="2065211" y="779327"/>
                      <a:pt x="2076164" y="758277"/>
                    </a:cubicBezTo>
                    <a:cubicBezTo>
                      <a:pt x="2071688" y="754848"/>
                      <a:pt x="2081784" y="739227"/>
                      <a:pt x="2083403" y="724463"/>
                    </a:cubicBezTo>
                    <a:cubicBezTo>
                      <a:pt x="2099405" y="693983"/>
                      <a:pt x="2117217" y="659026"/>
                      <a:pt x="2126933" y="617783"/>
                    </a:cubicBezTo>
                    <a:cubicBezTo>
                      <a:pt x="2131028" y="588351"/>
                      <a:pt x="2124456" y="608353"/>
                      <a:pt x="2124361" y="594733"/>
                    </a:cubicBezTo>
                    <a:cubicBezTo>
                      <a:pt x="2129695" y="593685"/>
                      <a:pt x="2136362" y="552061"/>
                      <a:pt x="2136077" y="574159"/>
                    </a:cubicBezTo>
                    <a:cubicBezTo>
                      <a:pt x="2139696" y="549013"/>
                      <a:pt x="2140934" y="532820"/>
                      <a:pt x="2141125" y="514913"/>
                    </a:cubicBezTo>
                    <a:cubicBezTo>
                      <a:pt x="2141506" y="505960"/>
                      <a:pt x="2141030" y="496625"/>
                      <a:pt x="2140363" y="485481"/>
                    </a:cubicBezTo>
                    <a:cubicBezTo>
                      <a:pt x="2140077" y="474337"/>
                      <a:pt x="2138077" y="461478"/>
                      <a:pt x="2136172" y="445666"/>
                    </a:cubicBezTo>
                    <a:cubicBezTo>
                      <a:pt x="2134648" y="452810"/>
                      <a:pt x="2134267" y="460525"/>
                      <a:pt x="2132362" y="456620"/>
                    </a:cubicBezTo>
                    <a:cubicBezTo>
                      <a:pt x="2131219" y="445190"/>
                      <a:pt x="2131790" y="430426"/>
                      <a:pt x="2134362" y="431760"/>
                    </a:cubicBezTo>
                    <a:lnTo>
                      <a:pt x="2135219" y="434713"/>
                    </a:lnTo>
                    <a:cubicBezTo>
                      <a:pt x="2127599" y="399565"/>
                      <a:pt x="2121789" y="358798"/>
                      <a:pt x="2110454" y="320222"/>
                    </a:cubicBezTo>
                    <a:cubicBezTo>
                      <a:pt x="2107311" y="310697"/>
                      <a:pt x="2104454" y="301077"/>
                      <a:pt x="2100929" y="292028"/>
                    </a:cubicBezTo>
                    <a:cubicBezTo>
                      <a:pt x="2097119" y="283075"/>
                      <a:pt x="2093309" y="274312"/>
                      <a:pt x="2089309" y="266025"/>
                    </a:cubicBezTo>
                    <a:cubicBezTo>
                      <a:pt x="2084832" y="258024"/>
                      <a:pt x="2080260" y="250499"/>
                      <a:pt x="2075688" y="243546"/>
                    </a:cubicBezTo>
                    <a:cubicBezTo>
                      <a:pt x="2071116" y="236593"/>
                      <a:pt x="2065592" y="230782"/>
                      <a:pt x="2060543" y="225544"/>
                    </a:cubicBezTo>
                    <a:lnTo>
                      <a:pt x="2062829" y="227925"/>
                    </a:lnTo>
                    <a:lnTo>
                      <a:pt x="2053114" y="216400"/>
                    </a:lnTo>
                    <a:lnTo>
                      <a:pt x="2042732" y="205541"/>
                    </a:lnTo>
                    <a:lnTo>
                      <a:pt x="2032349" y="194778"/>
                    </a:lnTo>
                    <a:cubicBezTo>
                      <a:pt x="2028825" y="191254"/>
                      <a:pt x="2025015" y="188015"/>
                      <a:pt x="2021300" y="184681"/>
                    </a:cubicBezTo>
                    <a:cubicBezTo>
                      <a:pt x="2003203" y="164012"/>
                      <a:pt x="2035207" y="194302"/>
                      <a:pt x="2023586" y="177347"/>
                    </a:cubicBezTo>
                    <a:cubicBezTo>
                      <a:pt x="2011394" y="166489"/>
                      <a:pt x="1999488" y="157916"/>
                      <a:pt x="1989582" y="148963"/>
                    </a:cubicBezTo>
                    <a:cubicBezTo>
                      <a:pt x="1978819" y="140866"/>
                      <a:pt x="1969580" y="132484"/>
                      <a:pt x="1959769" y="125341"/>
                    </a:cubicBezTo>
                    <a:cubicBezTo>
                      <a:pt x="1949863" y="118292"/>
                      <a:pt x="1940719" y="110863"/>
                      <a:pt x="1929956" y="105148"/>
                    </a:cubicBezTo>
                    <a:cubicBezTo>
                      <a:pt x="1924717" y="102100"/>
                      <a:pt x="1919288" y="99147"/>
                      <a:pt x="1913668" y="96289"/>
                    </a:cubicBezTo>
                    <a:cubicBezTo>
                      <a:pt x="1907858" y="93813"/>
                      <a:pt x="1901762" y="91432"/>
                      <a:pt x="1895475" y="89241"/>
                    </a:cubicBezTo>
                    <a:cubicBezTo>
                      <a:pt x="1887760" y="81145"/>
                      <a:pt x="1874425" y="74858"/>
                      <a:pt x="1858709" y="68286"/>
                    </a:cubicBezTo>
                    <a:cubicBezTo>
                      <a:pt x="1850612" y="65619"/>
                      <a:pt x="1841849" y="63238"/>
                      <a:pt x="1832705" y="60856"/>
                    </a:cubicBezTo>
                    <a:cubicBezTo>
                      <a:pt x="1823561" y="58570"/>
                      <a:pt x="1813655" y="57618"/>
                      <a:pt x="1803845" y="56094"/>
                    </a:cubicBezTo>
                    <a:cubicBezTo>
                      <a:pt x="1764125" y="51331"/>
                      <a:pt x="1722692" y="56475"/>
                      <a:pt x="1693640" y="58570"/>
                    </a:cubicBezTo>
                    <a:lnTo>
                      <a:pt x="1697641" y="61237"/>
                    </a:lnTo>
                    <a:cubicBezTo>
                      <a:pt x="1683925" y="67333"/>
                      <a:pt x="1679924" y="63809"/>
                      <a:pt x="1668971" y="65714"/>
                    </a:cubicBezTo>
                    <a:cubicBezTo>
                      <a:pt x="1671257" y="67810"/>
                      <a:pt x="1685258" y="64381"/>
                      <a:pt x="1676972" y="68572"/>
                    </a:cubicBezTo>
                    <a:cubicBezTo>
                      <a:pt x="1558195" y="106386"/>
                      <a:pt x="1456277" y="199636"/>
                      <a:pt x="1398651" y="311269"/>
                    </a:cubicBezTo>
                    <a:cubicBezTo>
                      <a:pt x="1379125" y="353083"/>
                      <a:pt x="1403033" y="341272"/>
                      <a:pt x="1376839" y="392136"/>
                    </a:cubicBezTo>
                    <a:cubicBezTo>
                      <a:pt x="1376553" y="386421"/>
                      <a:pt x="1375791" y="380420"/>
                      <a:pt x="1375791" y="374705"/>
                    </a:cubicBezTo>
                    <a:cubicBezTo>
                      <a:pt x="1364361" y="419377"/>
                      <a:pt x="1354550" y="465097"/>
                      <a:pt x="1349788" y="511294"/>
                    </a:cubicBezTo>
                    <a:cubicBezTo>
                      <a:pt x="1345025" y="557395"/>
                      <a:pt x="1345406" y="603877"/>
                      <a:pt x="1353312" y="647501"/>
                    </a:cubicBezTo>
                    <a:cubicBezTo>
                      <a:pt x="1351312" y="642453"/>
                      <a:pt x="1349407" y="642453"/>
                      <a:pt x="1348454" y="633785"/>
                    </a:cubicBezTo>
                    <a:cubicBezTo>
                      <a:pt x="1347311" y="643310"/>
                      <a:pt x="1348645" y="660741"/>
                      <a:pt x="1352074" y="675505"/>
                    </a:cubicBezTo>
                    <a:cubicBezTo>
                      <a:pt x="1355408" y="690268"/>
                      <a:pt x="1359408" y="702460"/>
                      <a:pt x="1361313" y="702270"/>
                    </a:cubicBezTo>
                    <a:cubicBezTo>
                      <a:pt x="1363599" y="715795"/>
                      <a:pt x="1358646" y="705985"/>
                      <a:pt x="1358456" y="714748"/>
                    </a:cubicBezTo>
                    <a:cubicBezTo>
                      <a:pt x="1359218" y="724177"/>
                      <a:pt x="1362742" y="735607"/>
                      <a:pt x="1366647" y="745609"/>
                    </a:cubicBezTo>
                    <a:cubicBezTo>
                      <a:pt x="1370552" y="755705"/>
                      <a:pt x="1373886" y="764659"/>
                      <a:pt x="1372934" y="770088"/>
                    </a:cubicBezTo>
                    <a:cubicBezTo>
                      <a:pt x="1372648" y="771898"/>
                      <a:pt x="1370171" y="765421"/>
                      <a:pt x="1368933" y="762087"/>
                    </a:cubicBezTo>
                    <a:cubicBezTo>
                      <a:pt x="1373505" y="773517"/>
                      <a:pt x="1384840" y="816856"/>
                      <a:pt x="1386173" y="804092"/>
                    </a:cubicBezTo>
                    <a:cubicBezTo>
                      <a:pt x="1390079" y="820285"/>
                      <a:pt x="1396270" y="834858"/>
                      <a:pt x="1401890" y="848764"/>
                    </a:cubicBezTo>
                    <a:cubicBezTo>
                      <a:pt x="1408176" y="862385"/>
                      <a:pt x="1413510" y="875434"/>
                      <a:pt x="1417701" y="888007"/>
                    </a:cubicBezTo>
                    <a:cubicBezTo>
                      <a:pt x="1424083" y="894580"/>
                      <a:pt x="1429036" y="907819"/>
                      <a:pt x="1434465" y="919249"/>
                    </a:cubicBezTo>
                    <a:cubicBezTo>
                      <a:pt x="1439894" y="930679"/>
                      <a:pt x="1444943" y="940681"/>
                      <a:pt x="1449896" y="941157"/>
                    </a:cubicBezTo>
                    <a:cubicBezTo>
                      <a:pt x="1440561" y="943348"/>
                      <a:pt x="1472279" y="995164"/>
                      <a:pt x="1487329" y="1010213"/>
                    </a:cubicBezTo>
                    <a:cubicBezTo>
                      <a:pt x="1481233" y="1005832"/>
                      <a:pt x="1495139" y="1026787"/>
                      <a:pt x="1487615" y="1022024"/>
                    </a:cubicBezTo>
                    <a:cubicBezTo>
                      <a:pt x="1494472" y="1031835"/>
                      <a:pt x="1501331" y="1041074"/>
                      <a:pt x="1506569" y="1047075"/>
                    </a:cubicBezTo>
                    <a:cubicBezTo>
                      <a:pt x="1512094" y="1052885"/>
                      <a:pt x="1515999" y="1055457"/>
                      <a:pt x="1516475" y="1052504"/>
                    </a:cubicBezTo>
                    <a:cubicBezTo>
                      <a:pt x="1521047" y="1062696"/>
                      <a:pt x="1526858" y="1072221"/>
                      <a:pt x="1533716" y="1080508"/>
                    </a:cubicBezTo>
                    <a:cubicBezTo>
                      <a:pt x="1540574" y="1088794"/>
                      <a:pt x="1547908" y="1096224"/>
                      <a:pt x="1554766" y="1103272"/>
                    </a:cubicBezTo>
                    <a:cubicBezTo>
                      <a:pt x="1569149" y="1116798"/>
                      <a:pt x="1581245" y="1128990"/>
                      <a:pt x="1585246" y="1142230"/>
                    </a:cubicBezTo>
                    <a:cubicBezTo>
                      <a:pt x="1611249" y="1166614"/>
                      <a:pt x="1638014" y="1187950"/>
                      <a:pt x="1664208" y="1208143"/>
                    </a:cubicBezTo>
                    <a:cubicBezTo>
                      <a:pt x="1691068" y="1227669"/>
                      <a:pt x="1717453" y="1246148"/>
                      <a:pt x="1744885" y="1262054"/>
                    </a:cubicBezTo>
                    <a:cubicBezTo>
                      <a:pt x="1737836" y="1268627"/>
                      <a:pt x="1686401" y="1223192"/>
                      <a:pt x="1683830" y="1231193"/>
                    </a:cubicBezTo>
                    <a:cubicBezTo>
                      <a:pt x="1709071" y="1248338"/>
                      <a:pt x="1730407" y="1259387"/>
                      <a:pt x="1751647" y="1270341"/>
                    </a:cubicBezTo>
                    <a:cubicBezTo>
                      <a:pt x="1772984" y="1280914"/>
                      <a:pt x="1794224" y="1290724"/>
                      <a:pt x="1819466" y="1306441"/>
                    </a:cubicBezTo>
                    <a:cubicBezTo>
                      <a:pt x="1832420" y="1314823"/>
                      <a:pt x="1810036" y="1305583"/>
                      <a:pt x="1804892" y="1304155"/>
                    </a:cubicBezTo>
                    <a:cubicBezTo>
                      <a:pt x="1818227" y="1311108"/>
                      <a:pt x="1831753" y="1316918"/>
                      <a:pt x="1844993" y="1323014"/>
                    </a:cubicBezTo>
                    <a:cubicBezTo>
                      <a:pt x="1858137" y="1329206"/>
                      <a:pt x="1870996" y="1335397"/>
                      <a:pt x="1883759" y="1341398"/>
                    </a:cubicBezTo>
                    <a:cubicBezTo>
                      <a:pt x="1909763" y="1352161"/>
                      <a:pt x="1935099" y="1362448"/>
                      <a:pt x="1960817" y="1369496"/>
                    </a:cubicBezTo>
                    <a:cubicBezTo>
                      <a:pt x="1960436" y="1370163"/>
                      <a:pt x="1954625" y="1369306"/>
                      <a:pt x="1949387" y="1367782"/>
                    </a:cubicBezTo>
                    <a:cubicBezTo>
                      <a:pt x="1959197" y="1371496"/>
                      <a:pt x="1972056" y="1376831"/>
                      <a:pt x="1972151" y="1372925"/>
                    </a:cubicBezTo>
                    <a:lnTo>
                      <a:pt x="1962150" y="1370734"/>
                    </a:lnTo>
                    <a:cubicBezTo>
                      <a:pt x="1948339" y="1360162"/>
                      <a:pt x="2005393" y="1372544"/>
                      <a:pt x="2007965" y="1370258"/>
                    </a:cubicBezTo>
                    <a:cubicBezTo>
                      <a:pt x="1997869" y="1372830"/>
                      <a:pt x="2010061" y="1377592"/>
                      <a:pt x="2020919" y="1382260"/>
                    </a:cubicBezTo>
                    <a:cubicBezTo>
                      <a:pt x="2031778" y="1386927"/>
                      <a:pt x="2041684" y="1390642"/>
                      <a:pt x="2025968" y="1393880"/>
                    </a:cubicBezTo>
                    <a:cubicBezTo>
                      <a:pt x="2032826" y="1394928"/>
                      <a:pt x="2041684" y="1395404"/>
                      <a:pt x="2040922" y="1392452"/>
                    </a:cubicBezTo>
                    <a:cubicBezTo>
                      <a:pt x="2050542" y="1395785"/>
                      <a:pt x="2053304" y="1398166"/>
                      <a:pt x="2042446" y="1398357"/>
                    </a:cubicBezTo>
                    <a:cubicBezTo>
                      <a:pt x="2079308" y="1405882"/>
                      <a:pt x="2067401" y="1398738"/>
                      <a:pt x="2100167" y="1407120"/>
                    </a:cubicBezTo>
                    <a:cubicBezTo>
                      <a:pt x="2099596" y="1409025"/>
                      <a:pt x="2092738" y="1408263"/>
                      <a:pt x="2088833" y="1409406"/>
                    </a:cubicBezTo>
                    <a:cubicBezTo>
                      <a:pt x="2106454" y="1409977"/>
                      <a:pt x="2124075" y="1409406"/>
                      <a:pt x="2151698" y="1417121"/>
                    </a:cubicBezTo>
                    <a:cubicBezTo>
                      <a:pt x="2149793" y="1417883"/>
                      <a:pt x="2152745" y="1419979"/>
                      <a:pt x="2144363" y="1418264"/>
                    </a:cubicBezTo>
                    <a:cubicBezTo>
                      <a:pt x="2168366" y="1423503"/>
                      <a:pt x="2189607" y="1423694"/>
                      <a:pt x="2211134" y="1425313"/>
                    </a:cubicBezTo>
                    <a:cubicBezTo>
                      <a:pt x="2221897" y="1425979"/>
                      <a:pt x="2232755" y="1427123"/>
                      <a:pt x="2244185" y="1428170"/>
                    </a:cubicBezTo>
                    <a:cubicBezTo>
                      <a:pt x="2255711" y="1429123"/>
                      <a:pt x="2267807" y="1430552"/>
                      <a:pt x="2281047" y="1432933"/>
                    </a:cubicBezTo>
                    <a:cubicBezTo>
                      <a:pt x="2264378" y="1439315"/>
                      <a:pt x="2298859" y="1437695"/>
                      <a:pt x="2301050" y="1445029"/>
                    </a:cubicBezTo>
                    <a:cubicBezTo>
                      <a:pt x="2310765" y="1445601"/>
                      <a:pt x="2320385" y="1445410"/>
                      <a:pt x="2330101" y="1445410"/>
                    </a:cubicBezTo>
                    <a:lnTo>
                      <a:pt x="2318766" y="1441124"/>
                    </a:lnTo>
                    <a:cubicBezTo>
                      <a:pt x="2344007" y="1443029"/>
                      <a:pt x="2366677" y="1439600"/>
                      <a:pt x="2388203" y="1443220"/>
                    </a:cubicBezTo>
                    <a:cubicBezTo>
                      <a:pt x="2381917" y="1443982"/>
                      <a:pt x="2375630" y="1444363"/>
                      <a:pt x="2369249" y="1444934"/>
                    </a:cubicBezTo>
                    <a:cubicBezTo>
                      <a:pt x="2385060" y="1445887"/>
                      <a:pt x="2400872" y="1445696"/>
                      <a:pt x="2416683" y="1445791"/>
                    </a:cubicBezTo>
                    <a:lnTo>
                      <a:pt x="2390013" y="1442172"/>
                    </a:lnTo>
                    <a:cubicBezTo>
                      <a:pt x="2415731" y="1439315"/>
                      <a:pt x="2387727" y="1433123"/>
                      <a:pt x="2421065" y="1436171"/>
                    </a:cubicBezTo>
                    <a:cubicBezTo>
                      <a:pt x="2414207" y="1436648"/>
                      <a:pt x="2446211" y="1437124"/>
                      <a:pt x="2459260" y="1441696"/>
                    </a:cubicBezTo>
                    <a:lnTo>
                      <a:pt x="2459260" y="1441696"/>
                    </a:lnTo>
                    <a:cubicBezTo>
                      <a:pt x="2471738" y="1439410"/>
                      <a:pt x="2484596" y="1437028"/>
                      <a:pt x="2503170" y="1438743"/>
                    </a:cubicBezTo>
                    <a:cubicBezTo>
                      <a:pt x="2508028" y="1441029"/>
                      <a:pt x="2499265" y="1446649"/>
                      <a:pt x="2502503" y="1448077"/>
                    </a:cubicBezTo>
                    <a:cubicBezTo>
                      <a:pt x="2508695" y="1445029"/>
                      <a:pt x="2523458" y="1444839"/>
                      <a:pt x="2538603" y="1443982"/>
                    </a:cubicBezTo>
                    <a:cubicBezTo>
                      <a:pt x="2553748" y="1443029"/>
                      <a:pt x="2569369" y="1441981"/>
                      <a:pt x="2576989" y="1438552"/>
                    </a:cubicBezTo>
                    <a:cubicBezTo>
                      <a:pt x="2571845" y="1440172"/>
                      <a:pt x="2571655" y="1443982"/>
                      <a:pt x="2573465" y="1444648"/>
                    </a:cubicBezTo>
                    <a:lnTo>
                      <a:pt x="2583657" y="1439505"/>
                    </a:lnTo>
                    <a:cubicBezTo>
                      <a:pt x="2595372" y="1440648"/>
                      <a:pt x="2597087" y="1441315"/>
                      <a:pt x="2595372" y="1444363"/>
                    </a:cubicBezTo>
                    <a:cubicBezTo>
                      <a:pt x="2630519" y="1443791"/>
                      <a:pt x="2583847" y="1436266"/>
                      <a:pt x="2625662" y="1437695"/>
                    </a:cubicBezTo>
                    <a:cubicBezTo>
                      <a:pt x="2622423" y="1438267"/>
                      <a:pt x="2624042" y="1438933"/>
                      <a:pt x="2617280" y="1440077"/>
                    </a:cubicBezTo>
                    <a:cubicBezTo>
                      <a:pt x="2638235" y="1439791"/>
                      <a:pt x="2658332" y="1437790"/>
                      <a:pt x="2678049" y="1435885"/>
                    </a:cubicBezTo>
                    <a:cubicBezTo>
                      <a:pt x="2697766" y="1433695"/>
                      <a:pt x="2716911" y="1431218"/>
                      <a:pt x="2736152" y="1430742"/>
                    </a:cubicBezTo>
                    <a:cubicBezTo>
                      <a:pt x="2748153" y="1436933"/>
                      <a:pt x="2702814" y="1435314"/>
                      <a:pt x="2716244" y="1440267"/>
                    </a:cubicBezTo>
                    <a:cubicBezTo>
                      <a:pt x="2730056" y="1438743"/>
                      <a:pt x="2744057" y="1436933"/>
                      <a:pt x="2758154" y="1434742"/>
                    </a:cubicBezTo>
                    <a:cubicBezTo>
                      <a:pt x="2772156" y="1432361"/>
                      <a:pt x="2786349" y="1429885"/>
                      <a:pt x="2800350" y="1427408"/>
                    </a:cubicBezTo>
                    <a:cubicBezTo>
                      <a:pt x="2828544" y="1422836"/>
                      <a:pt x="2856262" y="1417598"/>
                      <a:pt x="2883027" y="1415026"/>
                    </a:cubicBezTo>
                    <a:lnTo>
                      <a:pt x="2873026" y="1415502"/>
                    </a:lnTo>
                    <a:cubicBezTo>
                      <a:pt x="2876074" y="1409977"/>
                      <a:pt x="2886075" y="1409977"/>
                      <a:pt x="2898648" y="1410358"/>
                    </a:cubicBezTo>
                    <a:cubicBezTo>
                      <a:pt x="2911221" y="1410454"/>
                      <a:pt x="2926366" y="1410740"/>
                      <a:pt x="2939415" y="1406358"/>
                    </a:cubicBezTo>
                    <a:cubicBezTo>
                      <a:pt x="2932938" y="1408073"/>
                      <a:pt x="2931605" y="1413216"/>
                      <a:pt x="2933224" y="1411787"/>
                    </a:cubicBezTo>
                    <a:cubicBezTo>
                      <a:pt x="2951512" y="1409692"/>
                      <a:pt x="2970086" y="1406739"/>
                      <a:pt x="2990755" y="1401786"/>
                    </a:cubicBezTo>
                    <a:cubicBezTo>
                      <a:pt x="3011329" y="1396738"/>
                      <a:pt x="3034189" y="1391118"/>
                      <a:pt x="3061335" y="1384450"/>
                    </a:cubicBezTo>
                    <a:lnTo>
                      <a:pt x="3055049" y="1388260"/>
                    </a:lnTo>
                    <a:cubicBezTo>
                      <a:pt x="3076766" y="1386451"/>
                      <a:pt x="3111151" y="1377973"/>
                      <a:pt x="3134392" y="1374449"/>
                    </a:cubicBezTo>
                    <a:cubicBezTo>
                      <a:pt x="3140678" y="1370639"/>
                      <a:pt x="3153728" y="1367877"/>
                      <a:pt x="3145060" y="1366067"/>
                    </a:cubicBezTo>
                    <a:cubicBezTo>
                      <a:pt x="3218878" y="1363877"/>
                      <a:pt x="3276600" y="1325681"/>
                      <a:pt x="3340989" y="1318347"/>
                    </a:cubicBezTo>
                    <a:cubicBezTo>
                      <a:pt x="3333655" y="1320633"/>
                      <a:pt x="3324225" y="1325967"/>
                      <a:pt x="3330035" y="1324157"/>
                    </a:cubicBezTo>
                    <a:lnTo>
                      <a:pt x="3381470" y="1305583"/>
                    </a:lnTo>
                    <a:cubicBezTo>
                      <a:pt x="3375946" y="1302726"/>
                      <a:pt x="3373850" y="1305202"/>
                      <a:pt x="3361849" y="1305298"/>
                    </a:cubicBezTo>
                    <a:cubicBezTo>
                      <a:pt x="3367659" y="1300726"/>
                      <a:pt x="3381661" y="1294439"/>
                      <a:pt x="3394424" y="1290058"/>
                    </a:cubicBezTo>
                    <a:cubicBezTo>
                      <a:pt x="3372136" y="1300440"/>
                      <a:pt x="3396901" y="1296916"/>
                      <a:pt x="3407664" y="1295487"/>
                    </a:cubicBezTo>
                    <a:cubicBezTo>
                      <a:pt x="3405569" y="1294820"/>
                      <a:pt x="3408521" y="1292153"/>
                      <a:pt x="3407188" y="1291201"/>
                    </a:cubicBezTo>
                    <a:cubicBezTo>
                      <a:pt x="3436620" y="1289105"/>
                      <a:pt x="3408807" y="1281199"/>
                      <a:pt x="3447098" y="1273294"/>
                    </a:cubicBezTo>
                    <a:lnTo>
                      <a:pt x="3445955" y="1276151"/>
                    </a:lnTo>
                    <a:cubicBezTo>
                      <a:pt x="3459194" y="1270055"/>
                      <a:pt x="3470910" y="1263197"/>
                      <a:pt x="3485578" y="1257768"/>
                    </a:cubicBezTo>
                    <a:cubicBezTo>
                      <a:pt x="3493389" y="1260054"/>
                      <a:pt x="3472149" y="1265769"/>
                      <a:pt x="3472529" y="1269960"/>
                    </a:cubicBezTo>
                    <a:cubicBezTo>
                      <a:pt x="3493008" y="1261673"/>
                      <a:pt x="3509391" y="1244909"/>
                      <a:pt x="3529775" y="1242242"/>
                    </a:cubicBezTo>
                    <a:cubicBezTo>
                      <a:pt x="3521678" y="1247005"/>
                      <a:pt x="3509105" y="1252053"/>
                      <a:pt x="3501009" y="1256815"/>
                    </a:cubicBezTo>
                    <a:cubicBezTo>
                      <a:pt x="3523393" y="1254339"/>
                      <a:pt x="3525203" y="1251958"/>
                      <a:pt x="3540538" y="1246814"/>
                    </a:cubicBezTo>
                    <a:lnTo>
                      <a:pt x="3539014" y="1247290"/>
                    </a:lnTo>
                    <a:lnTo>
                      <a:pt x="3556921" y="1241575"/>
                    </a:lnTo>
                    <a:lnTo>
                      <a:pt x="3574542" y="1235194"/>
                    </a:lnTo>
                    <a:lnTo>
                      <a:pt x="3565208" y="1237575"/>
                    </a:lnTo>
                    <a:cubicBezTo>
                      <a:pt x="3575209" y="1225764"/>
                      <a:pt x="3587687" y="1219477"/>
                      <a:pt x="3601593" y="1213191"/>
                    </a:cubicBezTo>
                    <a:cubicBezTo>
                      <a:pt x="3608546" y="1210048"/>
                      <a:pt x="3615785" y="1206904"/>
                      <a:pt x="3623215" y="1203094"/>
                    </a:cubicBezTo>
                    <a:cubicBezTo>
                      <a:pt x="3630644" y="1199380"/>
                      <a:pt x="3638169" y="1194808"/>
                      <a:pt x="3645408" y="1188521"/>
                    </a:cubicBezTo>
                    <a:cubicBezTo>
                      <a:pt x="3616643" y="1211857"/>
                      <a:pt x="3642170" y="1195570"/>
                      <a:pt x="3642170" y="1201951"/>
                    </a:cubicBezTo>
                    <a:cubicBezTo>
                      <a:pt x="3651314" y="1199094"/>
                      <a:pt x="3665030" y="1194141"/>
                      <a:pt x="3662077" y="1197475"/>
                    </a:cubicBezTo>
                    <a:cubicBezTo>
                      <a:pt x="3675698" y="1185378"/>
                      <a:pt x="3690080" y="1187378"/>
                      <a:pt x="3709130" y="1170043"/>
                    </a:cubicBezTo>
                    <a:cubicBezTo>
                      <a:pt x="3710083" y="1170614"/>
                      <a:pt x="3714274" y="1168519"/>
                      <a:pt x="3718084" y="1166995"/>
                    </a:cubicBezTo>
                    <a:cubicBezTo>
                      <a:pt x="3721799" y="1165375"/>
                      <a:pt x="3725132" y="1164232"/>
                      <a:pt x="3724561" y="1167280"/>
                    </a:cubicBezTo>
                    <a:cubicBezTo>
                      <a:pt x="3743801" y="1154612"/>
                      <a:pt x="3718274" y="1167185"/>
                      <a:pt x="3718846" y="1164137"/>
                    </a:cubicBezTo>
                    <a:cubicBezTo>
                      <a:pt x="3746087" y="1140801"/>
                      <a:pt x="3795617" y="1130514"/>
                      <a:pt x="3833146" y="1094414"/>
                    </a:cubicBezTo>
                    <a:cubicBezTo>
                      <a:pt x="3868198" y="1067935"/>
                      <a:pt x="3870674" y="1057362"/>
                      <a:pt x="3901345" y="1030978"/>
                    </a:cubicBezTo>
                    <a:cubicBezTo>
                      <a:pt x="3914108" y="1025263"/>
                      <a:pt x="3896392" y="1043074"/>
                      <a:pt x="3896392" y="1043074"/>
                    </a:cubicBezTo>
                    <a:cubicBezTo>
                      <a:pt x="3906107" y="1037645"/>
                      <a:pt x="3914203" y="1032311"/>
                      <a:pt x="3921824" y="1026596"/>
                    </a:cubicBezTo>
                    <a:cubicBezTo>
                      <a:pt x="3925634" y="1023739"/>
                      <a:pt x="3929349" y="1020786"/>
                      <a:pt x="3933063" y="1017738"/>
                    </a:cubicBezTo>
                    <a:cubicBezTo>
                      <a:pt x="3936587" y="1014404"/>
                      <a:pt x="3940112" y="1010880"/>
                      <a:pt x="3943731" y="1007070"/>
                    </a:cubicBezTo>
                    <a:cubicBezTo>
                      <a:pt x="3941540" y="1011070"/>
                      <a:pt x="3945732" y="1009356"/>
                      <a:pt x="3951923" y="1006879"/>
                    </a:cubicBezTo>
                    <a:cubicBezTo>
                      <a:pt x="3964495" y="995735"/>
                      <a:pt x="3956209" y="994497"/>
                      <a:pt x="3974783" y="982400"/>
                    </a:cubicBezTo>
                    <a:cubicBezTo>
                      <a:pt x="3973259" y="986401"/>
                      <a:pt x="3971639" y="992020"/>
                      <a:pt x="3966782" y="998878"/>
                    </a:cubicBezTo>
                    <a:cubicBezTo>
                      <a:pt x="3973830" y="991830"/>
                      <a:pt x="3980498" y="984496"/>
                      <a:pt x="3987260" y="977161"/>
                    </a:cubicBezTo>
                    <a:cubicBezTo>
                      <a:pt x="3994023" y="969827"/>
                      <a:pt x="4000881" y="962588"/>
                      <a:pt x="4007453" y="954682"/>
                    </a:cubicBezTo>
                    <a:cubicBezTo>
                      <a:pt x="4013454" y="953158"/>
                      <a:pt x="4002119" y="967160"/>
                      <a:pt x="3997738" y="973066"/>
                    </a:cubicBezTo>
                    <a:cubicBezTo>
                      <a:pt x="4014121" y="956778"/>
                      <a:pt x="4038886" y="929632"/>
                      <a:pt x="4040505" y="921250"/>
                    </a:cubicBezTo>
                    <a:lnTo>
                      <a:pt x="4028694" y="930203"/>
                    </a:lnTo>
                    <a:cubicBezTo>
                      <a:pt x="4034504" y="924202"/>
                      <a:pt x="4034885" y="930394"/>
                      <a:pt x="4031075" y="935347"/>
                    </a:cubicBezTo>
                    <a:cubicBezTo>
                      <a:pt x="4019645" y="952015"/>
                      <a:pt x="4009453" y="953825"/>
                      <a:pt x="4007358" y="953158"/>
                    </a:cubicBezTo>
                    <a:lnTo>
                      <a:pt x="4016978" y="942205"/>
                    </a:lnTo>
                    <a:cubicBezTo>
                      <a:pt x="4012407" y="942776"/>
                      <a:pt x="4007644" y="945729"/>
                      <a:pt x="4002691" y="950015"/>
                    </a:cubicBezTo>
                    <a:cubicBezTo>
                      <a:pt x="4000214" y="952206"/>
                      <a:pt x="3997643" y="954682"/>
                      <a:pt x="3995071" y="957445"/>
                    </a:cubicBezTo>
                    <a:cubicBezTo>
                      <a:pt x="3992309" y="960016"/>
                      <a:pt x="3989546" y="962874"/>
                      <a:pt x="3986689" y="965827"/>
                    </a:cubicBezTo>
                    <a:cubicBezTo>
                      <a:pt x="3975354" y="977638"/>
                      <a:pt x="3963448" y="991544"/>
                      <a:pt x="3952018" y="1000783"/>
                    </a:cubicBezTo>
                    <a:lnTo>
                      <a:pt x="3956304" y="986877"/>
                    </a:lnTo>
                    <a:lnTo>
                      <a:pt x="3937635" y="1011166"/>
                    </a:lnTo>
                    <a:cubicBezTo>
                      <a:pt x="3931444" y="1013642"/>
                      <a:pt x="3925443" y="1012975"/>
                      <a:pt x="3935635" y="1002784"/>
                    </a:cubicBezTo>
                    <a:cubicBezTo>
                      <a:pt x="3926586" y="1008022"/>
                      <a:pt x="3923252" y="1011261"/>
                      <a:pt x="3920204" y="1014309"/>
                    </a:cubicBezTo>
                    <a:cubicBezTo>
                      <a:pt x="3917157" y="1017357"/>
                      <a:pt x="3914394" y="1020119"/>
                      <a:pt x="3905917" y="1023643"/>
                    </a:cubicBezTo>
                    <a:cubicBezTo>
                      <a:pt x="3903917" y="1024310"/>
                      <a:pt x="3904393" y="1023453"/>
                      <a:pt x="3905726" y="1022119"/>
                    </a:cubicBezTo>
                    <a:lnTo>
                      <a:pt x="3890772" y="1036026"/>
                    </a:lnTo>
                    <a:cubicBezTo>
                      <a:pt x="3892963" y="1032311"/>
                      <a:pt x="3884771" y="1033549"/>
                      <a:pt x="3895439" y="1027072"/>
                    </a:cubicBezTo>
                    <a:cubicBezTo>
                      <a:pt x="3879437" y="1036026"/>
                      <a:pt x="3868579" y="1045837"/>
                      <a:pt x="3859816" y="1053933"/>
                    </a:cubicBezTo>
                    <a:cubicBezTo>
                      <a:pt x="3851053" y="1062029"/>
                      <a:pt x="3843814" y="1067458"/>
                      <a:pt x="3836480" y="1068792"/>
                    </a:cubicBezTo>
                    <a:lnTo>
                      <a:pt x="3838766" y="1066696"/>
                    </a:lnTo>
                    <a:cubicBezTo>
                      <a:pt x="3797903" y="1096414"/>
                      <a:pt x="3837908" y="1074126"/>
                      <a:pt x="3809714" y="1100605"/>
                    </a:cubicBezTo>
                    <a:lnTo>
                      <a:pt x="3780663" y="1102225"/>
                    </a:lnTo>
                    <a:lnTo>
                      <a:pt x="3779330" y="1109654"/>
                    </a:lnTo>
                    <a:cubicBezTo>
                      <a:pt x="3774662" y="1112035"/>
                      <a:pt x="3765518" y="1116798"/>
                      <a:pt x="3765995" y="1113845"/>
                    </a:cubicBezTo>
                    <a:cubicBezTo>
                      <a:pt x="3751136" y="1126894"/>
                      <a:pt x="3770186" y="1114417"/>
                      <a:pt x="3762280" y="1123180"/>
                    </a:cubicBezTo>
                    <a:cubicBezTo>
                      <a:pt x="3737801" y="1131085"/>
                      <a:pt x="3703320" y="1160041"/>
                      <a:pt x="3693605" y="1153755"/>
                    </a:cubicBezTo>
                    <a:cubicBezTo>
                      <a:pt x="3687604" y="1161756"/>
                      <a:pt x="3716655" y="1145849"/>
                      <a:pt x="3694176" y="1160803"/>
                    </a:cubicBezTo>
                    <a:cubicBezTo>
                      <a:pt x="3682746" y="1155469"/>
                      <a:pt x="3667316" y="1176329"/>
                      <a:pt x="3644741" y="1182711"/>
                    </a:cubicBezTo>
                    <a:cubicBezTo>
                      <a:pt x="3648742" y="1174900"/>
                      <a:pt x="3669316" y="1167566"/>
                      <a:pt x="3646837" y="1173757"/>
                    </a:cubicBezTo>
                    <a:cubicBezTo>
                      <a:pt x="3638550" y="1188331"/>
                      <a:pt x="3605784" y="1191283"/>
                      <a:pt x="3588925" y="1200618"/>
                    </a:cubicBezTo>
                    <a:cubicBezTo>
                      <a:pt x="3590830" y="1207095"/>
                      <a:pt x="3552063" y="1221192"/>
                      <a:pt x="3522536" y="1234717"/>
                    </a:cubicBezTo>
                    <a:cubicBezTo>
                      <a:pt x="3523488" y="1231574"/>
                      <a:pt x="3464719" y="1254529"/>
                      <a:pt x="3435096" y="1261387"/>
                    </a:cubicBezTo>
                    <a:lnTo>
                      <a:pt x="3435572" y="1259959"/>
                    </a:lnTo>
                    <a:cubicBezTo>
                      <a:pt x="3432429" y="1268341"/>
                      <a:pt x="3402711" y="1277866"/>
                      <a:pt x="3381661" y="1286343"/>
                    </a:cubicBezTo>
                    <a:cubicBezTo>
                      <a:pt x="3381185" y="1282057"/>
                      <a:pt x="3384614" y="1279485"/>
                      <a:pt x="3395567" y="1273484"/>
                    </a:cubicBezTo>
                    <a:cubicBezTo>
                      <a:pt x="3388900" y="1275961"/>
                      <a:pt x="3382232" y="1278152"/>
                      <a:pt x="3375374" y="1280247"/>
                    </a:cubicBezTo>
                    <a:cubicBezTo>
                      <a:pt x="3371278" y="1283866"/>
                      <a:pt x="3365278" y="1287010"/>
                      <a:pt x="3352324" y="1291867"/>
                    </a:cubicBezTo>
                    <a:lnTo>
                      <a:pt x="3355848" y="1285295"/>
                    </a:lnTo>
                    <a:cubicBezTo>
                      <a:pt x="3328988" y="1293963"/>
                      <a:pt x="3303270" y="1308631"/>
                      <a:pt x="3267075" y="1314537"/>
                    </a:cubicBezTo>
                    <a:cubicBezTo>
                      <a:pt x="3266313" y="1319776"/>
                      <a:pt x="3298793" y="1319871"/>
                      <a:pt x="3262313" y="1333301"/>
                    </a:cubicBezTo>
                    <a:cubicBezTo>
                      <a:pt x="3260217" y="1331110"/>
                      <a:pt x="3257645" y="1327205"/>
                      <a:pt x="3267170" y="1323395"/>
                    </a:cubicBezTo>
                    <a:cubicBezTo>
                      <a:pt x="3264027" y="1324633"/>
                      <a:pt x="3256312" y="1328634"/>
                      <a:pt x="3249644" y="1329301"/>
                    </a:cubicBezTo>
                    <a:lnTo>
                      <a:pt x="3263360" y="1320919"/>
                    </a:lnTo>
                    <a:cubicBezTo>
                      <a:pt x="3246787" y="1323490"/>
                      <a:pt x="3255931" y="1326824"/>
                      <a:pt x="3242977" y="1329967"/>
                    </a:cubicBezTo>
                    <a:cubicBezTo>
                      <a:pt x="3242215" y="1326253"/>
                      <a:pt x="3232785" y="1329967"/>
                      <a:pt x="3233833" y="1326634"/>
                    </a:cubicBezTo>
                    <a:cubicBezTo>
                      <a:pt x="3236976" y="1325395"/>
                      <a:pt x="3245453" y="1325015"/>
                      <a:pt x="3249930" y="1322252"/>
                    </a:cubicBezTo>
                    <a:cubicBezTo>
                      <a:pt x="3235262" y="1325586"/>
                      <a:pt x="3217355" y="1328348"/>
                      <a:pt x="3210782" y="1326729"/>
                    </a:cubicBezTo>
                    <a:cubicBezTo>
                      <a:pt x="3212592" y="1328539"/>
                      <a:pt x="3212020" y="1331682"/>
                      <a:pt x="3201448" y="1334635"/>
                    </a:cubicBezTo>
                    <a:cubicBezTo>
                      <a:pt x="3173920" y="1341588"/>
                      <a:pt x="3190970" y="1332539"/>
                      <a:pt x="3174397" y="1334540"/>
                    </a:cubicBezTo>
                    <a:cubicBezTo>
                      <a:pt x="3168301" y="1338731"/>
                      <a:pt x="3150203" y="1340254"/>
                      <a:pt x="3150965" y="1345874"/>
                    </a:cubicBezTo>
                    <a:cubicBezTo>
                      <a:pt x="3142869" y="1347779"/>
                      <a:pt x="3140869" y="1345588"/>
                      <a:pt x="3137345" y="1344827"/>
                    </a:cubicBezTo>
                    <a:cubicBezTo>
                      <a:pt x="3123533" y="1350256"/>
                      <a:pt x="3070479" y="1359495"/>
                      <a:pt x="3087815" y="1361971"/>
                    </a:cubicBezTo>
                    <a:lnTo>
                      <a:pt x="3091625" y="1361590"/>
                    </a:lnTo>
                    <a:cubicBezTo>
                      <a:pt x="3090958" y="1361781"/>
                      <a:pt x="3090196" y="1362067"/>
                      <a:pt x="3089339" y="1362352"/>
                    </a:cubicBezTo>
                    <a:lnTo>
                      <a:pt x="3089434" y="1362352"/>
                    </a:lnTo>
                    <a:cubicBezTo>
                      <a:pt x="3089434" y="1362352"/>
                      <a:pt x="3089339" y="1362352"/>
                      <a:pt x="3089339" y="1362352"/>
                    </a:cubicBezTo>
                    <a:cubicBezTo>
                      <a:pt x="3077813" y="1366162"/>
                      <a:pt x="3065907" y="1369306"/>
                      <a:pt x="3053715" y="1371592"/>
                    </a:cubicBezTo>
                    <a:cubicBezTo>
                      <a:pt x="3041523" y="1373782"/>
                      <a:pt x="3029141" y="1375497"/>
                      <a:pt x="3016758" y="1377116"/>
                    </a:cubicBezTo>
                    <a:cubicBezTo>
                      <a:pt x="3004376" y="1378735"/>
                      <a:pt x="2991993" y="1380355"/>
                      <a:pt x="2979801" y="1382069"/>
                    </a:cubicBezTo>
                    <a:cubicBezTo>
                      <a:pt x="2967514" y="1383688"/>
                      <a:pt x="2955512" y="1385308"/>
                      <a:pt x="2943797" y="1387689"/>
                    </a:cubicBezTo>
                    <a:lnTo>
                      <a:pt x="2943606" y="1385784"/>
                    </a:lnTo>
                    <a:cubicBezTo>
                      <a:pt x="2929700" y="1388927"/>
                      <a:pt x="2913983" y="1391690"/>
                      <a:pt x="2899410" y="1394452"/>
                    </a:cubicBezTo>
                    <a:cubicBezTo>
                      <a:pt x="2884742" y="1396928"/>
                      <a:pt x="2871121" y="1399405"/>
                      <a:pt x="2861215" y="1402738"/>
                    </a:cubicBezTo>
                    <a:cubicBezTo>
                      <a:pt x="2852833" y="1403786"/>
                      <a:pt x="2841022" y="1401881"/>
                      <a:pt x="2844356" y="1399214"/>
                    </a:cubicBezTo>
                    <a:cubicBezTo>
                      <a:pt x="2822924" y="1403500"/>
                      <a:pt x="2820638" y="1405691"/>
                      <a:pt x="2789015" y="1405977"/>
                    </a:cubicBezTo>
                    <a:cubicBezTo>
                      <a:pt x="2810447" y="1400357"/>
                      <a:pt x="2781205" y="1403881"/>
                      <a:pt x="2811113" y="1401215"/>
                    </a:cubicBezTo>
                    <a:cubicBezTo>
                      <a:pt x="2782729" y="1402548"/>
                      <a:pt x="2776157" y="1400452"/>
                      <a:pt x="2746439" y="1408549"/>
                    </a:cubicBezTo>
                    <a:cubicBezTo>
                      <a:pt x="2756249" y="1402834"/>
                      <a:pt x="2724722" y="1404358"/>
                      <a:pt x="2711387" y="1406929"/>
                    </a:cubicBezTo>
                    <a:lnTo>
                      <a:pt x="2731389" y="1408644"/>
                    </a:lnTo>
                    <a:cubicBezTo>
                      <a:pt x="2716435" y="1410644"/>
                      <a:pt x="2703195" y="1411311"/>
                      <a:pt x="2689765" y="1412073"/>
                    </a:cubicBezTo>
                    <a:lnTo>
                      <a:pt x="2696528" y="1405120"/>
                    </a:lnTo>
                    <a:cubicBezTo>
                      <a:pt x="2667476" y="1403881"/>
                      <a:pt x="2641759" y="1408073"/>
                      <a:pt x="2617565" y="1412359"/>
                    </a:cubicBezTo>
                    <a:cubicBezTo>
                      <a:pt x="2593467" y="1416359"/>
                      <a:pt x="2570798" y="1418645"/>
                      <a:pt x="2548700" y="1413025"/>
                    </a:cubicBezTo>
                    <a:cubicBezTo>
                      <a:pt x="2533555" y="1417978"/>
                      <a:pt x="2580132" y="1415121"/>
                      <a:pt x="2566607" y="1420741"/>
                    </a:cubicBezTo>
                    <a:cubicBezTo>
                      <a:pt x="2553272" y="1420741"/>
                      <a:pt x="2539651" y="1418836"/>
                      <a:pt x="2528316" y="1416550"/>
                    </a:cubicBezTo>
                    <a:cubicBezTo>
                      <a:pt x="2516982" y="1414169"/>
                      <a:pt x="2508028" y="1411882"/>
                      <a:pt x="2503837" y="1411882"/>
                    </a:cubicBezTo>
                    <a:cubicBezTo>
                      <a:pt x="2467642" y="1408263"/>
                      <a:pt x="2469833" y="1421693"/>
                      <a:pt x="2431828" y="1417883"/>
                    </a:cubicBezTo>
                    <a:cubicBezTo>
                      <a:pt x="2436590" y="1420265"/>
                      <a:pt x="2441067" y="1426456"/>
                      <a:pt x="2412492" y="1427694"/>
                    </a:cubicBezTo>
                    <a:cubicBezTo>
                      <a:pt x="2385822" y="1425979"/>
                      <a:pt x="2380202" y="1417121"/>
                      <a:pt x="2397062" y="1415883"/>
                    </a:cubicBezTo>
                    <a:cubicBezTo>
                      <a:pt x="2403443" y="1415883"/>
                      <a:pt x="2406491" y="1416740"/>
                      <a:pt x="2406206" y="1417502"/>
                    </a:cubicBezTo>
                    <a:cubicBezTo>
                      <a:pt x="2414873" y="1416931"/>
                      <a:pt x="2426113" y="1416359"/>
                      <a:pt x="2415731" y="1413597"/>
                    </a:cubicBezTo>
                    <a:lnTo>
                      <a:pt x="2412206" y="1415788"/>
                    </a:lnTo>
                    <a:cubicBezTo>
                      <a:pt x="2405634" y="1414359"/>
                      <a:pt x="2393252" y="1413597"/>
                      <a:pt x="2383631" y="1412359"/>
                    </a:cubicBezTo>
                    <a:cubicBezTo>
                      <a:pt x="2374011" y="1411025"/>
                      <a:pt x="2367153" y="1409596"/>
                      <a:pt x="2371535" y="1408073"/>
                    </a:cubicBezTo>
                    <a:cubicBezTo>
                      <a:pt x="2351437" y="1408834"/>
                      <a:pt x="2362772" y="1411120"/>
                      <a:pt x="2377535" y="1413406"/>
                    </a:cubicBezTo>
                    <a:cubicBezTo>
                      <a:pt x="2360676" y="1410549"/>
                      <a:pt x="2347436" y="1409596"/>
                      <a:pt x="2334101" y="1408739"/>
                    </a:cubicBezTo>
                    <a:cubicBezTo>
                      <a:pt x="2327434" y="1408263"/>
                      <a:pt x="2320671" y="1407977"/>
                      <a:pt x="2313527" y="1407310"/>
                    </a:cubicBezTo>
                    <a:cubicBezTo>
                      <a:pt x="2306384" y="1406453"/>
                      <a:pt x="2298668" y="1405310"/>
                      <a:pt x="2290096" y="1403786"/>
                    </a:cubicBezTo>
                    <a:cubicBezTo>
                      <a:pt x="2295525" y="1405691"/>
                      <a:pt x="2300288" y="1408834"/>
                      <a:pt x="2294763" y="1408263"/>
                    </a:cubicBezTo>
                    <a:cubicBezTo>
                      <a:pt x="2244090" y="1399595"/>
                      <a:pt x="2271808" y="1410263"/>
                      <a:pt x="2237042" y="1406739"/>
                    </a:cubicBezTo>
                    <a:cubicBezTo>
                      <a:pt x="2217992" y="1400167"/>
                      <a:pt x="2245233" y="1399690"/>
                      <a:pt x="2210181" y="1397023"/>
                    </a:cubicBezTo>
                    <a:cubicBezTo>
                      <a:pt x="2189417" y="1391308"/>
                      <a:pt x="2206657" y="1390356"/>
                      <a:pt x="2215325" y="1389880"/>
                    </a:cubicBezTo>
                    <a:cubicBezTo>
                      <a:pt x="2199323" y="1389499"/>
                      <a:pt x="2184749" y="1386546"/>
                      <a:pt x="2172081" y="1383022"/>
                    </a:cubicBezTo>
                    <a:cubicBezTo>
                      <a:pt x="2159508" y="1379021"/>
                      <a:pt x="2148745" y="1374640"/>
                      <a:pt x="2140077" y="1372449"/>
                    </a:cubicBezTo>
                    <a:lnTo>
                      <a:pt x="2156746" y="1374068"/>
                    </a:lnTo>
                    <a:cubicBezTo>
                      <a:pt x="2146840" y="1373116"/>
                      <a:pt x="2138839" y="1371401"/>
                      <a:pt x="2130743" y="1369687"/>
                    </a:cubicBezTo>
                    <a:lnTo>
                      <a:pt x="2139125" y="1376069"/>
                    </a:lnTo>
                    <a:cubicBezTo>
                      <a:pt x="2129695" y="1373306"/>
                      <a:pt x="2121599" y="1371592"/>
                      <a:pt x="2122170" y="1369782"/>
                    </a:cubicBezTo>
                    <a:cubicBezTo>
                      <a:pt x="2111597" y="1370544"/>
                      <a:pt x="2128076" y="1378735"/>
                      <a:pt x="2107502" y="1378545"/>
                    </a:cubicBezTo>
                    <a:cubicBezTo>
                      <a:pt x="2095214" y="1373402"/>
                      <a:pt x="2068163" y="1370734"/>
                      <a:pt x="2065306" y="1363877"/>
                    </a:cubicBezTo>
                    <a:cubicBezTo>
                      <a:pt x="2104549" y="1376449"/>
                      <a:pt x="2062448" y="1356923"/>
                      <a:pt x="2096262" y="1364924"/>
                    </a:cubicBezTo>
                    <a:cubicBezTo>
                      <a:pt x="2089595" y="1363877"/>
                      <a:pt x="2081784" y="1361781"/>
                      <a:pt x="2072450" y="1358447"/>
                    </a:cubicBezTo>
                    <a:cubicBezTo>
                      <a:pt x="2071211" y="1357399"/>
                      <a:pt x="2074069" y="1357590"/>
                      <a:pt x="2076736" y="1357971"/>
                    </a:cubicBezTo>
                    <a:cubicBezTo>
                      <a:pt x="2058543" y="1350351"/>
                      <a:pt x="2053781" y="1350827"/>
                      <a:pt x="2048542" y="1351875"/>
                    </a:cubicBezTo>
                    <a:cubicBezTo>
                      <a:pt x="2043398" y="1352923"/>
                      <a:pt x="2037683" y="1354923"/>
                      <a:pt x="2018443" y="1348256"/>
                    </a:cubicBezTo>
                    <a:cubicBezTo>
                      <a:pt x="2024348" y="1346636"/>
                      <a:pt x="2011394" y="1339207"/>
                      <a:pt x="2004917" y="1337778"/>
                    </a:cubicBezTo>
                    <a:cubicBezTo>
                      <a:pt x="2020443" y="1342921"/>
                      <a:pt x="2010632" y="1345588"/>
                      <a:pt x="1995488" y="1343302"/>
                    </a:cubicBezTo>
                    <a:cubicBezTo>
                      <a:pt x="1971485" y="1332634"/>
                      <a:pt x="1967770" y="1336444"/>
                      <a:pt x="1955102" y="1330920"/>
                    </a:cubicBezTo>
                    <a:cubicBezTo>
                      <a:pt x="1959864" y="1333206"/>
                      <a:pt x="1964436" y="1335682"/>
                      <a:pt x="1969294" y="1337778"/>
                    </a:cubicBezTo>
                    <a:cubicBezTo>
                      <a:pt x="1963103" y="1339302"/>
                      <a:pt x="1951101" y="1333777"/>
                      <a:pt x="1933670" y="1328062"/>
                    </a:cubicBezTo>
                    <a:cubicBezTo>
                      <a:pt x="1933194" y="1325015"/>
                      <a:pt x="1949768" y="1332539"/>
                      <a:pt x="1944148" y="1329015"/>
                    </a:cubicBezTo>
                    <a:cubicBezTo>
                      <a:pt x="1923097" y="1326729"/>
                      <a:pt x="1903571" y="1307107"/>
                      <a:pt x="1876806" y="1297868"/>
                    </a:cubicBezTo>
                    <a:cubicBezTo>
                      <a:pt x="1865947" y="1290153"/>
                      <a:pt x="1878330" y="1291582"/>
                      <a:pt x="1868710" y="1285295"/>
                    </a:cubicBezTo>
                    <a:cubicBezTo>
                      <a:pt x="1853565" y="1280437"/>
                      <a:pt x="1846326" y="1275961"/>
                      <a:pt x="1839182" y="1270817"/>
                    </a:cubicBezTo>
                    <a:cubicBezTo>
                      <a:pt x="1832134" y="1265388"/>
                      <a:pt x="1825085" y="1259863"/>
                      <a:pt x="1809845" y="1253386"/>
                    </a:cubicBezTo>
                    <a:cubicBezTo>
                      <a:pt x="1815846" y="1262054"/>
                      <a:pt x="1817942" y="1261864"/>
                      <a:pt x="1795367" y="1254244"/>
                    </a:cubicBezTo>
                    <a:cubicBezTo>
                      <a:pt x="1811846" y="1262149"/>
                      <a:pt x="1827943" y="1270627"/>
                      <a:pt x="1844612" y="1277866"/>
                    </a:cubicBezTo>
                    <a:cubicBezTo>
                      <a:pt x="1833086" y="1274818"/>
                      <a:pt x="1822133" y="1270531"/>
                      <a:pt x="1810798" y="1266817"/>
                    </a:cubicBezTo>
                    <a:cubicBezTo>
                      <a:pt x="1817942" y="1270912"/>
                      <a:pt x="1825943" y="1274532"/>
                      <a:pt x="1833086" y="1277866"/>
                    </a:cubicBezTo>
                    <a:cubicBezTo>
                      <a:pt x="1840230" y="1281199"/>
                      <a:pt x="1846993" y="1283390"/>
                      <a:pt x="1851279" y="1285962"/>
                    </a:cubicBezTo>
                    <a:cubicBezTo>
                      <a:pt x="1834515" y="1282057"/>
                      <a:pt x="1836515" y="1281771"/>
                      <a:pt x="1841945" y="1288534"/>
                    </a:cubicBezTo>
                    <a:cubicBezTo>
                      <a:pt x="1837563" y="1284724"/>
                      <a:pt x="1832801" y="1281581"/>
                      <a:pt x="1827943" y="1278628"/>
                    </a:cubicBezTo>
                    <a:cubicBezTo>
                      <a:pt x="1822990" y="1275770"/>
                      <a:pt x="1817751" y="1273484"/>
                      <a:pt x="1812322" y="1271198"/>
                    </a:cubicBezTo>
                    <a:cubicBezTo>
                      <a:pt x="1801559" y="1266531"/>
                      <a:pt x="1790129" y="1261959"/>
                      <a:pt x="1779842" y="1253482"/>
                    </a:cubicBezTo>
                    <a:lnTo>
                      <a:pt x="1786318" y="1244242"/>
                    </a:lnTo>
                    <a:cubicBezTo>
                      <a:pt x="1778318" y="1238527"/>
                      <a:pt x="1770983" y="1233194"/>
                      <a:pt x="1763173" y="1228526"/>
                    </a:cubicBezTo>
                    <a:cubicBezTo>
                      <a:pt x="1755458" y="1223859"/>
                      <a:pt x="1747361" y="1219763"/>
                      <a:pt x="1739360" y="1214905"/>
                    </a:cubicBezTo>
                    <a:cubicBezTo>
                      <a:pt x="1731359" y="1210143"/>
                      <a:pt x="1722692" y="1205380"/>
                      <a:pt x="1714024" y="1199380"/>
                    </a:cubicBezTo>
                    <a:cubicBezTo>
                      <a:pt x="1705451" y="1193188"/>
                      <a:pt x="1696307" y="1186426"/>
                      <a:pt x="1686973" y="1177853"/>
                    </a:cubicBezTo>
                    <a:cubicBezTo>
                      <a:pt x="1690688" y="1181949"/>
                      <a:pt x="1694593" y="1185664"/>
                      <a:pt x="1698498" y="1189569"/>
                    </a:cubicBezTo>
                    <a:cubicBezTo>
                      <a:pt x="1690116" y="1189093"/>
                      <a:pt x="1673924" y="1170043"/>
                      <a:pt x="1660303" y="1160613"/>
                    </a:cubicBezTo>
                    <a:cubicBezTo>
                      <a:pt x="1663922" y="1158898"/>
                      <a:pt x="1657255" y="1150897"/>
                      <a:pt x="1653826" y="1144325"/>
                    </a:cubicBezTo>
                    <a:cubicBezTo>
                      <a:pt x="1653159" y="1145659"/>
                      <a:pt x="1646492" y="1139277"/>
                      <a:pt x="1638872" y="1132800"/>
                    </a:cubicBezTo>
                    <a:cubicBezTo>
                      <a:pt x="1631347" y="1126228"/>
                      <a:pt x="1623346" y="1119274"/>
                      <a:pt x="1618964" y="1120227"/>
                    </a:cubicBezTo>
                    <a:cubicBezTo>
                      <a:pt x="1614964" y="1113559"/>
                      <a:pt x="1610678" y="1107273"/>
                      <a:pt x="1606963" y="1100415"/>
                    </a:cubicBezTo>
                    <a:cubicBezTo>
                      <a:pt x="1594104" y="1084508"/>
                      <a:pt x="1584198" y="1077650"/>
                      <a:pt x="1574959" y="1070316"/>
                    </a:cubicBezTo>
                    <a:cubicBezTo>
                      <a:pt x="1565529" y="1063172"/>
                      <a:pt x="1555814" y="1056314"/>
                      <a:pt x="1544574" y="1039836"/>
                    </a:cubicBezTo>
                    <a:cubicBezTo>
                      <a:pt x="1555052" y="1046884"/>
                      <a:pt x="1546384" y="1030978"/>
                      <a:pt x="1564577" y="1050218"/>
                    </a:cubicBezTo>
                    <a:cubicBezTo>
                      <a:pt x="1556671" y="1039741"/>
                      <a:pt x="1550194" y="1029835"/>
                      <a:pt x="1547908" y="1031263"/>
                    </a:cubicBezTo>
                    <a:cubicBezTo>
                      <a:pt x="1544860" y="1024024"/>
                      <a:pt x="1522667" y="1004308"/>
                      <a:pt x="1518761" y="992401"/>
                    </a:cubicBezTo>
                    <a:cubicBezTo>
                      <a:pt x="1514475" y="988591"/>
                      <a:pt x="1510189" y="989163"/>
                      <a:pt x="1502474" y="976399"/>
                    </a:cubicBezTo>
                    <a:cubicBezTo>
                      <a:pt x="1502283" y="974590"/>
                      <a:pt x="1504093" y="975447"/>
                      <a:pt x="1504093" y="975447"/>
                    </a:cubicBezTo>
                    <a:cubicBezTo>
                      <a:pt x="1502474" y="976399"/>
                      <a:pt x="1489520" y="957064"/>
                      <a:pt x="1492949" y="970208"/>
                    </a:cubicBezTo>
                    <a:cubicBezTo>
                      <a:pt x="1490091" y="959921"/>
                      <a:pt x="1485424" y="948491"/>
                      <a:pt x="1479423" y="936775"/>
                    </a:cubicBezTo>
                    <a:cubicBezTo>
                      <a:pt x="1473613" y="924964"/>
                      <a:pt x="1467231" y="912391"/>
                      <a:pt x="1460564" y="900199"/>
                    </a:cubicBezTo>
                    <a:cubicBezTo>
                      <a:pt x="1454563" y="887626"/>
                      <a:pt x="1448372" y="875339"/>
                      <a:pt x="1443800" y="863719"/>
                    </a:cubicBezTo>
                    <a:cubicBezTo>
                      <a:pt x="1439418" y="852003"/>
                      <a:pt x="1436180" y="841144"/>
                      <a:pt x="1435132" y="832096"/>
                    </a:cubicBezTo>
                    <a:cubicBezTo>
                      <a:pt x="1423988" y="805616"/>
                      <a:pt x="1411510" y="773041"/>
                      <a:pt x="1405223" y="747704"/>
                    </a:cubicBezTo>
                    <a:cubicBezTo>
                      <a:pt x="1406747" y="749038"/>
                      <a:pt x="1407033" y="747323"/>
                      <a:pt x="1407890" y="752181"/>
                    </a:cubicBezTo>
                    <a:cubicBezTo>
                      <a:pt x="1405033" y="734369"/>
                      <a:pt x="1400937" y="729702"/>
                      <a:pt x="1397222" y="724177"/>
                    </a:cubicBezTo>
                    <a:cubicBezTo>
                      <a:pt x="1393508" y="718748"/>
                      <a:pt x="1389126" y="712557"/>
                      <a:pt x="1387316" y="691888"/>
                    </a:cubicBezTo>
                    <a:cubicBezTo>
                      <a:pt x="1388650" y="680934"/>
                      <a:pt x="1390364" y="686268"/>
                      <a:pt x="1391698" y="692554"/>
                    </a:cubicBezTo>
                    <a:cubicBezTo>
                      <a:pt x="1392936" y="698841"/>
                      <a:pt x="1394651" y="706080"/>
                      <a:pt x="1394365" y="699508"/>
                    </a:cubicBezTo>
                    <a:cubicBezTo>
                      <a:pt x="1399699" y="695602"/>
                      <a:pt x="1397603" y="683601"/>
                      <a:pt x="1394079" y="668932"/>
                    </a:cubicBezTo>
                    <a:cubicBezTo>
                      <a:pt x="1392174" y="661598"/>
                      <a:pt x="1390841" y="653502"/>
                      <a:pt x="1389793" y="645596"/>
                    </a:cubicBezTo>
                    <a:cubicBezTo>
                      <a:pt x="1388936" y="637595"/>
                      <a:pt x="1388174" y="629785"/>
                      <a:pt x="1389793" y="622831"/>
                    </a:cubicBezTo>
                    <a:cubicBezTo>
                      <a:pt x="1390174" y="625022"/>
                      <a:pt x="1390460" y="627213"/>
                      <a:pt x="1391031" y="629404"/>
                    </a:cubicBezTo>
                    <a:cubicBezTo>
                      <a:pt x="1392269" y="618831"/>
                      <a:pt x="1390555" y="606258"/>
                      <a:pt x="1388174" y="591970"/>
                    </a:cubicBezTo>
                    <a:cubicBezTo>
                      <a:pt x="1386840" y="577683"/>
                      <a:pt x="1383887" y="561490"/>
                      <a:pt x="1385697" y="544441"/>
                    </a:cubicBezTo>
                    <a:cubicBezTo>
                      <a:pt x="1385697" y="544441"/>
                      <a:pt x="1386745" y="546155"/>
                      <a:pt x="1387507" y="544726"/>
                    </a:cubicBezTo>
                    <a:cubicBezTo>
                      <a:pt x="1381411" y="521104"/>
                      <a:pt x="1385126" y="476146"/>
                      <a:pt x="1390936" y="443285"/>
                    </a:cubicBezTo>
                    <a:cubicBezTo>
                      <a:pt x="1393317" y="454429"/>
                      <a:pt x="1389983" y="458525"/>
                      <a:pt x="1396270" y="453382"/>
                    </a:cubicBezTo>
                    <a:cubicBezTo>
                      <a:pt x="1399032" y="438808"/>
                      <a:pt x="1387507" y="456049"/>
                      <a:pt x="1393031" y="426616"/>
                    </a:cubicBezTo>
                    <a:cubicBezTo>
                      <a:pt x="1397794" y="417758"/>
                      <a:pt x="1406652" y="398041"/>
                      <a:pt x="1412367" y="396994"/>
                    </a:cubicBezTo>
                    <a:lnTo>
                      <a:pt x="1404557" y="423568"/>
                    </a:lnTo>
                    <a:cubicBezTo>
                      <a:pt x="1415225" y="411948"/>
                      <a:pt x="1414367" y="389183"/>
                      <a:pt x="1421130" y="376039"/>
                    </a:cubicBezTo>
                    <a:lnTo>
                      <a:pt x="1423226" y="378801"/>
                    </a:lnTo>
                    <a:cubicBezTo>
                      <a:pt x="1429798" y="358798"/>
                      <a:pt x="1432941" y="348511"/>
                      <a:pt x="1435608" y="337462"/>
                    </a:cubicBezTo>
                    <a:cubicBezTo>
                      <a:pt x="1438085" y="326318"/>
                      <a:pt x="1442561" y="315555"/>
                      <a:pt x="1453610" y="295362"/>
                    </a:cubicBezTo>
                    <a:cubicBezTo>
                      <a:pt x="1452086" y="296314"/>
                      <a:pt x="1450753" y="297362"/>
                      <a:pt x="1449419" y="298410"/>
                    </a:cubicBezTo>
                    <a:cubicBezTo>
                      <a:pt x="1452467" y="285551"/>
                      <a:pt x="1456563" y="281741"/>
                      <a:pt x="1460278" y="277931"/>
                    </a:cubicBezTo>
                    <a:cubicBezTo>
                      <a:pt x="1464278" y="274216"/>
                      <a:pt x="1467898" y="270311"/>
                      <a:pt x="1472946" y="258500"/>
                    </a:cubicBezTo>
                    <a:lnTo>
                      <a:pt x="1483424" y="256690"/>
                    </a:lnTo>
                    <a:cubicBezTo>
                      <a:pt x="1485329" y="253071"/>
                      <a:pt x="1488186" y="248118"/>
                      <a:pt x="1491710" y="242403"/>
                    </a:cubicBezTo>
                    <a:cubicBezTo>
                      <a:pt x="1495044" y="236593"/>
                      <a:pt x="1499140" y="230116"/>
                      <a:pt x="1503712" y="223448"/>
                    </a:cubicBezTo>
                    <a:cubicBezTo>
                      <a:pt x="1512665" y="209923"/>
                      <a:pt x="1523905" y="195921"/>
                      <a:pt x="1534192" y="184967"/>
                    </a:cubicBezTo>
                    <a:cubicBezTo>
                      <a:pt x="1525524" y="200493"/>
                      <a:pt x="1504379" y="227925"/>
                      <a:pt x="1494472" y="246975"/>
                    </a:cubicBezTo>
                    <a:cubicBezTo>
                      <a:pt x="1499330" y="240498"/>
                      <a:pt x="1507903" y="229830"/>
                      <a:pt x="1515809" y="219829"/>
                    </a:cubicBezTo>
                    <a:cubicBezTo>
                      <a:pt x="1523905" y="210018"/>
                      <a:pt x="1531334" y="200683"/>
                      <a:pt x="1533144" y="196492"/>
                    </a:cubicBezTo>
                    <a:cubicBezTo>
                      <a:pt x="1528858" y="201541"/>
                      <a:pt x="1524572" y="208780"/>
                      <a:pt x="1519428" y="212780"/>
                    </a:cubicBezTo>
                    <a:cubicBezTo>
                      <a:pt x="1528477" y="194206"/>
                      <a:pt x="1545527" y="172870"/>
                      <a:pt x="1572006" y="153249"/>
                    </a:cubicBezTo>
                    <a:cubicBezTo>
                      <a:pt x="1574197" y="160869"/>
                      <a:pt x="1591247" y="148486"/>
                      <a:pt x="1612678" y="136580"/>
                    </a:cubicBezTo>
                    <a:cubicBezTo>
                      <a:pt x="1633918" y="124483"/>
                      <a:pt x="1660017" y="113434"/>
                      <a:pt x="1672685" y="115625"/>
                    </a:cubicBezTo>
                    <a:cubicBezTo>
                      <a:pt x="1697831" y="104100"/>
                      <a:pt x="1725549" y="98861"/>
                      <a:pt x="1753838" y="99528"/>
                    </a:cubicBezTo>
                    <a:cubicBezTo>
                      <a:pt x="1782128" y="99909"/>
                      <a:pt x="1811274" y="104671"/>
                      <a:pt x="1841754" y="113911"/>
                    </a:cubicBezTo>
                    <a:cubicBezTo>
                      <a:pt x="1832420" y="105529"/>
                      <a:pt x="1836896" y="106672"/>
                      <a:pt x="1843850" y="108386"/>
                    </a:cubicBezTo>
                    <a:cubicBezTo>
                      <a:pt x="1850708" y="110482"/>
                      <a:pt x="1859661" y="113815"/>
                      <a:pt x="1859756" y="107624"/>
                    </a:cubicBezTo>
                    <a:cubicBezTo>
                      <a:pt x="1874711" y="112006"/>
                      <a:pt x="1879854" y="115149"/>
                      <a:pt x="1880807" y="116387"/>
                    </a:cubicBezTo>
                    <a:cubicBezTo>
                      <a:pt x="1887379" y="120959"/>
                      <a:pt x="1894142" y="124769"/>
                      <a:pt x="1900333" y="129722"/>
                    </a:cubicBezTo>
                    <a:lnTo>
                      <a:pt x="1918716" y="144295"/>
                    </a:lnTo>
                    <a:cubicBezTo>
                      <a:pt x="1922336" y="148867"/>
                      <a:pt x="1919097" y="147058"/>
                      <a:pt x="1914620" y="145248"/>
                    </a:cubicBezTo>
                    <a:cubicBezTo>
                      <a:pt x="1910143" y="143343"/>
                      <a:pt x="1904810" y="140771"/>
                      <a:pt x="1904810" y="142295"/>
                    </a:cubicBezTo>
                    <a:cubicBezTo>
                      <a:pt x="1919002" y="150677"/>
                      <a:pt x="1920812" y="154201"/>
                      <a:pt x="1921669" y="156487"/>
                    </a:cubicBezTo>
                    <a:cubicBezTo>
                      <a:pt x="1922526" y="158869"/>
                      <a:pt x="1922050" y="160774"/>
                      <a:pt x="1929956" y="168013"/>
                    </a:cubicBezTo>
                    <a:cubicBezTo>
                      <a:pt x="1929289" y="165155"/>
                      <a:pt x="1932622" y="165346"/>
                      <a:pt x="1937671" y="168108"/>
                    </a:cubicBezTo>
                    <a:cubicBezTo>
                      <a:pt x="1942624" y="171061"/>
                      <a:pt x="1949387" y="176490"/>
                      <a:pt x="1956149" y="182872"/>
                    </a:cubicBezTo>
                    <a:cubicBezTo>
                      <a:pt x="1950434" y="176109"/>
                      <a:pt x="1944719" y="169060"/>
                      <a:pt x="1938814" y="162202"/>
                    </a:cubicBezTo>
                    <a:cubicBezTo>
                      <a:pt x="1948910" y="168108"/>
                      <a:pt x="1955483" y="173347"/>
                      <a:pt x="1960340" y="177823"/>
                    </a:cubicBezTo>
                    <a:cubicBezTo>
                      <a:pt x="1965103" y="182491"/>
                      <a:pt x="1967865" y="187063"/>
                      <a:pt x="1970722" y="191349"/>
                    </a:cubicBezTo>
                    <a:cubicBezTo>
                      <a:pt x="1976628" y="199826"/>
                      <a:pt x="1981676" y="208589"/>
                      <a:pt x="1999488" y="223829"/>
                    </a:cubicBezTo>
                    <a:cubicBezTo>
                      <a:pt x="1995488" y="220781"/>
                      <a:pt x="1991011" y="218209"/>
                      <a:pt x="1986915" y="215447"/>
                    </a:cubicBezTo>
                    <a:cubicBezTo>
                      <a:pt x="1991392" y="219352"/>
                      <a:pt x="1997393" y="225353"/>
                      <a:pt x="2003393" y="232878"/>
                    </a:cubicBezTo>
                    <a:cubicBezTo>
                      <a:pt x="2006537" y="236593"/>
                      <a:pt x="2009870" y="240498"/>
                      <a:pt x="2013299" y="244498"/>
                    </a:cubicBezTo>
                    <a:cubicBezTo>
                      <a:pt x="2016443" y="248785"/>
                      <a:pt x="2019776" y="253071"/>
                      <a:pt x="2023015" y="257452"/>
                    </a:cubicBezTo>
                    <a:cubicBezTo>
                      <a:pt x="2036350" y="274788"/>
                      <a:pt x="2048351" y="293076"/>
                      <a:pt x="2057686" y="301648"/>
                    </a:cubicBezTo>
                    <a:cubicBezTo>
                      <a:pt x="2058448" y="306125"/>
                      <a:pt x="2058067" y="312412"/>
                      <a:pt x="2052542" y="303458"/>
                    </a:cubicBezTo>
                    <a:cubicBezTo>
                      <a:pt x="2064544" y="329080"/>
                      <a:pt x="2078260" y="357941"/>
                      <a:pt x="2087023" y="387469"/>
                    </a:cubicBezTo>
                    <a:cubicBezTo>
                      <a:pt x="2095881" y="416710"/>
                      <a:pt x="2101215" y="445762"/>
                      <a:pt x="2099120" y="468431"/>
                    </a:cubicBezTo>
                    <a:lnTo>
                      <a:pt x="2095976" y="464240"/>
                    </a:lnTo>
                    <a:cubicBezTo>
                      <a:pt x="2097691" y="474813"/>
                      <a:pt x="2102072" y="482814"/>
                      <a:pt x="2099215" y="496435"/>
                    </a:cubicBezTo>
                    <a:cubicBezTo>
                      <a:pt x="2098072" y="495673"/>
                      <a:pt x="2096357" y="492053"/>
                      <a:pt x="2096167" y="497006"/>
                    </a:cubicBezTo>
                    <a:cubicBezTo>
                      <a:pt x="2096834" y="499864"/>
                      <a:pt x="2097786" y="507007"/>
                      <a:pt x="2098167" y="515294"/>
                    </a:cubicBezTo>
                    <a:cubicBezTo>
                      <a:pt x="2098643" y="523581"/>
                      <a:pt x="2098739" y="533011"/>
                      <a:pt x="2096834" y="540059"/>
                    </a:cubicBezTo>
                    <a:cubicBezTo>
                      <a:pt x="2096167" y="535868"/>
                      <a:pt x="2095786" y="531772"/>
                      <a:pt x="2094929" y="527581"/>
                    </a:cubicBezTo>
                    <a:cubicBezTo>
                      <a:pt x="2090357" y="555394"/>
                      <a:pt x="2089023" y="576921"/>
                      <a:pt x="2086737" y="597590"/>
                    </a:cubicBezTo>
                    <a:cubicBezTo>
                      <a:pt x="2086261" y="602829"/>
                      <a:pt x="2085785" y="607972"/>
                      <a:pt x="2085308" y="613116"/>
                    </a:cubicBezTo>
                    <a:cubicBezTo>
                      <a:pt x="2084546" y="618259"/>
                      <a:pt x="2083784" y="623403"/>
                      <a:pt x="2083022" y="628642"/>
                    </a:cubicBezTo>
                    <a:cubicBezTo>
                      <a:pt x="2081593" y="639214"/>
                      <a:pt x="2079022" y="649882"/>
                      <a:pt x="2075497" y="661503"/>
                    </a:cubicBezTo>
                    <a:cubicBezTo>
                      <a:pt x="2068259" y="658931"/>
                      <a:pt x="2049113" y="699412"/>
                      <a:pt x="2037969" y="718653"/>
                    </a:cubicBezTo>
                    <a:lnTo>
                      <a:pt x="2037302" y="717415"/>
                    </a:lnTo>
                    <a:cubicBezTo>
                      <a:pt x="2006822" y="775517"/>
                      <a:pt x="1986820" y="818284"/>
                      <a:pt x="1949006" y="868005"/>
                    </a:cubicBezTo>
                    <a:cubicBezTo>
                      <a:pt x="1932718" y="879435"/>
                      <a:pt x="1910239" y="902771"/>
                      <a:pt x="1883569" y="926107"/>
                    </a:cubicBezTo>
                    <a:cubicBezTo>
                      <a:pt x="1856994" y="949444"/>
                      <a:pt x="1826514" y="972780"/>
                      <a:pt x="1799463" y="987544"/>
                    </a:cubicBezTo>
                    <a:cubicBezTo>
                      <a:pt x="1808131" y="983638"/>
                      <a:pt x="1801844" y="993830"/>
                      <a:pt x="1793081" y="1000593"/>
                    </a:cubicBezTo>
                    <a:cubicBezTo>
                      <a:pt x="1779937" y="1006879"/>
                      <a:pt x="1761649" y="1026501"/>
                      <a:pt x="1759744" y="1018405"/>
                    </a:cubicBezTo>
                    <a:lnTo>
                      <a:pt x="1764316" y="1016023"/>
                    </a:lnTo>
                    <a:cubicBezTo>
                      <a:pt x="1757648" y="1015357"/>
                      <a:pt x="1748123" y="1018976"/>
                      <a:pt x="1737741" y="1024120"/>
                    </a:cubicBezTo>
                    <a:cubicBezTo>
                      <a:pt x="1727168" y="1028882"/>
                      <a:pt x="1715643" y="1035264"/>
                      <a:pt x="1705070" y="1039836"/>
                    </a:cubicBezTo>
                    <a:lnTo>
                      <a:pt x="1705642" y="1050504"/>
                    </a:lnTo>
                    <a:cubicBezTo>
                      <a:pt x="1690211" y="1053552"/>
                      <a:pt x="1673447" y="1058505"/>
                      <a:pt x="1656207" y="1064315"/>
                    </a:cubicBezTo>
                    <a:cubicBezTo>
                      <a:pt x="1638586" y="1069363"/>
                      <a:pt x="1620584" y="1075650"/>
                      <a:pt x="1603343" y="1081841"/>
                    </a:cubicBezTo>
                    <a:cubicBezTo>
                      <a:pt x="1568196" y="1091842"/>
                      <a:pt x="1536002" y="1101463"/>
                      <a:pt x="1518190" y="1096986"/>
                    </a:cubicBezTo>
                    <a:cubicBezTo>
                      <a:pt x="1503997" y="1101748"/>
                      <a:pt x="1485995" y="1105177"/>
                      <a:pt x="1471708" y="1109559"/>
                    </a:cubicBezTo>
                    <a:lnTo>
                      <a:pt x="1471708" y="1104130"/>
                    </a:lnTo>
                    <a:cubicBezTo>
                      <a:pt x="1430846" y="1107463"/>
                      <a:pt x="1410367" y="1109083"/>
                      <a:pt x="1359694" y="1113178"/>
                    </a:cubicBezTo>
                    <a:lnTo>
                      <a:pt x="1369790" y="1108702"/>
                    </a:lnTo>
                    <a:cubicBezTo>
                      <a:pt x="1355503" y="1109368"/>
                      <a:pt x="1346645" y="1113940"/>
                      <a:pt x="1337977" y="1118131"/>
                    </a:cubicBezTo>
                    <a:cubicBezTo>
                      <a:pt x="1329309" y="1122227"/>
                      <a:pt x="1320832" y="1126418"/>
                      <a:pt x="1307497" y="1126799"/>
                    </a:cubicBezTo>
                    <a:lnTo>
                      <a:pt x="1299401" y="1118893"/>
                    </a:lnTo>
                    <a:cubicBezTo>
                      <a:pt x="1274255" y="1119751"/>
                      <a:pt x="1248918" y="1117084"/>
                      <a:pt x="1223772" y="1115655"/>
                    </a:cubicBezTo>
                    <a:cubicBezTo>
                      <a:pt x="1198531" y="1114607"/>
                      <a:pt x="1173480" y="1112512"/>
                      <a:pt x="1148429" y="1114798"/>
                    </a:cubicBezTo>
                    <a:cubicBezTo>
                      <a:pt x="1149287" y="1113655"/>
                      <a:pt x="1151001" y="1111464"/>
                      <a:pt x="1159097" y="1111654"/>
                    </a:cubicBezTo>
                    <a:cubicBezTo>
                      <a:pt x="1135380" y="1110797"/>
                      <a:pt x="1068324" y="1098319"/>
                      <a:pt x="1075754" y="1110321"/>
                    </a:cubicBezTo>
                    <a:cubicBezTo>
                      <a:pt x="1075754" y="1106606"/>
                      <a:pt x="1062895" y="1105654"/>
                      <a:pt x="1046607" y="1104511"/>
                    </a:cubicBezTo>
                    <a:cubicBezTo>
                      <a:pt x="1030319" y="1103558"/>
                      <a:pt x="1010412" y="1103368"/>
                      <a:pt x="996696" y="1103177"/>
                    </a:cubicBezTo>
                    <a:lnTo>
                      <a:pt x="1001649" y="1098510"/>
                    </a:lnTo>
                    <a:cubicBezTo>
                      <a:pt x="977837" y="1102415"/>
                      <a:pt x="976884" y="1103653"/>
                      <a:pt x="944785" y="1100510"/>
                    </a:cubicBezTo>
                    <a:cubicBezTo>
                      <a:pt x="937355" y="1098605"/>
                      <a:pt x="938879" y="1095271"/>
                      <a:pt x="948690" y="1098224"/>
                    </a:cubicBezTo>
                    <a:cubicBezTo>
                      <a:pt x="924116" y="1091176"/>
                      <a:pt x="928211" y="1100510"/>
                      <a:pt x="898398" y="1091842"/>
                    </a:cubicBezTo>
                    <a:lnTo>
                      <a:pt x="910304" y="1090699"/>
                    </a:lnTo>
                    <a:cubicBezTo>
                      <a:pt x="884682" y="1085270"/>
                      <a:pt x="886397" y="1087461"/>
                      <a:pt x="871442" y="1088604"/>
                    </a:cubicBezTo>
                    <a:cubicBezTo>
                      <a:pt x="863156" y="1088032"/>
                      <a:pt x="850964" y="1085461"/>
                      <a:pt x="840581" y="1082032"/>
                    </a:cubicBezTo>
                    <a:cubicBezTo>
                      <a:pt x="830199" y="1078412"/>
                      <a:pt x="821627" y="1074412"/>
                      <a:pt x="820293" y="1071649"/>
                    </a:cubicBezTo>
                    <a:cubicBezTo>
                      <a:pt x="816197" y="1073745"/>
                      <a:pt x="801338" y="1074412"/>
                      <a:pt x="786575" y="1069649"/>
                    </a:cubicBezTo>
                    <a:cubicBezTo>
                      <a:pt x="784955" y="1067458"/>
                      <a:pt x="790670" y="1067554"/>
                      <a:pt x="793623" y="1067649"/>
                    </a:cubicBezTo>
                    <a:cubicBezTo>
                      <a:pt x="772668" y="1061362"/>
                      <a:pt x="756761" y="1058124"/>
                      <a:pt x="742188" y="1055933"/>
                    </a:cubicBezTo>
                    <a:cubicBezTo>
                      <a:pt x="727805" y="1053457"/>
                      <a:pt x="714851" y="1051742"/>
                      <a:pt x="701231" y="1044694"/>
                    </a:cubicBezTo>
                    <a:cubicBezTo>
                      <a:pt x="701135" y="1042789"/>
                      <a:pt x="699516" y="1041455"/>
                      <a:pt x="697230" y="1040217"/>
                    </a:cubicBezTo>
                    <a:cubicBezTo>
                      <a:pt x="713804" y="1045456"/>
                      <a:pt x="728948" y="1049170"/>
                      <a:pt x="739616" y="1052123"/>
                    </a:cubicBezTo>
                    <a:cubicBezTo>
                      <a:pt x="750189" y="1054981"/>
                      <a:pt x="756285" y="1056790"/>
                      <a:pt x="755047" y="1056600"/>
                    </a:cubicBezTo>
                    <a:cubicBezTo>
                      <a:pt x="756190" y="1051837"/>
                      <a:pt x="729425" y="1044027"/>
                      <a:pt x="752666" y="1043074"/>
                    </a:cubicBezTo>
                    <a:cubicBezTo>
                      <a:pt x="741426" y="1041931"/>
                      <a:pt x="725900" y="1041265"/>
                      <a:pt x="710089" y="1038979"/>
                    </a:cubicBezTo>
                    <a:cubicBezTo>
                      <a:pt x="694373" y="1036597"/>
                      <a:pt x="678180" y="1033264"/>
                      <a:pt x="665417" y="1028311"/>
                    </a:cubicBezTo>
                    <a:cubicBezTo>
                      <a:pt x="664274" y="1027453"/>
                      <a:pt x="663226" y="1026691"/>
                      <a:pt x="662464" y="1025644"/>
                    </a:cubicBezTo>
                    <a:lnTo>
                      <a:pt x="665321" y="1025929"/>
                    </a:lnTo>
                    <a:cubicBezTo>
                      <a:pt x="659416" y="1023643"/>
                      <a:pt x="653891" y="1022596"/>
                      <a:pt x="648653" y="1021643"/>
                    </a:cubicBezTo>
                    <a:cubicBezTo>
                      <a:pt x="640652" y="1018119"/>
                      <a:pt x="635603" y="1015833"/>
                      <a:pt x="627793" y="1013071"/>
                    </a:cubicBezTo>
                    <a:cubicBezTo>
                      <a:pt x="626174" y="1008022"/>
                      <a:pt x="597884" y="1001260"/>
                      <a:pt x="585407" y="995830"/>
                    </a:cubicBezTo>
                    <a:cubicBezTo>
                      <a:pt x="584645" y="1001260"/>
                      <a:pt x="567976" y="994021"/>
                      <a:pt x="582263" y="1004212"/>
                    </a:cubicBezTo>
                    <a:cubicBezTo>
                      <a:pt x="580358" y="1003069"/>
                      <a:pt x="584930" y="1004593"/>
                      <a:pt x="593598" y="1007641"/>
                    </a:cubicBezTo>
                    <a:cubicBezTo>
                      <a:pt x="595598" y="1008213"/>
                      <a:pt x="597980" y="1008880"/>
                      <a:pt x="599408" y="1009070"/>
                    </a:cubicBezTo>
                    <a:cubicBezTo>
                      <a:pt x="599123" y="1009070"/>
                      <a:pt x="598742" y="1009070"/>
                      <a:pt x="598361" y="1009165"/>
                    </a:cubicBezTo>
                    <a:cubicBezTo>
                      <a:pt x="607124" y="1012023"/>
                      <a:pt x="618458" y="1015642"/>
                      <a:pt x="631412" y="1019833"/>
                    </a:cubicBezTo>
                    <a:cubicBezTo>
                      <a:pt x="620078" y="1018881"/>
                      <a:pt x="608362" y="1017357"/>
                      <a:pt x="594741" y="1009642"/>
                    </a:cubicBezTo>
                    <a:cubicBezTo>
                      <a:pt x="586931" y="1010404"/>
                      <a:pt x="578263" y="1010880"/>
                      <a:pt x="573500" y="1010880"/>
                    </a:cubicBezTo>
                    <a:cubicBezTo>
                      <a:pt x="557975" y="997545"/>
                      <a:pt x="526161" y="979066"/>
                      <a:pt x="523494" y="972970"/>
                    </a:cubicBezTo>
                    <a:cubicBezTo>
                      <a:pt x="503873" y="965446"/>
                      <a:pt x="481298" y="955159"/>
                      <a:pt x="460820" y="945157"/>
                    </a:cubicBezTo>
                    <a:cubicBezTo>
                      <a:pt x="450342" y="940490"/>
                      <a:pt x="440722" y="935347"/>
                      <a:pt x="431673" y="931537"/>
                    </a:cubicBezTo>
                    <a:cubicBezTo>
                      <a:pt x="422624" y="927727"/>
                      <a:pt x="414338" y="924774"/>
                      <a:pt x="407479" y="922964"/>
                    </a:cubicBezTo>
                    <a:cubicBezTo>
                      <a:pt x="396716" y="917249"/>
                      <a:pt x="397574" y="912772"/>
                      <a:pt x="394811" y="908962"/>
                    </a:cubicBezTo>
                    <a:cubicBezTo>
                      <a:pt x="401098" y="912010"/>
                      <a:pt x="407861" y="916773"/>
                      <a:pt x="411766" y="917630"/>
                    </a:cubicBezTo>
                    <a:cubicBezTo>
                      <a:pt x="390049" y="906962"/>
                      <a:pt x="353759" y="877054"/>
                      <a:pt x="345186" y="878292"/>
                    </a:cubicBezTo>
                    <a:cubicBezTo>
                      <a:pt x="323945" y="856384"/>
                      <a:pt x="362236" y="884388"/>
                      <a:pt x="329851" y="858289"/>
                    </a:cubicBezTo>
                    <a:cubicBezTo>
                      <a:pt x="331756" y="858956"/>
                      <a:pt x="333470" y="859813"/>
                      <a:pt x="335471" y="860385"/>
                    </a:cubicBezTo>
                    <a:cubicBezTo>
                      <a:pt x="308705" y="829238"/>
                      <a:pt x="282988" y="808759"/>
                      <a:pt x="257080" y="785423"/>
                    </a:cubicBezTo>
                    <a:cubicBezTo>
                      <a:pt x="231553" y="761992"/>
                      <a:pt x="206407" y="735417"/>
                      <a:pt x="186595" y="693507"/>
                    </a:cubicBezTo>
                    <a:cubicBezTo>
                      <a:pt x="189357" y="699222"/>
                      <a:pt x="190786" y="702175"/>
                      <a:pt x="190595" y="703889"/>
                    </a:cubicBezTo>
                    <a:cubicBezTo>
                      <a:pt x="163735" y="658931"/>
                      <a:pt x="134112" y="614164"/>
                      <a:pt x="110014" y="566443"/>
                    </a:cubicBezTo>
                    <a:cubicBezTo>
                      <a:pt x="85820" y="518818"/>
                      <a:pt x="66485" y="468431"/>
                      <a:pt x="58484" y="417758"/>
                    </a:cubicBezTo>
                    <a:cubicBezTo>
                      <a:pt x="55817" y="403471"/>
                      <a:pt x="53531" y="395851"/>
                      <a:pt x="50864" y="389659"/>
                    </a:cubicBezTo>
                    <a:cubicBezTo>
                      <a:pt x="48101" y="383468"/>
                      <a:pt x="45244" y="378706"/>
                      <a:pt x="41910" y="370324"/>
                    </a:cubicBezTo>
                    <a:lnTo>
                      <a:pt x="46387" y="363180"/>
                    </a:lnTo>
                    <a:cubicBezTo>
                      <a:pt x="42672" y="353655"/>
                      <a:pt x="38767" y="343939"/>
                      <a:pt x="35433" y="334129"/>
                    </a:cubicBezTo>
                    <a:cubicBezTo>
                      <a:pt x="30290" y="312983"/>
                      <a:pt x="32861" y="293838"/>
                      <a:pt x="35433" y="273931"/>
                    </a:cubicBezTo>
                    <a:cubicBezTo>
                      <a:pt x="38195" y="253928"/>
                      <a:pt x="41434" y="233164"/>
                      <a:pt x="40386" y="206017"/>
                    </a:cubicBezTo>
                    <a:lnTo>
                      <a:pt x="35624" y="212399"/>
                    </a:lnTo>
                    <a:cubicBezTo>
                      <a:pt x="36481" y="207637"/>
                      <a:pt x="37148" y="201350"/>
                      <a:pt x="38100" y="194778"/>
                    </a:cubicBezTo>
                    <a:cubicBezTo>
                      <a:pt x="39243" y="188206"/>
                      <a:pt x="40196" y="181252"/>
                      <a:pt x="41434" y="175061"/>
                    </a:cubicBezTo>
                    <a:cubicBezTo>
                      <a:pt x="44196" y="162774"/>
                      <a:pt x="46768" y="153344"/>
                      <a:pt x="48673" y="155535"/>
                    </a:cubicBezTo>
                    <a:cubicBezTo>
                      <a:pt x="48577" y="153439"/>
                      <a:pt x="46577" y="148296"/>
                      <a:pt x="50578" y="141628"/>
                    </a:cubicBezTo>
                    <a:lnTo>
                      <a:pt x="53626" y="141914"/>
                    </a:lnTo>
                    <a:cubicBezTo>
                      <a:pt x="55055" y="134104"/>
                      <a:pt x="57055" y="126388"/>
                      <a:pt x="58865" y="118578"/>
                    </a:cubicBezTo>
                    <a:cubicBezTo>
                      <a:pt x="61151" y="110958"/>
                      <a:pt x="63151" y="103147"/>
                      <a:pt x="65818" y="95527"/>
                    </a:cubicBezTo>
                    <a:cubicBezTo>
                      <a:pt x="74771" y="79144"/>
                      <a:pt x="76867" y="82002"/>
                      <a:pt x="79724" y="82669"/>
                    </a:cubicBezTo>
                    <a:cubicBezTo>
                      <a:pt x="81153" y="83050"/>
                      <a:pt x="82772" y="82859"/>
                      <a:pt x="85630" y="79811"/>
                    </a:cubicBezTo>
                    <a:cubicBezTo>
                      <a:pt x="88582" y="76763"/>
                      <a:pt x="92297" y="70572"/>
                      <a:pt x="99632" y="59713"/>
                    </a:cubicBezTo>
                    <a:cubicBezTo>
                      <a:pt x="101918" y="55332"/>
                      <a:pt x="104680" y="50093"/>
                      <a:pt x="107442" y="44759"/>
                    </a:cubicBezTo>
                    <a:cubicBezTo>
                      <a:pt x="110204" y="39330"/>
                      <a:pt x="112776" y="33615"/>
                      <a:pt x="115348" y="28852"/>
                    </a:cubicBezTo>
                    <a:cubicBezTo>
                      <a:pt x="120206" y="19137"/>
                      <a:pt x="123063" y="11803"/>
                      <a:pt x="119920" y="14089"/>
                    </a:cubicBezTo>
                    <a:cubicBezTo>
                      <a:pt x="114776" y="20280"/>
                      <a:pt x="105347" y="28948"/>
                      <a:pt x="102680" y="27709"/>
                    </a:cubicBezTo>
                    <a:lnTo>
                      <a:pt x="113157" y="12184"/>
                    </a:lnTo>
                    <a:cubicBezTo>
                      <a:pt x="110776" y="7993"/>
                      <a:pt x="110300" y="1611"/>
                      <a:pt x="106013" y="277"/>
                    </a:cubicBezTo>
                    <a:cubicBezTo>
                      <a:pt x="103918" y="-485"/>
                      <a:pt x="100775" y="277"/>
                      <a:pt x="96012" y="3135"/>
                    </a:cubicBezTo>
                    <a:cubicBezTo>
                      <a:pt x="91250" y="6088"/>
                      <a:pt x="84487" y="11136"/>
                      <a:pt x="76295" y="20375"/>
                    </a:cubicBezTo>
                    <a:cubicBezTo>
                      <a:pt x="70961" y="30567"/>
                      <a:pt x="66675" y="41235"/>
                      <a:pt x="62294" y="51712"/>
                    </a:cubicBezTo>
                    <a:lnTo>
                      <a:pt x="53245" y="59142"/>
                    </a:lnTo>
                    <a:cubicBezTo>
                      <a:pt x="57626" y="50665"/>
                      <a:pt x="62674" y="42568"/>
                      <a:pt x="67723" y="34377"/>
                    </a:cubicBezTo>
                    <a:cubicBezTo>
                      <a:pt x="55340" y="45902"/>
                      <a:pt x="53531" y="57046"/>
                      <a:pt x="50197" y="68191"/>
                    </a:cubicBezTo>
                    <a:cubicBezTo>
                      <a:pt x="46863" y="69524"/>
                      <a:pt x="43434" y="73144"/>
                      <a:pt x="39719" y="78954"/>
                    </a:cubicBezTo>
                    <a:cubicBezTo>
                      <a:pt x="37243" y="90193"/>
                      <a:pt x="36005" y="101719"/>
                      <a:pt x="34576" y="112863"/>
                    </a:cubicBezTo>
                    <a:cubicBezTo>
                      <a:pt x="30004" y="115530"/>
                      <a:pt x="33052" y="96289"/>
                      <a:pt x="23813" y="116863"/>
                    </a:cubicBezTo>
                    <a:cubicBezTo>
                      <a:pt x="22384" y="132865"/>
                      <a:pt x="36005" y="105433"/>
                      <a:pt x="30099" y="130389"/>
                    </a:cubicBezTo>
                    <a:cubicBezTo>
                      <a:pt x="22003" y="144486"/>
                      <a:pt x="19431" y="139247"/>
                      <a:pt x="18383" y="158392"/>
                    </a:cubicBezTo>
                    <a:cubicBezTo>
                      <a:pt x="15526" y="160488"/>
                      <a:pt x="15050" y="156202"/>
                      <a:pt x="15812" y="148582"/>
                    </a:cubicBezTo>
                    <a:cubicBezTo>
                      <a:pt x="14288" y="165631"/>
                      <a:pt x="7334" y="192682"/>
                      <a:pt x="11430" y="201922"/>
                    </a:cubicBezTo>
                    <a:cubicBezTo>
                      <a:pt x="7620" y="209827"/>
                      <a:pt x="6667" y="224020"/>
                      <a:pt x="5715" y="235735"/>
                    </a:cubicBezTo>
                    <a:cubicBezTo>
                      <a:pt x="5048" y="247546"/>
                      <a:pt x="4191" y="256976"/>
                      <a:pt x="0" y="256119"/>
                    </a:cubicBezTo>
                    <a:cubicBezTo>
                      <a:pt x="952" y="258786"/>
                      <a:pt x="2667" y="266215"/>
                      <a:pt x="4096" y="274788"/>
                    </a:cubicBezTo>
                    <a:cubicBezTo>
                      <a:pt x="5620" y="283360"/>
                      <a:pt x="7334" y="293076"/>
                      <a:pt x="7811" y="300696"/>
                    </a:cubicBezTo>
                    <a:cubicBezTo>
                      <a:pt x="2191" y="287075"/>
                      <a:pt x="2477" y="301363"/>
                      <a:pt x="3715" y="318222"/>
                    </a:cubicBezTo>
                    <a:cubicBezTo>
                      <a:pt x="4953" y="335081"/>
                      <a:pt x="7334" y="354417"/>
                      <a:pt x="1619" y="351464"/>
                    </a:cubicBezTo>
                    <a:cubicBezTo>
                      <a:pt x="7620" y="361180"/>
                      <a:pt x="11430" y="379372"/>
                      <a:pt x="16383" y="399375"/>
                    </a:cubicBezTo>
                    <a:cubicBezTo>
                      <a:pt x="21145" y="419377"/>
                      <a:pt x="27146" y="441190"/>
                      <a:pt x="34766" y="457763"/>
                    </a:cubicBezTo>
                    <a:cubicBezTo>
                      <a:pt x="33433" y="456049"/>
                      <a:pt x="30861" y="452620"/>
                      <a:pt x="30480" y="449476"/>
                    </a:cubicBezTo>
                    <a:cubicBezTo>
                      <a:pt x="35624" y="469288"/>
                      <a:pt x="34862" y="475765"/>
                      <a:pt x="37624" y="488719"/>
                    </a:cubicBezTo>
                    <a:cubicBezTo>
                      <a:pt x="45434" y="488815"/>
                      <a:pt x="57817" y="518056"/>
                      <a:pt x="68771" y="531772"/>
                    </a:cubicBezTo>
                    <a:cubicBezTo>
                      <a:pt x="71723" y="557490"/>
                      <a:pt x="54864" y="521200"/>
                      <a:pt x="51530" y="531010"/>
                    </a:cubicBezTo>
                    <a:cubicBezTo>
                      <a:pt x="56388" y="527772"/>
                      <a:pt x="74200" y="568634"/>
                      <a:pt x="75438" y="558728"/>
                    </a:cubicBezTo>
                    <a:cubicBezTo>
                      <a:pt x="79534" y="577778"/>
                      <a:pt x="80391" y="574540"/>
                      <a:pt x="79153" y="586065"/>
                    </a:cubicBezTo>
                    <a:cubicBezTo>
                      <a:pt x="89059" y="584922"/>
                      <a:pt x="88392" y="601400"/>
                      <a:pt x="101060" y="612640"/>
                    </a:cubicBezTo>
                    <a:cubicBezTo>
                      <a:pt x="110300" y="639024"/>
                      <a:pt x="96679" y="623212"/>
                      <a:pt x="114300" y="648168"/>
                    </a:cubicBezTo>
                    <a:cubicBezTo>
                      <a:pt x="116777" y="655121"/>
                      <a:pt x="113824" y="653216"/>
                      <a:pt x="110300" y="649501"/>
                    </a:cubicBezTo>
                    <a:cubicBezTo>
                      <a:pt x="106680" y="645882"/>
                      <a:pt x="102680" y="640357"/>
                      <a:pt x="102680" y="640357"/>
                    </a:cubicBezTo>
                    <a:close/>
                    <a:moveTo>
                      <a:pt x="662654" y="1061553"/>
                    </a:moveTo>
                    <a:cubicBezTo>
                      <a:pt x="662654" y="1061553"/>
                      <a:pt x="662654" y="1061648"/>
                      <a:pt x="662654" y="1061648"/>
                    </a:cubicBezTo>
                    <a:cubicBezTo>
                      <a:pt x="656749" y="1060029"/>
                      <a:pt x="651701" y="1058695"/>
                      <a:pt x="648557" y="1057743"/>
                    </a:cubicBezTo>
                    <a:cubicBezTo>
                      <a:pt x="651510" y="1058505"/>
                      <a:pt x="655606" y="1059648"/>
                      <a:pt x="662750" y="1061553"/>
                    </a:cubicBezTo>
                    <a:close/>
                    <a:moveTo>
                      <a:pt x="719995" y="1077936"/>
                    </a:moveTo>
                    <a:cubicBezTo>
                      <a:pt x="713042" y="1075936"/>
                      <a:pt x="704279" y="1073459"/>
                      <a:pt x="695135" y="1070887"/>
                    </a:cubicBezTo>
                    <a:cubicBezTo>
                      <a:pt x="693611" y="1068506"/>
                      <a:pt x="696373" y="1067363"/>
                      <a:pt x="702088" y="1069078"/>
                    </a:cubicBezTo>
                    <a:cubicBezTo>
                      <a:pt x="698564" y="1069459"/>
                      <a:pt x="711803" y="1074316"/>
                      <a:pt x="720090" y="1077936"/>
                    </a:cubicBezTo>
                    <a:close/>
                    <a:moveTo>
                      <a:pt x="611410" y="1005927"/>
                    </a:moveTo>
                    <a:cubicBezTo>
                      <a:pt x="620459" y="1008118"/>
                      <a:pt x="623030" y="1010118"/>
                      <a:pt x="623888" y="1011547"/>
                    </a:cubicBezTo>
                    <a:cubicBezTo>
                      <a:pt x="619697" y="1010213"/>
                      <a:pt x="614839" y="1008784"/>
                      <a:pt x="608362" y="1006975"/>
                    </a:cubicBezTo>
                    <a:cubicBezTo>
                      <a:pt x="608076" y="1007070"/>
                      <a:pt x="607409" y="1007165"/>
                      <a:pt x="607124" y="1007260"/>
                    </a:cubicBezTo>
                    <a:cubicBezTo>
                      <a:pt x="608267" y="1006594"/>
                      <a:pt x="609600" y="1006022"/>
                      <a:pt x="611505" y="1005927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자유형: 도형 200">
                <a:extLst>
                  <a:ext uri="{FF2B5EF4-FFF2-40B4-BE49-F238E27FC236}">
                    <a16:creationId xmlns:a16="http://schemas.microsoft.com/office/drawing/2014/main" id="{240751C0-899F-27CD-8A9C-C85EA3344D2C}"/>
                  </a:ext>
                </a:extLst>
              </p:cNvPr>
              <p:cNvSpPr/>
              <p:nvPr/>
            </p:nvSpPr>
            <p:spPr>
              <a:xfrm>
                <a:off x="3072193" y="3706843"/>
                <a:ext cx="8477" cy="3047"/>
              </a:xfrm>
              <a:custGeom>
                <a:avLst/>
                <a:gdLst>
                  <a:gd name="connsiteX0" fmla="*/ 3715 w 8477"/>
                  <a:gd name="connsiteY0" fmla="*/ 952 h 3047"/>
                  <a:gd name="connsiteX1" fmla="*/ 0 w 8477"/>
                  <a:gd name="connsiteY1" fmla="*/ 0 h 3047"/>
                  <a:gd name="connsiteX2" fmla="*/ 4763 w 8477"/>
                  <a:gd name="connsiteY2" fmla="*/ 3048 h 3047"/>
                  <a:gd name="connsiteX3" fmla="*/ 8477 w 8477"/>
                  <a:gd name="connsiteY3" fmla="*/ 2477 h 3047"/>
                  <a:gd name="connsiteX4" fmla="*/ 3715 w 8477"/>
                  <a:gd name="connsiteY4" fmla="*/ 952 h 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77" h="3047">
                    <a:moveTo>
                      <a:pt x="3715" y="952"/>
                    </a:moveTo>
                    <a:cubicBezTo>
                      <a:pt x="2476" y="572"/>
                      <a:pt x="1619" y="572"/>
                      <a:pt x="0" y="0"/>
                    </a:cubicBezTo>
                    <a:cubicBezTo>
                      <a:pt x="1619" y="1143"/>
                      <a:pt x="3143" y="2191"/>
                      <a:pt x="4763" y="3048"/>
                    </a:cubicBezTo>
                    <a:cubicBezTo>
                      <a:pt x="6001" y="2858"/>
                      <a:pt x="7334" y="2667"/>
                      <a:pt x="8477" y="2477"/>
                    </a:cubicBezTo>
                    <a:cubicBezTo>
                      <a:pt x="6858" y="2000"/>
                      <a:pt x="5239" y="1429"/>
                      <a:pt x="3715" y="95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자유형: 도형 201">
                <a:extLst>
                  <a:ext uri="{FF2B5EF4-FFF2-40B4-BE49-F238E27FC236}">
                    <a16:creationId xmlns:a16="http://schemas.microsoft.com/office/drawing/2014/main" id="{CE97D954-1ABB-0A22-94ED-78B1C47D7974}"/>
                  </a:ext>
                </a:extLst>
              </p:cNvPr>
              <p:cNvSpPr/>
              <p:nvPr/>
            </p:nvSpPr>
            <p:spPr>
              <a:xfrm>
                <a:off x="5569171" y="4062697"/>
                <a:ext cx="2666" cy="381"/>
              </a:xfrm>
              <a:custGeom>
                <a:avLst/>
                <a:gdLst>
                  <a:gd name="connsiteX0" fmla="*/ 1238 w 2666"/>
                  <a:gd name="connsiteY0" fmla="*/ 0 h 381"/>
                  <a:gd name="connsiteX1" fmla="*/ 0 w 2666"/>
                  <a:gd name="connsiteY1" fmla="*/ 0 h 381"/>
                  <a:gd name="connsiteX2" fmla="*/ 2667 w 2666"/>
                  <a:gd name="connsiteY2" fmla="*/ 381 h 381"/>
                  <a:gd name="connsiteX3" fmla="*/ 1238 w 2666"/>
                  <a:gd name="connsiteY3" fmla="*/ 0 h 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6" h="381">
                    <a:moveTo>
                      <a:pt x="1238" y="0"/>
                    </a:moveTo>
                    <a:lnTo>
                      <a:pt x="0" y="0"/>
                    </a:lnTo>
                    <a:cubicBezTo>
                      <a:pt x="1048" y="95"/>
                      <a:pt x="2000" y="191"/>
                      <a:pt x="2667" y="381"/>
                    </a:cubicBezTo>
                    <a:cubicBezTo>
                      <a:pt x="1810" y="381"/>
                      <a:pt x="1810" y="95"/>
                      <a:pt x="1238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자유형: 도형 202">
                <a:extLst>
                  <a:ext uri="{FF2B5EF4-FFF2-40B4-BE49-F238E27FC236}">
                    <a16:creationId xmlns:a16="http://schemas.microsoft.com/office/drawing/2014/main" id="{779BE28F-F0AE-83C9-D4A5-1579A8A5747D}"/>
                  </a:ext>
                </a:extLst>
              </p:cNvPr>
              <p:cNvSpPr/>
              <p:nvPr/>
            </p:nvSpPr>
            <p:spPr>
              <a:xfrm>
                <a:off x="4015072" y="3841717"/>
                <a:ext cx="5333" cy="2000"/>
              </a:xfrm>
              <a:custGeom>
                <a:avLst/>
                <a:gdLst>
                  <a:gd name="connsiteX0" fmla="*/ 5334 w 5333"/>
                  <a:gd name="connsiteY0" fmla="*/ 1333 h 2000"/>
                  <a:gd name="connsiteX1" fmla="*/ 5048 w 5333"/>
                  <a:gd name="connsiteY1" fmla="*/ 0 h 2000"/>
                  <a:gd name="connsiteX2" fmla="*/ 0 w 5333"/>
                  <a:gd name="connsiteY2" fmla="*/ 2000 h 2000"/>
                  <a:gd name="connsiteX3" fmla="*/ 5334 w 5333"/>
                  <a:gd name="connsiteY3" fmla="*/ 1333 h 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33" h="2000">
                    <a:moveTo>
                      <a:pt x="5334" y="1333"/>
                    </a:moveTo>
                    <a:lnTo>
                      <a:pt x="5048" y="0"/>
                    </a:lnTo>
                    <a:lnTo>
                      <a:pt x="0" y="2000"/>
                    </a:lnTo>
                    <a:lnTo>
                      <a:pt x="5334" y="1333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자유형: 도형 203">
                <a:extLst>
                  <a:ext uri="{FF2B5EF4-FFF2-40B4-BE49-F238E27FC236}">
                    <a16:creationId xmlns:a16="http://schemas.microsoft.com/office/drawing/2014/main" id="{5FB83409-79A0-8A98-F950-C1F609DCC37B}"/>
                  </a:ext>
                </a:extLst>
              </p:cNvPr>
              <p:cNvSpPr/>
              <p:nvPr/>
            </p:nvSpPr>
            <p:spPr>
              <a:xfrm>
                <a:off x="5890069" y="3995496"/>
                <a:ext cx="4476" cy="407"/>
              </a:xfrm>
              <a:custGeom>
                <a:avLst/>
                <a:gdLst>
                  <a:gd name="connsiteX0" fmla="*/ 0 w 4476"/>
                  <a:gd name="connsiteY0" fmla="*/ 241 h 407"/>
                  <a:gd name="connsiteX1" fmla="*/ 4477 w 4476"/>
                  <a:gd name="connsiteY1" fmla="*/ 146 h 407"/>
                  <a:gd name="connsiteX2" fmla="*/ 0 w 4476"/>
                  <a:gd name="connsiteY2" fmla="*/ 241 h 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76" h="407">
                    <a:moveTo>
                      <a:pt x="0" y="241"/>
                    </a:moveTo>
                    <a:cubicBezTo>
                      <a:pt x="762" y="431"/>
                      <a:pt x="2096" y="527"/>
                      <a:pt x="4477" y="146"/>
                    </a:cubicBezTo>
                    <a:cubicBezTo>
                      <a:pt x="4191" y="-140"/>
                      <a:pt x="2286" y="50"/>
                      <a:pt x="0" y="241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5" name="자유형: 도형 204">
                <a:extLst>
                  <a:ext uri="{FF2B5EF4-FFF2-40B4-BE49-F238E27FC236}">
                    <a16:creationId xmlns:a16="http://schemas.microsoft.com/office/drawing/2014/main" id="{0889321E-3F2F-A6D1-1AE2-2361EF56DAEE}"/>
                  </a:ext>
                </a:extLst>
              </p:cNvPr>
              <p:cNvSpPr/>
              <p:nvPr/>
            </p:nvSpPr>
            <p:spPr>
              <a:xfrm>
                <a:off x="6023037" y="3941349"/>
                <a:ext cx="19335" cy="5715"/>
              </a:xfrm>
              <a:custGeom>
                <a:avLst/>
                <a:gdLst>
                  <a:gd name="connsiteX0" fmla="*/ 0 w 19335"/>
                  <a:gd name="connsiteY0" fmla="*/ 5715 h 5715"/>
                  <a:gd name="connsiteX1" fmla="*/ 19336 w 19335"/>
                  <a:gd name="connsiteY1" fmla="*/ 0 h 5715"/>
                  <a:gd name="connsiteX2" fmla="*/ 0 w 19335"/>
                  <a:gd name="connsiteY2" fmla="*/ 5715 h 5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335" h="5715">
                    <a:moveTo>
                      <a:pt x="0" y="5715"/>
                    </a:moveTo>
                    <a:lnTo>
                      <a:pt x="19336" y="0"/>
                    </a:lnTo>
                    <a:cubicBezTo>
                      <a:pt x="10859" y="2286"/>
                      <a:pt x="4763" y="4096"/>
                      <a:pt x="0" y="571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자유형: 도형 205">
                <a:extLst>
                  <a:ext uri="{FF2B5EF4-FFF2-40B4-BE49-F238E27FC236}">
                    <a16:creationId xmlns:a16="http://schemas.microsoft.com/office/drawing/2014/main" id="{5E941106-A731-F0BB-57B2-2FA6F9CA8806}"/>
                  </a:ext>
                </a:extLst>
              </p:cNvPr>
              <p:cNvSpPr/>
              <p:nvPr/>
            </p:nvSpPr>
            <p:spPr>
              <a:xfrm>
                <a:off x="6123812" y="3902391"/>
                <a:ext cx="952" cy="3047"/>
              </a:xfrm>
              <a:custGeom>
                <a:avLst/>
                <a:gdLst>
                  <a:gd name="connsiteX0" fmla="*/ 0 w 952"/>
                  <a:gd name="connsiteY0" fmla="*/ 3048 h 3047"/>
                  <a:gd name="connsiteX1" fmla="*/ 952 w 952"/>
                  <a:gd name="connsiteY1" fmla="*/ 0 h 3047"/>
                  <a:gd name="connsiteX2" fmla="*/ 762 w 952"/>
                  <a:gd name="connsiteY2" fmla="*/ 0 h 3047"/>
                  <a:gd name="connsiteX3" fmla="*/ 95 w 952"/>
                  <a:gd name="connsiteY3" fmla="*/ 3048 h 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3047">
                    <a:moveTo>
                      <a:pt x="0" y="3048"/>
                    </a:moveTo>
                    <a:cubicBezTo>
                      <a:pt x="857" y="1619"/>
                      <a:pt x="857" y="762"/>
                      <a:pt x="952" y="0"/>
                    </a:cubicBezTo>
                    <a:lnTo>
                      <a:pt x="762" y="0"/>
                    </a:lnTo>
                    <a:cubicBezTo>
                      <a:pt x="762" y="0"/>
                      <a:pt x="95" y="3048"/>
                      <a:pt x="95" y="304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자유형: 도형 206">
                <a:extLst>
                  <a:ext uri="{FF2B5EF4-FFF2-40B4-BE49-F238E27FC236}">
                    <a16:creationId xmlns:a16="http://schemas.microsoft.com/office/drawing/2014/main" id="{19020FDE-30AA-2782-EDCC-F7A3369B33DD}"/>
                  </a:ext>
                </a:extLst>
              </p:cNvPr>
              <p:cNvSpPr/>
              <p:nvPr/>
            </p:nvSpPr>
            <p:spPr>
              <a:xfrm>
                <a:off x="4423130" y="4065011"/>
                <a:ext cx="8851" cy="2639"/>
              </a:xfrm>
              <a:custGeom>
                <a:avLst/>
                <a:gdLst>
                  <a:gd name="connsiteX0" fmla="*/ 8852 w 8851"/>
                  <a:gd name="connsiteY0" fmla="*/ 2639 h 2639"/>
                  <a:gd name="connsiteX1" fmla="*/ 4851 w 8851"/>
                  <a:gd name="connsiteY1" fmla="*/ 1306 h 2639"/>
                  <a:gd name="connsiteX2" fmla="*/ 8852 w 8851"/>
                  <a:gd name="connsiteY2" fmla="*/ 2639 h 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51" h="2639">
                    <a:moveTo>
                      <a:pt x="8852" y="2639"/>
                    </a:moveTo>
                    <a:cubicBezTo>
                      <a:pt x="7423" y="2163"/>
                      <a:pt x="6089" y="1591"/>
                      <a:pt x="4851" y="1306"/>
                    </a:cubicBezTo>
                    <a:cubicBezTo>
                      <a:pt x="-4769" y="-1457"/>
                      <a:pt x="1708" y="734"/>
                      <a:pt x="8852" y="2639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자유형: 도형 207">
                <a:extLst>
                  <a:ext uri="{FF2B5EF4-FFF2-40B4-BE49-F238E27FC236}">
                    <a16:creationId xmlns:a16="http://schemas.microsoft.com/office/drawing/2014/main" id="{B2A46572-CFC0-CC4F-0173-E3A044B7087C}"/>
                  </a:ext>
                </a:extLst>
              </p:cNvPr>
              <p:cNvSpPr/>
              <p:nvPr/>
            </p:nvSpPr>
            <p:spPr>
              <a:xfrm>
                <a:off x="4925281" y="4141660"/>
                <a:ext cx="16573" cy="2464"/>
              </a:xfrm>
              <a:custGeom>
                <a:avLst/>
                <a:gdLst>
                  <a:gd name="connsiteX0" fmla="*/ 16573 w 16573"/>
                  <a:gd name="connsiteY0" fmla="*/ 0 h 2464"/>
                  <a:gd name="connsiteX1" fmla="*/ 0 w 16573"/>
                  <a:gd name="connsiteY1" fmla="*/ 2000 h 2464"/>
                  <a:gd name="connsiteX2" fmla="*/ 16573 w 16573"/>
                  <a:gd name="connsiteY2" fmla="*/ 0 h 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73" h="2464">
                    <a:moveTo>
                      <a:pt x="16573" y="0"/>
                    </a:moveTo>
                    <a:cubicBezTo>
                      <a:pt x="11144" y="762"/>
                      <a:pt x="5715" y="1524"/>
                      <a:pt x="0" y="2000"/>
                    </a:cubicBezTo>
                    <a:cubicBezTo>
                      <a:pt x="9144" y="2667"/>
                      <a:pt x="16288" y="3048"/>
                      <a:pt x="16573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자유형: 도형 208">
                <a:extLst>
                  <a:ext uri="{FF2B5EF4-FFF2-40B4-BE49-F238E27FC236}">
                    <a16:creationId xmlns:a16="http://schemas.microsoft.com/office/drawing/2014/main" id="{6F7AF71B-E568-8071-D149-EA3947E5E329}"/>
                  </a:ext>
                </a:extLst>
              </p:cNvPr>
              <p:cNvSpPr/>
              <p:nvPr/>
            </p:nvSpPr>
            <p:spPr>
              <a:xfrm>
                <a:off x="3968019" y="3718845"/>
                <a:ext cx="2095" cy="3047"/>
              </a:xfrm>
              <a:custGeom>
                <a:avLst/>
                <a:gdLst>
                  <a:gd name="connsiteX0" fmla="*/ 2000 w 2095"/>
                  <a:gd name="connsiteY0" fmla="*/ 2953 h 3047"/>
                  <a:gd name="connsiteX1" fmla="*/ 2096 w 2095"/>
                  <a:gd name="connsiteY1" fmla="*/ 2953 h 3047"/>
                  <a:gd name="connsiteX2" fmla="*/ 0 w 2095"/>
                  <a:gd name="connsiteY2" fmla="*/ 0 h 3047"/>
                  <a:gd name="connsiteX3" fmla="*/ 1905 w 2095"/>
                  <a:gd name="connsiteY3" fmla="*/ 3048 h 3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5" h="3047">
                    <a:moveTo>
                      <a:pt x="2000" y="2953"/>
                    </a:moveTo>
                    <a:cubicBezTo>
                      <a:pt x="2000" y="2953"/>
                      <a:pt x="2000" y="2953"/>
                      <a:pt x="2096" y="2953"/>
                    </a:cubicBezTo>
                    <a:cubicBezTo>
                      <a:pt x="1429" y="1905"/>
                      <a:pt x="762" y="952"/>
                      <a:pt x="0" y="0"/>
                    </a:cubicBezTo>
                    <a:lnTo>
                      <a:pt x="1905" y="3048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자유형: 도형 209">
                <a:extLst>
                  <a:ext uri="{FF2B5EF4-FFF2-40B4-BE49-F238E27FC236}">
                    <a16:creationId xmlns:a16="http://schemas.microsoft.com/office/drawing/2014/main" id="{58E42987-7A08-E380-54CD-5EC31006FB06}"/>
                  </a:ext>
                </a:extLst>
              </p:cNvPr>
              <p:cNvSpPr/>
              <p:nvPr/>
            </p:nvSpPr>
            <p:spPr>
              <a:xfrm>
                <a:off x="4901278" y="4142519"/>
                <a:ext cx="23907" cy="1377"/>
              </a:xfrm>
              <a:custGeom>
                <a:avLst/>
                <a:gdLst>
                  <a:gd name="connsiteX0" fmla="*/ 0 w 23907"/>
                  <a:gd name="connsiteY0" fmla="*/ 188 h 1377"/>
                  <a:gd name="connsiteX1" fmla="*/ 23908 w 23907"/>
                  <a:gd name="connsiteY1" fmla="*/ 1046 h 1377"/>
                  <a:gd name="connsiteX2" fmla="*/ 0 w 23907"/>
                  <a:gd name="connsiteY2" fmla="*/ 188 h 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07" h="1377">
                    <a:moveTo>
                      <a:pt x="0" y="188"/>
                    </a:moveTo>
                    <a:cubicBezTo>
                      <a:pt x="9144" y="1522"/>
                      <a:pt x="16764" y="1617"/>
                      <a:pt x="23908" y="1046"/>
                    </a:cubicBezTo>
                    <a:cubicBezTo>
                      <a:pt x="16383" y="474"/>
                      <a:pt x="7525" y="-383"/>
                      <a:pt x="0" y="18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1" name="자유형: 도형 210">
                <a:extLst>
                  <a:ext uri="{FF2B5EF4-FFF2-40B4-BE49-F238E27FC236}">
                    <a16:creationId xmlns:a16="http://schemas.microsoft.com/office/drawing/2014/main" id="{41466478-CAF6-76A5-2A0F-42737DA068A1}"/>
                  </a:ext>
                </a:extLst>
              </p:cNvPr>
              <p:cNvSpPr/>
              <p:nvPr/>
            </p:nvSpPr>
            <p:spPr>
              <a:xfrm>
                <a:off x="6516147" y="3637882"/>
                <a:ext cx="4000" cy="4572"/>
              </a:xfrm>
              <a:custGeom>
                <a:avLst/>
                <a:gdLst>
                  <a:gd name="connsiteX0" fmla="*/ 0 w 4000"/>
                  <a:gd name="connsiteY0" fmla="*/ 4572 h 4572"/>
                  <a:gd name="connsiteX1" fmla="*/ 4001 w 4000"/>
                  <a:gd name="connsiteY1" fmla="*/ 1048 h 4572"/>
                  <a:gd name="connsiteX2" fmla="*/ 3810 w 4000"/>
                  <a:gd name="connsiteY2" fmla="*/ 0 h 4572"/>
                  <a:gd name="connsiteX3" fmla="*/ 0 w 4000"/>
                  <a:gd name="connsiteY3" fmla="*/ 4572 h 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0" h="4572">
                    <a:moveTo>
                      <a:pt x="0" y="4572"/>
                    </a:moveTo>
                    <a:lnTo>
                      <a:pt x="4001" y="1048"/>
                    </a:lnTo>
                    <a:cubicBezTo>
                      <a:pt x="4001" y="1048"/>
                      <a:pt x="3715" y="476"/>
                      <a:pt x="3810" y="0"/>
                    </a:cubicBezTo>
                    <a:lnTo>
                      <a:pt x="0" y="4572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자유형: 도형 211">
                <a:extLst>
                  <a:ext uri="{FF2B5EF4-FFF2-40B4-BE49-F238E27FC236}">
                    <a16:creationId xmlns:a16="http://schemas.microsoft.com/office/drawing/2014/main" id="{66B43302-8CBC-F0E3-FEFA-11A57A3DBF45}"/>
                  </a:ext>
                </a:extLst>
              </p:cNvPr>
              <p:cNvSpPr/>
              <p:nvPr/>
            </p:nvSpPr>
            <p:spPr>
              <a:xfrm>
                <a:off x="6519957" y="3633310"/>
                <a:ext cx="3809" cy="4572"/>
              </a:xfrm>
              <a:custGeom>
                <a:avLst/>
                <a:gdLst>
                  <a:gd name="connsiteX0" fmla="*/ 0 w 3809"/>
                  <a:gd name="connsiteY0" fmla="*/ 4572 h 4572"/>
                  <a:gd name="connsiteX1" fmla="*/ 3810 w 3809"/>
                  <a:gd name="connsiteY1" fmla="*/ 0 h 4572"/>
                  <a:gd name="connsiteX2" fmla="*/ 0 w 3809"/>
                  <a:gd name="connsiteY2" fmla="*/ 4572 h 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09" h="4572">
                    <a:moveTo>
                      <a:pt x="0" y="4572"/>
                    </a:moveTo>
                    <a:lnTo>
                      <a:pt x="3810" y="0"/>
                    </a:lnTo>
                    <a:cubicBezTo>
                      <a:pt x="1905" y="1905"/>
                      <a:pt x="190" y="3524"/>
                      <a:pt x="0" y="457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자유형: 도형 212">
                <a:extLst>
                  <a:ext uri="{FF2B5EF4-FFF2-40B4-BE49-F238E27FC236}">
                    <a16:creationId xmlns:a16="http://schemas.microsoft.com/office/drawing/2014/main" id="{74DA9F7C-7A77-42B8-ACB9-9A700D59DD72}"/>
                  </a:ext>
                </a:extLst>
              </p:cNvPr>
              <p:cNvSpPr/>
              <p:nvPr/>
            </p:nvSpPr>
            <p:spPr>
              <a:xfrm>
                <a:off x="6523767" y="3623785"/>
                <a:ext cx="7905" cy="9525"/>
              </a:xfrm>
              <a:custGeom>
                <a:avLst/>
                <a:gdLst>
                  <a:gd name="connsiteX0" fmla="*/ 7906 w 7905"/>
                  <a:gd name="connsiteY0" fmla="*/ 0 h 9525"/>
                  <a:gd name="connsiteX1" fmla="*/ 0 w 7905"/>
                  <a:gd name="connsiteY1" fmla="*/ 9525 h 9525"/>
                  <a:gd name="connsiteX2" fmla="*/ 7906 w 7905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05" h="9525">
                    <a:moveTo>
                      <a:pt x="7906" y="0"/>
                    </a:moveTo>
                    <a:lnTo>
                      <a:pt x="0" y="9525"/>
                    </a:lnTo>
                    <a:cubicBezTo>
                      <a:pt x="3048" y="6572"/>
                      <a:pt x="6953" y="3048"/>
                      <a:pt x="7906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자유형: 도형 213">
                <a:extLst>
                  <a:ext uri="{FF2B5EF4-FFF2-40B4-BE49-F238E27FC236}">
                    <a16:creationId xmlns:a16="http://schemas.microsoft.com/office/drawing/2014/main" id="{B1A789B0-628F-F6B0-1388-449FC511D1BD}"/>
                  </a:ext>
                </a:extLst>
              </p:cNvPr>
              <p:cNvSpPr/>
              <p:nvPr/>
            </p:nvSpPr>
            <p:spPr>
              <a:xfrm>
                <a:off x="6404323" y="3735037"/>
                <a:ext cx="425" cy="2571"/>
              </a:xfrm>
              <a:custGeom>
                <a:avLst/>
                <a:gdLst>
                  <a:gd name="connsiteX0" fmla="*/ 191 w 425"/>
                  <a:gd name="connsiteY0" fmla="*/ 0 h 2571"/>
                  <a:gd name="connsiteX1" fmla="*/ 0 w 425"/>
                  <a:gd name="connsiteY1" fmla="*/ 2572 h 2571"/>
                  <a:gd name="connsiteX2" fmla="*/ 191 w 425"/>
                  <a:gd name="connsiteY2" fmla="*/ 0 h 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5" h="2571">
                    <a:moveTo>
                      <a:pt x="191" y="0"/>
                    </a:moveTo>
                    <a:lnTo>
                      <a:pt x="0" y="2572"/>
                    </a:lnTo>
                    <a:cubicBezTo>
                      <a:pt x="476" y="1715"/>
                      <a:pt x="571" y="857"/>
                      <a:pt x="191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5" name="자유형: 도형 214">
                <a:extLst>
                  <a:ext uri="{FF2B5EF4-FFF2-40B4-BE49-F238E27FC236}">
                    <a16:creationId xmlns:a16="http://schemas.microsoft.com/office/drawing/2014/main" id="{E1A23FB4-1B6E-CF8F-BEE8-C66FF58B8455}"/>
                  </a:ext>
                </a:extLst>
              </p:cNvPr>
              <p:cNvSpPr/>
              <p:nvPr/>
            </p:nvSpPr>
            <p:spPr>
              <a:xfrm>
                <a:off x="6369462" y="3737609"/>
                <a:ext cx="34956" cy="24002"/>
              </a:xfrm>
              <a:custGeom>
                <a:avLst/>
                <a:gdLst>
                  <a:gd name="connsiteX0" fmla="*/ 0 w 34956"/>
                  <a:gd name="connsiteY0" fmla="*/ 24003 h 24002"/>
                  <a:gd name="connsiteX1" fmla="*/ 34766 w 34956"/>
                  <a:gd name="connsiteY1" fmla="*/ 2000 h 24002"/>
                  <a:gd name="connsiteX2" fmla="*/ 34957 w 34956"/>
                  <a:gd name="connsiteY2" fmla="*/ 0 h 24002"/>
                  <a:gd name="connsiteX3" fmla="*/ 0 w 34956"/>
                  <a:gd name="connsiteY3" fmla="*/ 24003 h 2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56" h="24002">
                    <a:moveTo>
                      <a:pt x="0" y="24003"/>
                    </a:moveTo>
                    <a:cubicBezTo>
                      <a:pt x="8668" y="18193"/>
                      <a:pt x="23717" y="11716"/>
                      <a:pt x="34766" y="2000"/>
                    </a:cubicBezTo>
                    <a:lnTo>
                      <a:pt x="34957" y="0"/>
                    </a:lnTo>
                    <a:cubicBezTo>
                      <a:pt x="31147" y="6382"/>
                      <a:pt x="6096" y="15526"/>
                      <a:pt x="0" y="2400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자유형: 도형 215">
                <a:extLst>
                  <a:ext uri="{FF2B5EF4-FFF2-40B4-BE49-F238E27FC236}">
                    <a16:creationId xmlns:a16="http://schemas.microsoft.com/office/drawing/2014/main" id="{5BF12630-1D44-35F1-082D-D89BA912E474}"/>
                  </a:ext>
                </a:extLst>
              </p:cNvPr>
              <p:cNvSpPr/>
              <p:nvPr/>
            </p:nvSpPr>
            <p:spPr>
              <a:xfrm>
                <a:off x="6202488" y="3816095"/>
                <a:ext cx="32289" cy="22193"/>
              </a:xfrm>
              <a:custGeom>
                <a:avLst/>
                <a:gdLst>
                  <a:gd name="connsiteX0" fmla="*/ 0 w 32289"/>
                  <a:gd name="connsiteY0" fmla="*/ 22193 h 22193"/>
                  <a:gd name="connsiteX1" fmla="*/ 32290 w 32289"/>
                  <a:gd name="connsiteY1" fmla="*/ 5525 h 22193"/>
                  <a:gd name="connsiteX2" fmla="*/ 31147 w 32289"/>
                  <a:gd name="connsiteY2" fmla="*/ 0 h 22193"/>
                  <a:gd name="connsiteX3" fmla="*/ 0 w 32289"/>
                  <a:gd name="connsiteY3" fmla="*/ 22193 h 2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89" h="22193">
                    <a:moveTo>
                      <a:pt x="0" y="22193"/>
                    </a:moveTo>
                    <a:lnTo>
                      <a:pt x="32290" y="5525"/>
                    </a:lnTo>
                    <a:cubicBezTo>
                      <a:pt x="25718" y="6858"/>
                      <a:pt x="17145" y="8573"/>
                      <a:pt x="31147" y="0"/>
                    </a:cubicBezTo>
                    <a:cubicBezTo>
                      <a:pt x="-11525" y="17335"/>
                      <a:pt x="41624" y="-667"/>
                      <a:pt x="0" y="2219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7" name="자유형: 도형 216">
                <a:extLst>
                  <a:ext uri="{FF2B5EF4-FFF2-40B4-BE49-F238E27FC236}">
                    <a16:creationId xmlns:a16="http://schemas.microsoft.com/office/drawing/2014/main" id="{AC20631C-B4DC-D1DC-46E2-D66B0E201FA0}"/>
                  </a:ext>
                </a:extLst>
              </p:cNvPr>
              <p:cNvSpPr/>
              <p:nvPr/>
            </p:nvSpPr>
            <p:spPr>
              <a:xfrm>
                <a:off x="6091241" y="3881887"/>
                <a:ext cx="17054" cy="7296"/>
              </a:xfrm>
              <a:custGeom>
                <a:avLst/>
                <a:gdLst>
                  <a:gd name="connsiteX0" fmla="*/ 9711 w 17054"/>
                  <a:gd name="connsiteY0" fmla="*/ 4883 h 7296"/>
                  <a:gd name="connsiteX1" fmla="*/ 8664 w 17054"/>
                  <a:gd name="connsiteY1" fmla="*/ 787 h 7296"/>
                  <a:gd name="connsiteX2" fmla="*/ 9711 w 17054"/>
                  <a:gd name="connsiteY2" fmla="*/ 4883 h 7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054" h="7296">
                    <a:moveTo>
                      <a:pt x="9711" y="4883"/>
                    </a:moveTo>
                    <a:cubicBezTo>
                      <a:pt x="27047" y="-3975"/>
                      <a:pt x="8187" y="2216"/>
                      <a:pt x="8664" y="787"/>
                    </a:cubicBezTo>
                    <a:cubicBezTo>
                      <a:pt x="-1814" y="7550"/>
                      <a:pt x="-4290" y="9265"/>
                      <a:pt x="9711" y="488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5DCDD5CD-538E-050E-A037-A71D6F1E21EB}"/>
                  </a:ext>
                </a:extLst>
              </p:cNvPr>
              <p:cNvSpPr/>
              <p:nvPr/>
            </p:nvSpPr>
            <p:spPr>
              <a:xfrm>
                <a:off x="5313152" y="4093939"/>
                <a:ext cx="6654" cy="5048"/>
              </a:xfrm>
              <a:custGeom>
                <a:avLst/>
                <a:gdLst>
                  <a:gd name="connsiteX0" fmla="*/ 5321 w 6654"/>
                  <a:gd name="connsiteY0" fmla="*/ 5048 h 5048"/>
                  <a:gd name="connsiteX1" fmla="*/ 6655 w 6654"/>
                  <a:gd name="connsiteY1" fmla="*/ 0 h 5048"/>
                  <a:gd name="connsiteX2" fmla="*/ 5321 w 6654"/>
                  <a:gd name="connsiteY2" fmla="*/ 5048 h 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54" h="5048">
                    <a:moveTo>
                      <a:pt x="5321" y="5048"/>
                    </a:moveTo>
                    <a:lnTo>
                      <a:pt x="6655" y="0"/>
                    </a:lnTo>
                    <a:cubicBezTo>
                      <a:pt x="-8204" y="2572"/>
                      <a:pt x="6655" y="1905"/>
                      <a:pt x="5321" y="504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자유형: 도형 218">
                <a:extLst>
                  <a:ext uri="{FF2B5EF4-FFF2-40B4-BE49-F238E27FC236}">
                    <a16:creationId xmlns:a16="http://schemas.microsoft.com/office/drawing/2014/main" id="{1D9311BB-1B67-B60C-EF6F-B96F24E3C993}"/>
                  </a:ext>
                </a:extLst>
              </p:cNvPr>
              <p:cNvSpPr/>
              <p:nvPr/>
            </p:nvSpPr>
            <p:spPr>
              <a:xfrm>
                <a:off x="5165216" y="4136135"/>
                <a:ext cx="21621" cy="5048"/>
              </a:xfrm>
              <a:custGeom>
                <a:avLst/>
                <a:gdLst>
                  <a:gd name="connsiteX0" fmla="*/ 0 w 21621"/>
                  <a:gd name="connsiteY0" fmla="*/ 3334 h 5048"/>
                  <a:gd name="connsiteX1" fmla="*/ 14954 w 21621"/>
                  <a:gd name="connsiteY1" fmla="*/ 5048 h 5048"/>
                  <a:gd name="connsiteX2" fmla="*/ 21622 w 21621"/>
                  <a:gd name="connsiteY2" fmla="*/ 0 h 5048"/>
                  <a:gd name="connsiteX3" fmla="*/ 0 w 21621"/>
                  <a:gd name="connsiteY3" fmla="*/ 3334 h 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21" h="5048">
                    <a:moveTo>
                      <a:pt x="0" y="3334"/>
                    </a:moveTo>
                    <a:lnTo>
                      <a:pt x="14954" y="5048"/>
                    </a:lnTo>
                    <a:lnTo>
                      <a:pt x="21622" y="0"/>
                    </a:lnTo>
                    <a:lnTo>
                      <a:pt x="0" y="3334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20" name="자유형: 도형 219">
                <a:extLst>
                  <a:ext uri="{FF2B5EF4-FFF2-40B4-BE49-F238E27FC236}">
                    <a16:creationId xmlns:a16="http://schemas.microsoft.com/office/drawing/2014/main" id="{2BA0E612-2E3B-C483-D95A-433C8C46F8D6}"/>
                  </a:ext>
                </a:extLst>
              </p:cNvPr>
              <p:cNvSpPr/>
              <p:nvPr/>
            </p:nvSpPr>
            <p:spPr>
              <a:xfrm>
                <a:off x="5052821" y="4108989"/>
                <a:ext cx="24860" cy="2571"/>
              </a:xfrm>
              <a:custGeom>
                <a:avLst/>
                <a:gdLst>
                  <a:gd name="connsiteX0" fmla="*/ 18383 w 24860"/>
                  <a:gd name="connsiteY0" fmla="*/ 953 h 2571"/>
                  <a:gd name="connsiteX1" fmla="*/ 24860 w 24860"/>
                  <a:gd name="connsiteY1" fmla="*/ 0 h 2571"/>
                  <a:gd name="connsiteX2" fmla="*/ 0 w 24860"/>
                  <a:gd name="connsiteY2" fmla="*/ 2572 h 2571"/>
                  <a:gd name="connsiteX3" fmla="*/ 18383 w 24860"/>
                  <a:gd name="connsiteY3" fmla="*/ 953 h 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60" h="2571">
                    <a:moveTo>
                      <a:pt x="18383" y="953"/>
                    </a:moveTo>
                    <a:lnTo>
                      <a:pt x="24860" y="0"/>
                    </a:lnTo>
                    <a:lnTo>
                      <a:pt x="0" y="2572"/>
                    </a:lnTo>
                    <a:lnTo>
                      <a:pt x="18383" y="953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21" name="자유형: 도형 220">
                <a:extLst>
                  <a:ext uri="{FF2B5EF4-FFF2-40B4-BE49-F238E27FC236}">
                    <a16:creationId xmlns:a16="http://schemas.microsoft.com/office/drawing/2014/main" id="{CCD3A6B0-0DE5-F4A8-A5BD-DFB15041975A}"/>
                  </a:ext>
                </a:extLst>
              </p:cNvPr>
              <p:cNvSpPr/>
              <p:nvPr/>
            </p:nvSpPr>
            <p:spPr>
              <a:xfrm>
                <a:off x="3931062" y="3559206"/>
                <a:ext cx="7627" cy="12185"/>
              </a:xfrm>
              <a:custGeom>
                <a:avLst/>
                <a:gdLst>
                  <a:gd name="connsiteX0" fmla="*/ 3810 w 7627"/>
                  <a:gd name="connsiteY0" fmla="*/ 0 h 12185"/>
                  <a:gd name="connsiteX1" fmla="*/ 0 w 7627"/>
                  <a:gd name="connsiteY1" fmla="*/ 6572 h 12185"/>
                  <a:gd name="connsiteX2" fmla="*/ 3810 w 7627"/>
                  <a:gd name="connsiteY2" fmla="*/ 0 h 12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7" h="12185">
                    <a:moveTo>
                      <a:pt x="3810" y="0"/>
                    </a:moveTo>
                    <a:lnTo>
                      <a:pt x="0" y="6572"/>
                    </a:lnTo>
                    <a:cubicBezTo>
                      <a:pt x="5239" y="15240"/>
                      <a:pt x="12001" y="14478"/>
                      <a:pt x="381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22" name="자유형: 도형 221">
                <a:extLst>
                  <a:ext uri="{FF2B5EF4-FFF2-40B4-BE49-F238E27FC236}">
                    <a16:creationId xmlns:a16="http://schemas.microsoft.com/office/drawing/2014/main" id="{9F916AA7-A763-2DEE-F41D-EC9B2498B5F4}"/>
                  </a:ext>
                </a:extLst>
              </p:cNvPr>
              <p:cNvSpPr/>
              <p:nvPr/>
            </p:nvSpPr>
            <p:spPr>
              <a:xfrm>
                <a:off x="3936586" y="2975228"/>
                <a:ext cx="18669" cy="26669"/>
              </a:xfrm>
              <a:custGeom>
                <a:avLst/>
                <a:gdLst>
                  <a:gd name="connsiteX0" fmla="*/ 0 w 18669"/>
                  <a:gd name="connsiteY0" fmla="*/ 26670 h 26669"/>
                  <a:gd name="connsiteX1" fmla="*/ 18669 w 18669"/>
                  <a:gd name="connsiteY1" fmla="*/ 0 h 26669"/>
                  <a:gd name="connsiteX2" fmla="*/ 0 w 18669"/>
                  <a:gd name="connsiteY2" fmla="*/ 26670 h 2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69" h="26669">
                    <a:moveTo>
                      <a:pt x="0" y="26670"/>
                    </a:moveTo>
                    <a:cubicBezTo>
                      <a:pt x="5429" y="22479"/>
                      <a:pt x="16002" y="10096"/>
                      <a:pt x="18669" y="0"/>
                    </a:cubicBezTo>
                    <a:cubicBezTo>
                      <a:pt x="11621" y="10763"/>
                      <a:pt x="2286" y="20383"/>
                      <a:pt x="0" y="2667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자유형: 도형 222">
                <a:extLst>
                  <a:ext uri="{FF2B5EF4-FFF2-40B4-BE49-F238E27FC236}">
                    <a16:creationId xmlns:a16="http://schemas.microsoft.com/office/drawing/2014/main" id="{E7AF2EEC-F488-322F-7065-3DCF6D46AE61}"/>
                  </a:ext>
                </a:extLst>
              </p:cNvPr>
              <p:cNvSpPr/>
              <p:nvPr/>
            </p:nvSpPr>
            <p:spPr>
              <a:xfrm>
                <a:off x="4149089" y="3748944"/>
                <a:ext cx="19526" cy="9334"/>
              </a:xfrm>
              <a:custGeom>
                <a:avLst/>
                <a:gdLst>
                  <a:gd name="connsiteX0" fmla="*/ 9620 w 19526"/>
                  <a:gd name="connsiteY0" fmla="*/ 6096 h 9334"/>
                  <a:gd name="connsiteX1" fmla="*/ 19526 w 19526"/>
                  <a:gd name="connsiteY1" fmla="*/ 0 h 9334"/>
                  <a:gd name="connsiteX2" fmla="*/ 0 w 19526"/>
                  <a:gd name="connsiteY2" fmla="*/ 9335 h 9334"/>
                  <a:gd name="connsiteX3" fmla="*/ 9620 w 19526"/>
                  <a:gd name="connsiteY3" fmla="*/ 6001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26" h="9334">
                    <a:moveTo>
                      <a:pt x="9620" y="6096"/>
                    </a:moveTo>
                    <a:cubicBezTo>
                      <a:pt x="12954" y="4096"/>
                      <a:pt x="16288" y="2286"/>
                      <a:pt x="19526" y="0"/>
                    </a:cubicBezTo>
                    <a:cubicBezTo>
                      <a:pt x="13144" y="3334"/>
                      <a:pt x="6477" y="6191"/>
                      <a:pt x="0" y="9335"/>
                    </a:cubicBezTo>
                    <a:lnTo>
                      <a:pt x="9620" y="6001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1" name="그래픽 382">
              <a:extLst>
                <a:ext uri="{FF2B5EF4-FFF2-40B4-BE49-F238E27FC236}">
                  <a16:creationId xmlns:a16="http://schemas.microsoft.com/office/drawing/2014/main" id="{0E0DC20F-CF99-52AA-B23F-E67B5765EAC5}"/>
                </a:ext>
              </a:extLst>
            </p:cNvPr>
            <p:cNvGrpSpPr/>
            <p:nvPr/>
          </p:nvGrpSpPr>
          <p:grpSpPr>
            <a:xfrm>
              <a:off x="5887072" y="3493483"/>
              <a:ext cx="774997" cy="665527"/>
              <a:chOff x="5887072" y="3493483"/>
              <a:chExt cx="774997" cy="665527"/>
            </a:xfrm>
            <a:grpFill/>
          </p:grpSpPr>
          <p:sp>
            <p:nvSpPr>
              <p:cNvPr id="122" name="자유형: 도형 121">
                <a:extLst>
                  <a:ext uri="{FF2B5EF4-FFF2-40B4-BE49-F238E27FC236}">
                    <a16:creationId xmlns:a16="http://schemas.microsoft.com/office/drawing/2014/main" id="{E981A6DB-F941-F641-52BF-D1852ED06F89}"/>
                  </a:ext>
                </a:extLst>
              </p:cNvPr>
              <p:cNvSpPr/>
              <p:nvPr/>
            </p:nvSpPr>
            <p:spPr>
              <a:xfrm>
                <a:off x="6399846" y="4154232"/>
                <a:ext cx="5429" cy="4777"/>
              </a:xfrm>
              <a:custGeom>
                <a:avLst/>
                <a:gdLst>
                  <a:gd name="connsiteX0" fmla="*/ 476 w 5429"/>
                  <a:gd name="connsiteY0" fmla="*/ 3524 h 4777"/>
                  <a:gd name="connsiteX1" fmla="*/ 5429 w 5429"/>
                  <a:gd name="connsiteY1" fmla="*/ 3429 h 4777"/>
                  <a:gd name="connsiteX2" fmla="*/ 0 w 5429"/>
                  <a:gd name="connsiteY2" fmla="*/ 0 h 4777"/>
                  <a:gd name="connsiteX3" fmla="*/ 571 w 5429"/>
                  <a:gd name="connsiteY3" fmla="*/ 3620 h 4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29" h="4777">
                    <a:moveTo>
                      <a:pt x="476" y="3524"/>
                    </a:moveTo>
                    <a:cubicBezTo>
                      <a:pt x="1810" y="4763"/>
                      <a:pt x="5429" y="5620"/>
                      <a:pt x="5429" y="3429"/>
                    </a:cubicBezTo>
                    <a:lnTo>
                      <a:pt x="0" y="0"/>
                    </a:lnTo>
                    <a:lnTo>
                      <a:pt x="571" y="362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자유형: 도형 122">
                <a:extLst>
                  <a:ext uri="{FF2B5EF4-FFF2-40B4-BE49-F238E27FC236}">
                    <a16:creationId xmlns:a16="http://schemas.microsoft.com/office/drawing/2014/main" id="{A2D24A94-C960-FE1A-2052-5BC4BB6FA689}"/>
                  </a:ext>
                </a:extLst>
              </p:cNvPr>
              <p:cNvSpPr/>
              <p:nvPr/>
            </p:nvSpPr>
            <p:spPr>
              <a:xfrm>
                <a:off x="6403752" y="4140231"/>
                <a:ext cx="12287" cy="15525"/>
              </a:xfrm>
              <a:custGeom>
                <a:avLst/>
                <a:gdLst>
                  <a:gd name="connsiteX0" fmla="*/ 12192 w 12287"/>
                  <a:gd name="connsiteY0" fmla="*/ 8096 h 15525"/>
                  <a:gd name="connsiteX1" fmla="*/ 0 w 12287"/>
                  <a:gd name="connsiteY1" fmla="*/ 0 h 15525"/>
                  <a:gd name="connsiteX2" fmla="*/ 8287 w 12287"/>
                  <a:gd name="connsiteY2" fmla="*/ 8858 h 15525"/>
                  <a:gd name="connsiteX3" fmla="*/ 3143 w 12287"/>
                  <a:gd name="connsiteY3" fmla="*/ 10573 h 15525"/>
                  <a:gd name="connsiteX4" fmla="*/ 4191 w 12287"/>
                  <a:gd name="connsiteY4" fmla="*/ 15526 h 15525"/>
                  <a:gd name="connsiteX5" fmla="*/ 8382 w 12287"/>
                  <a:gd name="connsiteY5" fmla="*/ 6667 h 15525"/>
                  <a:gd name="connsiteX6" fmla="*/ 12287 w 12287"/>
                  <a:gd name="connsiteY6" fmla="*/ 8192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87" h="15525">
                    <a:moveTo>
                      <a:pt x="12192" y="8096"/>
                    </a:moveTo>
                    <a:cubicBezTo>
                      <a:pt x="10096" y="4763"/>
                      <a:pt x="6001" y="381"/>
                      <a:pt x="0" y="0"/>
                    </a:cubicBezTo>
                    <a:cubicBezTo>
                      <a:pt x="4953" y="4286"/>
                      <a:pt x="2381" y="4000"/>
                      <a:pt x="8287" y="8858"/>
                    </a:cubicBezTo>
                    <a:cubicBezTo>
                      <a:pt x="8287" y="11049"/>
                      <a:pt x="5144" y="11621"/>
                      <a:pt x="3143" y="10573"/>
                    </a:cubicBezTo>
                    <a:cubicBezTo>
                      <a:pt x="4477" y="11811"/>
                      <a:pt x="762" y="13145"/>
                      <a:pt x="4191" y="15526"/>
                    </a:cubicBezTo>
                    <a:cubicBezTo>
                      <a:pt x="9715" y="14573"/>
                      <a:pt x="10954" y="11335"/>
                      <a:pt x="8382" y="6667"/>
                    </a:cubicBezTo>
                    <a:cubicBezTo>
                      <a:pt x="9906" y="6382"/>
                      <a:pt x="11239" y="7620"/>
                      <a:pt x="12287" y="819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6F3BDCFD-8FDE-6774-E0AC-0BB1F68AB10B}"/>
                  </a:ext>
                </a:extLst>
              </p:cNvPr>
              <p:cNvSpPr/>
              <p:nvPr/>
            </p:nvSpPr>
            <p:spPr>
              <a:xfrm>
                <a:off x="6490715" y="3959256"/>
                <a:ext cx="1142" cy="952"/>
              </a:xfrm>
              <a:custGeom>
                <a:avLst/>
                <a:gdLst>
                  <a:gd name="connsiteX0" fmla="*/ 1143 w 1142"/>
                  <a:gd name="connsiteY0" fmla="*/ 0 h 952"/>
                  <a:gd name="connsiteX1" fmla="*/ 0 w 1142"/>
                  <a:gd name="connsiteY1" fmla="*/ 953 h 952"/>
                  <a:gd name="connsiteX2" fmla="*/ 1143 w 1142"/>
                  <a:gd name="connsiteY2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2" h="952">
                    <a:moveTo>
                      <a:pt x="1143" y="0"/>
                    </a:moveTo>
                    <a:lnTo>
                      <a:pt x="0" y="953"/>
                    </a:lnTo>
                    <a:cubicBezTo>
                      <a:pt x="476" y="762"/>
                      <a:pt x="857" y="381"/>
                      <a:pt x="1143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6AD39405-81D2-C25C-23DC-0D6B8F80AC99}"/>
                  </a:ext>
                </a:extLst>
              </p:cNvPr>
              <p:cNvSpPr/>
              <p:nvPr/>
            </p:nvSpPr>
            <p:spPr>
              <a:xfrm>
                <a:off x="6536392" y="3841241"/>
                <a:ext cx="899" cy="1809"/>
              </a:xfrm>
              <a:custGeom>
                <a:avLst/>
                <a:gdLst>
                  <a:gd name="connsiteX0" fmla="*/ 43 w 899"/>
                  <a:gd name="connsiteY0" fmla="*/ 0 h 1809"/>
                  <a:gd name="connsiteX1" fmla="*/ 900 w 899"/>
                  <a:gd name="connsiteY1" fmla="*/ 1810 h 1809"/>
                  <a:gd name="connsiteX2" fmla="*/ 43 w 899"/>
                  <a:gd name="connsiteY2" fmla="*/ 0 h 1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9" h="1809">
                    <a:moveTo>
                      <a:pt x="43" y="0"/>
                    </a:moveTo>
                    <a:cubicBezTo>
                      <a:pt x="-148" y="952"/>
                      <a:pt x="328" y="1524"/>
                      <a:pt x="900" y="1810"/>
                    </a:cubicBezTo>
                    <a:cubicBezTo>
                      <a:pt x="805" y="857"/>
                      <a:pt x="709" y="0"/>
                      <a:pt x="43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0D949415-A7DF-B3AD-3F0D-D8243A906EB0}"/>
                  </a:ext>
                </a:extLst>
              </p:cNvPr>
              <p:cNvSpPr/>
              <p:nvPr/>
            </p:nvSpPr>
            <p:spPr>
              <a:xfrm>
                <a:off x="6549198" y="3823143"/>
                <a:ext cx="942" cy="1047"/>
              </a:xfrm>
              <a:custGeom>
                <a:avLst/>
                <a:gdLst>
                  <a:gd name="connsiteX0" fmla="*/ 858 w 942"/>
                  <a:gd name="connsiteY0" fmla="*/ 0 h 1047"/>
                  <a:gd name="connsiteX1" fmla="*/ 0 w 942"/>
                  <a:gd name="connsiteY1" fmla="*/ 1048 h 1047"/>
                  <a:gd name="connsiteX2" fmla="*/ 858 w 942"/>
                  <a:gd name="connsiteY2" fmla="*/ 0 h 1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2" h="1047">
                    <a:moveTo>
                      <a:pt x="858" y="0"/>
                    </a:moveTo>
                    <a:cubicBezTo>
                      <a:pt x="858" y="0"/>
                      <a:pt x="286" y="667"/>
                      <a:pt x="0" y="1048"/>
                    </a:cubicBezTo>
                    <a:cubicBezTo>
                      <a:pt x="667" y="762"/>
                      <a:pt x="1143" y="381"/>
                      <a:pt x="858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자유형: 도형 126">
                <a:extLst>
                  <a:ext uri="{FF2B5EF4-FFF2-40B4-BE49-F238E27FC236}">
                    <a16:creationId xmlns:a16="http://schemas.microsoft.com/office/drawing/2014/main" id="{57C6AD47-2609-B383-E31D-29D674CBD896}"/>
                  </a:ext>
                </a:extLst>
              </p:cNvPr>
              <p:cNvSpPr/>
              <p:nvPr/>
            </p:nvSpPr>
            <p:spPr>
              <a:xfrm>
                <a:off x="6491858" y="3956478"/>
                <a:ext cx="2952" cy="2778"/>
              </a:xfrm>
              <a:custGeom>
                <a:avLst/>
                <a:gdLst>
                  <a:gd name="connsiteX0" fmla="*/ 0 w 2952"/>
                  <a:gd name="connsiteY0" fmla="*/ 2778 h 2778"/>
                  <a:gd name="connsiteX1" fmla="*/ 2953 w 2952"/>
                  <a:gd name="connsiteY1" fmla="*/ 206 h 2778"/>
                  <a:gd name="connsiteX2" fmla="*/ 0 w 2952"/>
                  <a:gd name="connsiteY2" fmla="*/ 2778 h 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2" h="2778">
                    <a:moveTo>
                      <a:pt x="0" y="2778"/>
                    </a:moveTo>
                    <a:lnTo>
                      <a:pt x="2953" y="206"/>
                    </a:lnTo>
                    <a:cubicBezTo>
                      <a:pt x="1048" y="-651"/>
                      <a:pt x="953" y="1349"/>
                      <a:pt x="0" y="277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8" name="자유형: 도형 127">
                <a:extLst>
                  <a:ext uri="{FF2B5EF4-FFF2-40B4-BE49-F238E27FC236}">
                    <a16:creationId xmlns:a16="http://schemas.microsoft.com/office/drawing/2014/main" id="{07CB7E53-8874-233A-3D1B-1512133E00AC}"/>
                  </a:ext>
                </a:extLst>
              </p:cNvPr>
              <p:cNvSpPr/>
              <p:nvPr/>
            </p:nvSpPr>
            <p:spPr>
              <a:xfrm>
                <a:off x="6410800" y="4116895"/>
                <a:ext cx="952" cy="2286"/>
              </a:xfrm>
              <a:custGeom>
                <a:avLst/>
                <a:gdLst>
                  <a:gd name="connsiteX0" fmla="*/ 0 w 952"/>
                  <a:gd name="connsiteY0" fmla="*/ 0 h 2286"/>
                  <a:gd name="connsiteX1" fmla="*/ 953 w 952"/>
                  <a:gd name="connsiteY1" fmla="*/ 2286 h 2286"/>
                  <a:gd name="connsiteX2" fmla="*/ 953 w 952"/>
                  <a:gd name="connsiteY2" fmla="*/ 476 h 2286"/>
                  <a:gd name="connsiteX3" fmla="*/ 95 w 952"/>
                  <a:gd name="connsiteY3" fmla="*/ 0 h 2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2286">
                    <a:moveTo>
                      <a:pt x="0" y="0"/>
                    </a:moveTo>
                    <a:cubicBezTo>
                      <a:pt x="0" y="762"/>
                      <a:pt x="381" y="1524"/>
                      <a:pt x="953" y="2286"/>
                    </a:cubicBezTo>
                    <a:cubicBezTo>
                      <a:pt x="953" y="1619"/>
                      <a:pt x="858" y="1048"/>
                      <a:pt x="953" y="476"/>
                    </a:cubicBezTo>
                    <a:cubicBezTo>
                      <a:pt x="667" y="286"/>
                      <a:pt x="381" y="191"/>
                      <a:pt x="95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자유형: 도형 128">
                <a:extLst>
                  <a:ext uri="{FF2B5EF4-FFF2-40B4-BE49-F238E27FC236}">
                    <a16:creationId xmlns:a16="http://schemas.microsoft.com/office/drawing/2014/main" id="{3AC24DCC-FE63-AC16-852C-15F17EC3A1AC}"/>
                  </a:ext>
                </a:extLst>
              </p:cNvPr>
              <p:cNvSpPr/>
              <p:nvPr/>
            </p:nvSpPr>
            <p:spPr>
              <a:xfrm>
                <a:off x="6478237" y="4013453"/>
                <a:ext cx="2095" cy="2571"/>
              </a:xfrm>
              <a:custGeom>
                <a:avLst/>
                <a:gdLst>
                  <a:gd name="connsiteX0" fmla="*/ 286 w 2095"/>
                  <a:gd name="connsiteY0" fmla="*/ 0 h 2571"/>
                  <a:gd name="connsiteX1" fmla="*/ 0 w 2095"/>
                  <a:gd name="connsiteY1" fmla="*/ 953 h 2571"/>
                  <a:gd name="connsiteX2" fmla="*/ 2096 w 2095"/>
                  <a:gd name="connsiteY2" fmla="*/ 2572 h 2571"/>
                  <a:gd name="connsiteX3" fmla="*/ 286 w 2095"/>
                  <a:gd name="connsiteY3" fmla="*/ 0 h 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5" h="2571">
                    <a:moveTo>
                      <a:pt x="286" y="0"/>
                    </a:moveTo>
                    <a:lnTo>
                      <a:pt x="0" y="953"/>
                    </a:lnTo>
                    <a:cubicBezTo>
                      <a:pt x="571" y="1429"/>
                      <a:pt x="1333" y="2000"/>
                      <a:pt x="2096" y="2572"/>
                    </a:cubicBezTo>
                    <a:lnTo>
                      <a:pt x="286" y="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D61C73CD-75C8-79B9-376D-EB490456557C}"/>
                  </a:ext>
                </a:extLst>
              </p:cNvPr>
              <p:cNvSpPr/>
              <p:nvPr/>
            </p:nvSpPr>
            <p:spPr>
              <a:xfrm>
                <a:off x="6458997" y="4050124"/>
                <a:ext cx="6522" cy="4000"/>
              </a:xfrm>
              <a:custGeom>
                <a:avLst/>
                <a:gdLst>
                  <a:gd name="connsiteX0" fmla="*/ 6477 w 6522"/>
                  <a:gd name="connsiteY0" fmla="*/ 4000 h 4000"/>
                  <a:gd name="connsiteX1" fmla="*/ 0 w 6522"/>
                  <a:gd name="connsiteY1" fmla="*/ 0 h 4000"/>
                  <a:gd name="connsiteX2" fmla="*/ 2762 w 6522"/>
                  <a:gd name="connsiteY2" fmla="*/ 3143 h 4000"/>
                  <a:gd name="connsiteX3" fmla="*/ 6477 w 6522"/>
                  <a:gd name="connsiteY3" fmla="*/ 4000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22" h="4000">
                    <a:moveTo>
                      <a:pt x="6477" y="4000"/>
                    </a:moveTo>
                    <a:cubicBezTo>
                      <a:pt x="7049" y="3143"/>
                      <a:pt x="2096" y="1048"/>
                      <a:pt x="0" y="0"/>
                    </a:cubicBezTo>
                    <a:cubicBezTo>
                      <a:pt x="1905" y="1238"/>
                      <a:pt x="2667" y="2286"/>
                      <a:pt x="2762" y="3143"/>
                    </a:cubicBezTo>
                    <a:cubicBezTo>
                      <a:pt x="3715" y="3524"/>
                      <a:pt x="4953" y="3810"/>
                      <a:pt x="6477" y="400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3E8DAF28-1492-5806-0A3F-B25B5F2135DD}"/>
                  </a:ext>
                </a:extLst>
              </p:cNvPr>
              <p:cNvSpPr/>
              <p:nvPr/>
            </p:nvSpPr>
            <p:spPr>
              <a:xfrm>
                <a:off x="6434422" y="4114894"/>
                <a:ext cx="285" cy="1333"/>
              </a:xfrm>
              <a:custGeom>
                <a:avLst/>
                <a:gdLst>
                  <a:gd name="connsiteX0" fmla="*/ 0 w 285"/>
                  <a:gd name="connsiteY0" fmla="*/ 0 h 1333"/>
                  <a:gd name="connsiteX1" fmla="*/ 286 w 285"/>
                  <a:gd name="connsiteY1" fmla="*/ 1333 h 1333"/>
                  <a:gd name="connsiteX2" fmla="*/ 0 w 285"/>
                  <a:gd name="connsiteY2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" h="1333">
                    <a:moveTo>
                      <a:pt x="0" y="0"/>
                    </a:moveTo>
                    <a:lnTo>
                      <a:pt x="286" y="1333"/>
                    </a:lnTo>
                    <a:cubicBezTo>
                      <a:pt x="286" y="1333"/>
                      <a:pt x="95" y="381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98C85924-BFD0-A8B9-5C0A-DE9597B6F892}"/>
                  </a:ext>
                </a:extLst>
              </p:cNvPr>
              <p:cNvSpPr/>
              <p:nvPr/>
            </p:nvSpPr>
            <p:spPr>
              <a:xfrm>
                <a:off x="6489572" y="3984973"/>
                <a:ext cx="1904" cy="285"/>
              </a:xfrm>
              <a:custGeom>
                <a:avLst/>
                <a:gdLst>
                  <a:gd name="connsiteX0" fmla="*/ 0 w 1904"/>
                  <a:gd name="connsiteY0" fmla="*/ 0 h 285"/>
                  <a:gd name="connsiteX1" fmla="*/ 1905 w 1904"/>
                  <a:gd name="connsiteY1" fmla="*/ 286 h 285"/>
                  <a:gd name="connsiteX2" fmla="*/ 0 w 1904"/>
                  <a:gd name="connsiteY2" fmla="*/ 0 h 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285">
                    <a:moveTo>
                      <a:pt x="0" y="0"/>
                    </a:moveTo>
                    <a:cubicBezTo>
                      <a:pt x="762" y="191"/>
                      <a:pt x="1524" y="286"/>
                      <a:pt x="1905" y="286"/>
                    </a:cubicBezTo>
                    <a:cubicBezTo>
                      <a:pt x="1238" y="95"/>
                      <a:pt x="571" y="0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7A8706FC-F177-2E2F-E4B1-95C8478FB447}"/>
                  </a:ext>
                </a:extLst>
              </p:cNvPr>
              <p:cNvSpPr/>
              <p:nvPr/>
            </p:nvSpPr>
            <p:spPr>
              <a:xfrm>
                <a:off x="5938466" y="3599687"/>
                <a:ext cx="180" cy="952"/>
              </a:xfrm>
              <a:custGeom>
                <a:avLst/>
                <a:gdLst>
                  <a:gd name="connsiteX0" fmla="*/ 180 w 180"/>
                  <a:gd name="connsiteY0" fmla="*/ 952 h 952"/>
                  <a:gd name="connsiteX1" fmla="*/ 180 w 180"/>
                  <a:gd name="connsiteY1" fmla="*/ 0 h 952"/>
                  <a:gd name="connsiteX2" fmla="*/ 180 w 180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" h="952">
                    <a:moveTo>
                      <a:pt x="180" y="952"/>
                    </a:moveTo>
                    <a:cubicBezTo>
                      <a:pt x="180" y="952"/>
                      <a:pt x="180" y="381"/>
                      <a:pt x="180" y="0"/>
                    </a:cubicBezTo>
                    <a:cubicBezTo>
                      <a:pt x="-10" y="572"/>
                      <a:pt x="-105" y="952"/>
                      <a:pt x="180" y="95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21570EFC-226F-A07E-923D-BD0FEF3CCF75}"/>
                  </a:ext>
                </a:extLst>
              </p:cNvPr>
              <p:cNvSpPr/>
              <p:nvPr/>
            </p:nvSpPr>
            <p:spPr>
              <a:xfrm>
                <a:off x="5887116" y="3575017"/>
                <a:ext cx="666" cy="3429"/>
              </a:xfrm>
              <a:custGeom>
                <a:avLst/>
                <a:gdLst>
                  <a:gd name="connsiteX0" fmla="*/ 0 w 666"/>
                  <a:gd name="connsiteY0" fmla="*/ 3429 h 3429"/>
                  <a:gd name="connsiteX1" fmla="*/ 667 w 666"/>
                  <a:gd name="connsiteY1" fmla="*/ 3048 h 3429"/>
                  <a:gd name="connsiteX2" fmla="*/ 571 w 666"/>
                  <a:gd name="connsiteY2" fmla="*/ 0 h 3429"/>
                  <a:gd name="connsiteX3" fmla="*/ 0 w 666"/>
                  <a:gd name="connsiteY3" fmla="*/ 3334 h 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" h="3429">
                    <a:moveTo>
                      <a:pt x="0" y="3429"/>
                    </a:moveTo>
                    <a:lnTo>
                      <a:pt x="667" y="3048"/>
                    </a:lnTo>
                    <a:cubicBezTo>
                      <a:pt x="667" y="2000"/>
                      <a:pt x="667" y="1048"/>
                      <a:pt x="571" y="0"/>
                    </a:cubicBezTo>
                    <a:lnTo>
                      <a:pt x="0" y="3334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E1F12BF7-86EB-6357-4376-EA37265902D5}"/>
                  </a:ext>
                </a:extLst>
              </p:cNvPr>
              <p:cNvSpPr/>
              <p:nvPr/>
            </p:nvSpPr>
            <p:spPr>
              <a:xfrm>
                <a:off x="6569201" y="3788187"/>
                <a:ext cx="227" cy="748"/>
              </a:xfrm>
              <a:custGeom>
                <a:avLst/>
                <a:gdLst>
                  <a:gd name="connsiteX0" fmla="*/ 191 w 227"/>
                  <a:gd name="connsiteY0" fmla="*/ 0 h 748"/>
                  <a:gd name="connsiteX1" fmla="*/ 0 w 227"/>
                  <a:gd name="connsiteY1" fmla="*/ 95 h 748"/>
                  <a:gd name="connsiteX2" fmla="*/ 191 w 227"/>
                  <a:gd name="connsiteY2" fmla="*/ 0 h 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" h="748">
                    <a:moveTo>
                      <a:pt x="191" y="0"/>
                    </a:moveTo>
                    <a:cubicBezTo>
                      <a:pt x="191" y="0"/>
                      <a:pt x="191" y="0"/>
                      <a:pt x="0" y="95"/>
                    </a:cubicBezTo>
                    <a:cubicBezTo>
                      <a:pt x="191" y="1238"/>
                      <a:pt x="286" y="667"/>
                      <a:pt x="191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72A7138E-0371-13B2-A2B6-B312920DAC77}"/>
                  </a:ext>
                </a:extLst>
              </p:cNvPr>
              <p:cNvSpPr/>
              <p:nvPr/>
            </p:nvSpPr>
            <p:spPr>
              <a:xfrm>
                <a:off x="6550124" y="3500913"/>
                <a:ext cx="4066" cy="11429"/>
              </a:xfrm>
              <a:custGeom>
                <a:avLst/>
                <a:gdLst>
                  <a:gd name="connsiteX0" fmla="*/ 1741 w 4066"/>
                  <a:gd name="connsiteY0" fmla="*/ 0 h 11429"/>
                  <a:gd name="connsiteX1" fmla="*/ 2218 w 4066"/>
                  <a:gd name="connsiteY1" fmla="*/ 11430 h 11429"/>
                  <a:gd name="connsiteX2" fmla="*/ 1741 w 4066"/>
                  <a:gd name="connsiteY2" fmla="*/ 0 h 1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66" h="11429">
                    <a:moveTo>
                      <a:pt x="1741" y="0"/>
                    </a:moveTo>
                    <a:cubicBezTo>
                      <a:pt x="6218" y="4381"/>
                      <a:pt x="-4355" y="6667"/>
                      <a:pt x="2218" y="11430"/>
                    </a:cubicBezTo>
                    <a:cubicBezTo>
                      <a:pt x="1455" y="9430"/>
                      <a:pt x="7075" y="2667"/>
                      <a:pt x="1741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6F71CEB7-5E1D-9656-E7B5-E23411765F1D}"/>
                  </a:ext>
                </a:extLst>
              </p:cNvPr>
              <p:cNvSpPr/>
              <p:nvPr/>
            </p:nvSpPr>
            <p:spPr>
              <a:xfrm>
                <a:off x="6411728" y="4114323"/>
                <a:ext cx="500" cy="1714"/>
              </a:xfrm>
              <a:custGeom>
                <a:avLst/>
                <a:gdLst>
                  <a:gd name="connsiteX0" fmla="*/ 24 w 500"/>
                  <a:gd name="connsiteY0" fmla="*/ 1715 h 1714"/>
                  <a:gd name="connsiteX1" fmla="*/ 501 w 500"/>
                  <a:gd name="connsiteY1" fmla="*/ 0 h 1714"/>
                  <a:gd name="connsiteX2" fmla="*/ 24 w 500"/>
                  <a:gd name="connsiteY2" fmla="*/ 1715 h 1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0" h="1714">
                    <a:moveTo>
                      <a:pt x="24" y="1715"/>
                    </a:moveTo>
                    <a:cubicBezTo>
                      <a:pt x="120" y="1143"/>
                      <a:pt x="310" y="571"/>
                      <a:pt x="501" y="0"/>
                    </a:cubicBezTo>
                    <a:cubicBezTo>
                      <a:pt x="120" y="667"/>
                      <a:pt x="-71" y="1238"/>
                      <a:pt x="24" y="171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917D9EC3-14C2-1391-6625-E7B51982C1B8}"/>
                  </a:ext>
                </a:extLst>
              </p:cNvPr>
              <p:cNvSpPr/>
              <p:nvPr/>
            </p:nvSpPr>
            <p:spPr>
              <a:xfrm>
                <a:off x="6552342" y="3512343"/>
                <a:ext cx="666" cy="476"/>
              </a:xfrm>
              <a:custGeom>
                <a:avLst/>
                <a:gdLst>
                  <a:gd name="connsiteX0" fmla="*/ 0 w 666"/>
                  <a:gd name="connsiteY0" fmla="*/ 0 h 476"/>
                  <a:gd name="connsiteX1" fmla="*/ 0 w 666"/>
                  <a:gd name="connsiteY1" fmla="*/ 0 h 476"/>
                  <a:gd name="connsiteX2" fmla="*/ 667 w 666"/>
                  <a:gd name="connsiteY2" fmla="*/ 476 h 476"/>
                  <a:gd name="connsiteX3" fmla="*/ 0 w 666"/>
                  <a:gd name="connsiteY3" fmla="*/ 0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6" h="476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667" y="476"/>
                      <a:pt x="667" y="476"/>
                    </a:cubicBezTo>
                    <a:cubicBezTo>
                      <a:pt x="381" y="286"/>
                      <a:pt x="190" y="190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2A26453C-FCCA-FE42-DA0C-C968864246BE}"/>
                  </a:ext>
                </a:extLst>
              </p:cNvPr>
              <p:cNvSpPr/>
              <p:nvPr/>
            </p:nvSpPr>
            <p:spPr>
              <a:xfrm>
                <a:off x="6593680" y="3701279"/>
                <a:ext cx="2476" cy="267"/>
              </a:xfrm>
              <a:custGeom>
                <a:avLst/>
                <a:gdLst>
                  <a:gd name="connsiteX0" fmla="*/ 2477 w 2476"/>
                  <a:gd name="connsiteY0" fmla="*/ 39 h 267"/>
                  <a:gd name="connsiteX1" fmla="*/ 0 w 2476"/>
                  <a:gd name="connsiteY1" fmla="*/ 135 h 267"/>
                  <a:gd name="connsiteX2" fmla="*/ 2477 w 2476"/>
                  <a:gd name="connsiteY2" fmla="*/ 39 h 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" h="267">
                    <a:moveTo>
                      <a:pt x="2477" y="39"/>
                    </a:moveTo>
                    <a:cubicBezTo>
                      <a:pt x="1524" y="-56"/>
                      <a:pt x="762" y="39"/>
                      <a:pt x="0" y="135"/>
                    </a:cubicBezTo>
                    <a:cubicBezTo>
                      <a:pt x="571" y="325"/>
                      <a:pt x="1238" y="325"/>
                      <a:pt x="2477" y="39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EBA5EAED-DCD8-2C6A-A1A6-9F2B8E3D5978}"/>
                  </a:ext>
                </a:extLst>
              </p:cNvPr>
              <p:cNvSpPr/>
              <p:nvPr/>
            </p:nvSpPr>
            <p:spPr>
              <a:xfrm>
                <a:off x="6566820" y="3761422"/>
                <a:ext cx="1238" cy="1333"/>
              </a:xfrm>
              <a:custGeom>
                <a:avLst/>
                <a:gdLst>
                  <a:gd name="connsiteX0" fmla="*/ 0 w 1238"/>
                  <a:gd name="connsiteY0" fmla="*/ 1333 h 1333"/>
                  <a:gd name="connsiteX1" fmla="*/ 1238 w 1238"/>
                  <a:gd name="connsiteY1" fmla="*/ 0 h 1333"/>
                  <a:gd name="connsiteX2" fmla="*/ 0 w 1238"/>
                  <a:gd name="connsiteY2" fmla="*/ 1333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" h="1333">
                    <a:moveTo>
                      <a:pt x="0" y="1333"/>
                    </a:moveTo>
                    <a:lnTo>
                      <a:pt x="1238" y="0"/>
                    </a:lnTo>
                    <a:cubicBezTo>
                      <a:pt x="571" y="476"/>
                      <a:pt x="191" y="952"/>
                      <a:pt x="0" y="133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22AC033A-2D53-0AA9-FEE5-F7A9B27E362A}"/>
                  </a:ext>
                </a:extLst>
              </p:cNvPr>
              <p:cNvSpPr/>
              <p:nvPr/>
            </p:nvSpPr>
            <p:spPr>
              <a:xfrm>
                <a:off x="6600443" y="3663505"/>
                <a:ext cx="1294" cy="2190"/>
              </a:xfrm>
              <a:custGeom>
                <a:avLst/>
                <a:gdLst>
                  <a:gd name="connsiteX0" fmla="*/ 0 w 1294"/>
                  <a:gd name="connsiteY0" fmla="*/ 2191 h 2190"/>
                  <a:gd name="connsiteX1" fmla="*/ 1238 w 1294"/>
                  <a:gd name="connsiteY1" fmla="*/ 0 h 2190"/>
                  <a:gd name="connsiteX2" fmla="*/ 476 w 1294"/>
                  <a:gd name="connsiteY2" fmla="*/ 190 h 2190"/>
                  <a:gd name="connsiteX3" fmla="*/ 0 w 1294"/>
                  <a:gd name="connsiteY3" fmla="*/ 2191 h 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4" h="2190">
                    <a:moveTo>
                      <a:pt x="0" y="2191"/>
                    </a:moveTo>
                    <a:cubicBezTo>
                      <a:pt x="667" y="1429"/>
                      <a:pt x="1524" y="1429"/>
                      <a:pt x="1238" y="0"/>
                    </a:cubicBezTo>
                    <a:cubicBezTo>
                      <a:pt x="953" y="0"/>
                      <a:pt x="762" y="0"/>
                      <a:pt x="476" y="190"/>
                    </a:cubicBezTo>
                    <a:cubicBezTo>
                      <a:pt x="1048" y="857"/>
                      <a:pt x="1143" y="1524"/>
                      <a:pt x="0" y="2191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2B6C4697-45FC-44D2-9600-376DBB847215}"/>
                  </a:ext>
                </a:extLst>
              </p:cNvPr>
              <p:cNvSpPr/>
              <p:nvPr/>
            </p:nvSpPr>
            <p:spPr>
              <a:xfrm>
                <a:off x="6611111" y="3631120"/>
                <a:ext cx="1333" cy="1428"/>
              </a:xfrm>
              <a:custGeom>
                <a:avLst/>
                <a:gdLst>
                  <a:gd name="connsiteX0" fmla="*/ 1334 w 1333"/>
                  <a:gd name="connsiteY0" fmla="*/ 0 h 1428"/>
                  <a:gd name="connsiteX1" fmla="*/ 95 w 1333"/>
                  <a:gd name="connsiteY1" fmla="*/ 286 h 1428"/>
                  <a:gd name="connsiteX2" fmla="*/ 0 w 1333"/>
                  <a:gd name="connsiteY2" fmla="*/ 1429 h 1428"/>
                  <a:gd name="connsiteX3" fmla="*/ 1334 w 1333"/>
                  <a:gd name="connsiteY3" fmla="*/ 0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1428">
                    <a:moveTo>
                      <a:pt x="1334" y="0"/>
                    </a:moveTo>
                    <a:cubicBezTo>
                      <a:pt x="1334" y="0"/>
                      <a:pt x="476" y="190"/>
                      <a:pt x="95" y="286"/>
                    </a:cubicBezTo>
                    <a:cubicBezTo>
                      <a:pt x="95" y="667"/>
                      <a:pt x="95" y="1048"/>
                      <a:pt x="0" y="1429"/>
                    </a:cubicBezTo>
                    <a:lnTo>
                      <a:pt x="1334" y="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5B336676-4B20-B3F6-60BC-A5CBD97430F8}"/>
                  </a:ext>
                </a:extLst>
              </p:cNvPr>
              <p:cNvSpPr/>
              <p:nvPr/>
            </p:nvSpPr>
            <p:spPr>
              <a:xfrm>
                <a:off x="6045847" y="3583971"/>
                <a:ext cx="3289" cy="4877"/>
              </a:xfrm>
              <a:custGeom>
                <a:avLst/>
                <a:gdLst>
                  <a:gd name="connsiteX0" fmla="*/ 3289 w 3289"/>
                  <a:gd name="connsiteY0" fmla="*/ 4667 h 4877"/>
                  <a:gd name="connsiteX1" fmla="*/ 1194 w 3289"/>
                  <a:gd name="connsiteY1" fmla="*/ 0 h 4877"/>
                  <a:gd name="connsiteX2" fmla="*/ 3289 w 3289"/>
                  <a:gd name="connsiteY2" fmla="*/ 4667 h 4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9" h="4877">
                    <a:moveTo>
                      <a:pt x="3289" y="4667"/>
                    </a:moveTo>
                    <a:cubicBezTo>
                      <a:pt x="2337" y="3239"/>
                      <a:pt x="1765" y="1619"/>
                      <a:pt x="1194" y="0"/>
                    </a:cubicBezTo>
                    <a:cubicBezTo>
                      <a:pt x="2051" y="3715"/>
                      <a:pt x="-3188" y="5525"/>
                      <a:pt x="3289" y="4667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6CC3C8AB-23CA-102B-3052-A40CDCB5294C}"/>
                  </a:ext>
                </a:extLst>
              </p:cNvPr>
              <p:cNvSpPr/>
              <p:nvPr/>
            </p:nvSpPr>
            <p:spPr>
              <a:xfrm>
                <a:off x="6411753" y="4116037"/>
                <a:ext cx="1905" cy="1828"/>
              </a:xfrm>
              <a:custGeom>
                <a:avLst/>
                <a:gdLst>
                  <a:gd name="connsiteX0" fmla="*/ 1905 w 1905"/>
                  <a:gd name="connsiteY0" fmla="*/ 1810 h 1828"/>
                  <a:gd name="connsiteX1" fmla="*/ 95 w 1905"/>
                  <a:gd name="connsiteY1" fmla="*/ 0 h 1828"/>
                  <a:gd name="connsiteX2" fmla="*/ 0 w 1905"/>
                  <a:gd name="connsiteY2" fmla="*/ 1238 h 1828"/>
                  <a:gd name="connsiteX3" fmla="*/ 1905 w 1905"/>
                  <a:gd name="connsiteY3" fmla="*/ 1810 h 1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" h="1828">
                    <a:moveTo>
                      <a:pt x="1905" y="1810"/>
                    </a:moveTo>
                    <a:cubicBezTo>
                      <a:pt x="667" y="1143"/>
                      <a:pt x="191" y="667"/>
                      <a:pt x="95" y="0"/>
                    </a:cubicBezTo>
                    <a:cubicBezTo>
                      <a:pt x="95" y="381"/>
                      <a:pt x="0" y="857"/>
                      <a:pt x="0" y="1238"/>
                    </a:cubicBezTo>
                    <a:cubicBezTo>
                      <a:pt x="762" y="1619"/>
                      <a:pt x="1429" y="1905"/>
                      <a:pt x="1905" y="181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B7612201-B37C-717A-5C8E-B7D87ABC53FE}"/>
                  </a:ext>
                </a:extLst>
              </p:cNvPr>
              <p:cNvSpPr/>
              <p:nvPr/>
            </p:nvSpPr>
            <p:spPr>
              <a:xfrm>
                <a:off x="6561010" y="3645216"/>
                <a:ext cx="2666" cy="5238"/>
              </a:xfrm>
              <a:custGeom>
                <a:avLst/>
                <a:gdLst>
                  <a:gd name="connsiteX0" fmla="*/ 0 w 2666"/>
                  <a:gd name="connsiteY0" fmla="*/ 5239 h 5238"/>
                  <a:gd name="connsiteX1" fmla="*/ 2667 w 2666"/>
                  <a:gd name="connsiteY1" fmla="*/ 0 h 5238"/>
                  <a:gd name="connsiteX2" fmla="*/ 0 w 2666"/>
                  <a:gd name="connsiteY2" fmla="*/ 5239 h 5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6" h="5238">
                    <a:moveTo>
                      <a:pt x="0" y="5239"/>
                    </a:moveTo>
                    <a:lnTo>
                      <a:pt x="2667" y="0"/>
                    </a:lnTo>
                    <a:cubicBezTo>
                      <a:pt x="1619" y="1333"/>
                      <a:pt x="667" y="3239"/>
                      <a:pt x="0" y="5239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8581EE51-33D9-B835-7B97-4DE196CF9139}"/>
                  </a:ext>
                </a:extLst>
              </p:cNvPr>
              <p:cNvSpPr/>
              <p:nvPr/>
            </p:nvSpPr>
            <p:spPr>
              <a:xfrm>
                <a:off x="6309073" y="3565587"/>
                <a:ext cx="1238" cy="762"/>
              </a:xfrm>
              <a:custGeom>
                <a:avLst/>
                <a:gdLst>
                  <a:gd name="connsiteX0" fmla="*/ 1238 w 1238"/>
                  <a:gd name="connsiteY0" fmla="*/ 0 h 762"/>
                  <a:gd name="connsiteX1" fmla="*/ 0 w 1238"/>
                  <a:gd name="connsiteY1" fmla="*/ 762 h 762"/>
                  <a:gd name="connsiteX2" fmla="*/ 1238 w 1238"/>
                  <a:gd name="connsiteY2" fmla="*/ 0 h 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" h="762">
                    <a:moveTo>
                      <a:pt x="1238" y="0"/>
                    </a:moveTo>
                    <a:lnTo>
                      <a:pt x="0" y="762"/>
                    </a:lnTo>
                    <a:cubicBezTo>
                      <a:pt x="476" y="762"/>
                      <a:pt x="953" y="667"/>
                      <a:pt x="1238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88719ABA-04C6-1434-85EC-AEE199B63A81}"/>
                  </a:ext>
                </a:extLst>
              </p:cNvPr>
              <p:cNvSpPr/>
              <p:nvPr/>
            </p:nvSpPr>
            <p:spPr>
              <a:xfrm>
                <a:off x="6568629" y="3625690"/>
                <a:ext cx="4572" cy="2952"/>
              </a:xfrm>
              <a:custGeom>
                <a:avLst/>
                <a:gdLst>
                  <a:gd name="connsiteX0" fmla="*/ 0 w 4572"/>
                  <a:gd name="connsiteY0" fmla="*/ 2953 h 2952"/>
                  <a:gd name="connsiteX1" fmla="*/ 4572 w 4572"/>
                  <a:gd name="connsiteY1" fmla="*/ 1048 h 2952"/>
                  <a:gd name="connsiteX2" fmla="*/ 3524 w 4572"/>
                  <a:gd name="connsiteY2" fmla="*/ 0 h 2952"/>
                  <a:gd name="connsiteX3" fmla="*/ 0 w 4572"/>
                  <a:gd name="connsiteY3" fmla="*/ 2953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2" h="2952">
                    <a:moveTo>
                      <a:pt x="0" y="2953"/>
                    </a:moveTo>
                    <a:cubicBezTo>
                      <a:pt x="2096" y="2572"/>
                      <a:pt x="3524" y="1905"/>
                      <a:pt x="4572" y="1048"/>
                    </a:cubicBezTo>
                    <a:cubicBezTo>
                      <a:pt x="4286" y="667"/>
                      <a:pt x="4001" y="286"/>
                      <a:pt x="3524" y="0"/>
                    </a:cubicBezTo>
                    <a:lnTo>
                      <a:pt x="0" y="2953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FBA4DA6E-6FE1-EB92-2814-67751861E7CB}"/>
                  </a:ext>
                </a:extLst>
              </p:cNvPr>
              <p:cNvSpPr/>
              <p:nvPr/>
            </p:nvSpPr>
            <p:spPr>
              <a:xfrm>
                <a:off x="6046945" y="3583971"/>
                <a:ext cx="9525" cy="9525"/>
              </a:xfrm>
              <a:custGeom>
                <a:avLst/>
                <a:gdLst>
                  <a:gd name="connsiteX0" fmla="*/ 0 w 9525"/>
                  <a:gd name="connsiteY0" fmla="*/ 0 h 9525"/>
                  <a:gd name="connsiteX1" fmla="*/ 0 w 9525"/>
                  <a:gd name="connsiteY1" fmla="*/ 0 h 9525"/>
                  <a:gd name="connsiteX2" fmla="*/ 0 w 9525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C451D11F-A753-47C4-2EF8-A3003DC6CF72}"/>
                  </a:ext>
                </a:extLst>
              </p:cNvPr>
              <p:cNvSpPr/>
              <p:nvPr/>
            </p:nvSpPr>
            <p:spPr>
              <a:xfrm>
                <a:off x="5887072" y="3493483"/>
                <a:ext cx="774997" cy="646461"/>
              </a:xfrm>
              <a:custGeom>
                <a:avLst/>
                <a:gdLst>
                  <a:gd name="connsiteX0" fmla="*/ 122916 w 774997"/>
                  <a:gd name="connsiteY0" fmla="*/ 106394 h 646461"/>
                  <a:gd name="connsiteX1" fmla="*/ 125773 w 774997"/>
                  <a:gd name="connsiteY1" fmla="*/ 95155 h 646461"/>
                  <a:gd name="connsiteX2" fmla="*/ 131774 w 774997"/>
                  <a:gd name="connsiteY2" fmla="*/ 103442 h 646461"/>
                  <a:gd name="connsiteX3" fmla="*/ 141394 w 774997"/>
                  <a:gd name="connsiteY3" fmla="*/ 94583 h 646461"/>
                  <a:gd name="connsiteX4" fmla="*/ 141776 w 774997"/>
                  <a:gd name="connsiteY4" fmla="*/ 97631 h 646461"/>
                  <a:gd name="connsiteX5" fmla="*/ 159111 w 774997"/>
                  <a:gd name="connsiteY5" fmla="*/ 88868 h 646461"/>
                  <a:gd name="connsiteX6" fmla="*/ 159968 w 774997"/>
                  <a:gd name="connsiteY6" fmla="*/ 90583 h 646461"/>
                  <a:gd name="connsiteX7" fmla="*/ 158349 w 774997"/>
                  <a:gd name="connsiteY7" fmla="*/ 81058 h 646461"/>
                  <a:gd name="connsiteX8" fmla="*/ 163873 w 774997"/>
                  <a:gd name="connsiteY8" fmla="*/ 80772 h 646461"/>
                  <a:gd name="connsiteX9" fmla="*/ 161778 w 774997"/>
                  <a:gd name="connsiteY9" fmla="*/ 84106 h 646461"/>
                  <a:gd name="connsiteX10" fmla="*/ 164159 w 774997"/>
                  <a:gd name="connsiteY10" fmla="*/ 81915 h 646461"/>
                  <a:gd name="connsiteX11" fmla="*/ 161206 w 774997"/>
                  <a:gd name="connsiteY11" fmla="*/ 89345 h 646461"/>
                  <a:gd name="connsiteX12" fmla="*/ 175494 w 774997"/>
                  <a:gd name="connsiteY12" fmla="*/ 82391 h 646461"/>
                  <a:gd name="connsiteX13" fmla="*/ 172255 w 774997"/>
                  <a:gd name="connsiteY13" fmla="*/ 90583 h 646461"/>
                  <a:gd name="connsiteX14" fmla="*/ 166064 w 774997"/>
                  <a:gd name="connsiteY14" fmla="*/ 88678 h 646461"/>
                  <a:gd name="connsiteX15" fmla="*/ 167493 w 774997"/>
                  <a:gd name="connsiteY15" fmla="*/ 98774 h 646461"/>
                  <a:gd name="connsiteX16" fmla="*/ 184067 w 774997"/>
                  <a:gd name="connsiteY16" fmla="*/ 95917 h 646461"/>
                  <a:gd name="connsiteX17" fmla="*/ 184447 w 774997"/>
                  <a:gd name="connsiteY17" fmla="*/ 86963 h 646461"/>
                  <a:gd name="connsiteX18" fmla="*/ 202069 w 774997"/>
                  <a:gd name="connsiteY18" fmla="*/ 93155 h 646461"/>
                  <a:gd name="connsiteX19" fmla="*/ 210165 w 774997"/>
                  <a:gd name="connsiteY19" fmla="*/ 84296 h 646461"/>
                  <a:gd name="connsiteX20" fmla="*/ 208831 w 774997"/>
                  <a:gd name="connsiteY20" fmla="*/ 91726 h 646461"/>
                  <a:gd name="connsiteX21" fmla="*/ 220738 w 774997"/>
                  <a:gd name="connsiteY21" fmla="*/ 85058 h 646461"/>
                  <a:gd name="connsiteX22" fmla="*/ 216166 w 774997"/>
                  <a:gd name="connsiteY22" fmla="*/ 88773 h 646461"/>
                  <a:gd name="connsiteX23" fmla="*/ 223500 w 774997"/>
                  <a:gd name="connsiteY23" fmla="*/ 84011 h 646461"/>
                  <a:gd name="connsiteX24" fmla="*/ 224834 w 774997"/>
                  <a:gd name="connsiteY24" fmla="*/ 90392 h 646461"/>
                  <a:gd name="connsiteX25" fmla="*/ 250360 w 774997"/>
                  <a:gd name="connsiteY25" fmla="*/ 81344 h 646461"/>
                  <a:gd name="connsiteX26" fmla="*/ 250932 w 774997"/>
                  <a:gd name="connsiteY26" fmla="*/ 87249 h 646461"/>
                  <a:gd name="connsiteX27" fmla="*/ 286460 w 774997"/>
                  <a:gd name="connsiteY27" fmla="*/ 88868 h 646461"/>
                  <a:gd name="connsiteX28" fmla="*/ 290175 w 774997"/>
                  <a:gd name="connsiteY28" fmla="*/ 82963 h 646461"/>
                  <a:gd name="connsiteX29" fmla="*/ 291223 w 774997"/>
                  <a:gd name="connsiteY29" fmla="*/ 86487 h 646461"/>
                  <a:gd name="connsiteX30" fmla="*/ 293032 w 774997"/>
                  <a:gd name="connsiteY30" fmla="*/ 80582 h 646461"/>
                  <a:gd name="connsiteX31" fmla="*/ 295128 w 774997"/>
                  <a:gd name="connsiteY31" fmla="*/ 85344 h 646461"/>
                  <a:gd name="connsiteX32" fmla="*/ 324179 w 774997"/>
                  <a:gd name="connsiteY32" fmla="*/ 78677 h 646461"/>
                  <a:gd name="connsiteX33" fmla="*/ 322751 w 774997"/>
                  <a:gd name="connsiteY33" fmla="*/ 80486 h 646461"/>
                  <a:gd name="connsiteX34" fmla="*/ 334943 w 774997"/>
                  <a:gd name="connsiteY34" fmla="*/ 73152 h 646461"/>
                  <a:gd name="connsiteX35" fmla="*/ 333895 w 774997"/>
                  <a:gd name="connsiteY35" fmla="*/ 74200 h 646461"/>
                  <a:gd name="connsiteX36" fmla="*/ 372852 w 774997"/>
                  <a:gd name="connsiteY36" fmla="*/ 76676 h 646461"/>
                  <a:gd name="connsiteX37" fmla="*/ 386282 w 774997"/>
                  <a:gd name="connsiteY37" fmla="*/ 67818 h 646461"/>
                  <a:gd name="connsiteX38" fmla="*/ 403522 w 774997"/>
                  <a:gd name="connsiteY38" fmla="*/ 77724 h 646461"/>
                  <a:gd name="connsiteX39" fmla="*/ 410666 w 774997"/>
                  <a:gd name="connsiteY39" fmla="*/ 68866 h 646461"/>
                  <a:gd name="connsiteX40" fmla="*/ 411238 w 774997"/>
                  <a:gd name="connsiteY40" fmla="*/ 74676 h 646461"/>
                  <a:gd name="connsiteX41" fmla="*/ 415524 w 774997"/>
                  <a:gd name="connsiteY41" fmla="*/ 68104 h 646461"/>
                  <a:gd name="connsiteX42" fmla="*/ 418667 w 774997"/>
                  <a:gd name="connsiteY42" fmla="*/ 74867 h 646461"/>
                  <a:gd name="connsiteX43" fmla="*/ 421906 w 774997"/>
                  <a:gd name="connsiteY43" fmla="*/ 73057 h 646461"/>
                  <a:gd name="connsiteX44" fmla="*/ 418953 w 774997"/>
                  <a:gd name="connsiteY44" fmla="*/ 68961 h 646461"/>
                  <a:gd name="connsiteX45" fmla="*/ 432383 w 774997"/>
                  <a:gd name="connsiteY45" fmla="*/ 74962 h 646461"/>
                  <a:gd name="connsiteX46" fmla="*/ 444289 w 774997"/>
                  <a:gd name="connsiteY46" fmla="*/ 68961 h 646461"/>
                  <a:gd name="connsiteX47" fmla="*/ 440670 w 774997"/>
                  <a:gd name="connsiteY47" fmla="*/ 74009 h 646461"/>
                  <a:gd name="connsiteX48" fmla="*/ 448004 w 774997"/>
                  <a:gd name="connsiteY48" fmla="*/ 74009 h 646461"/>
                  <a:gd name="connsiteX49" fmla="*/ 448195 w 774997"/>
                  <a:gd name="connsiteY49" fmla="*/ 69247 h 646461"/>
                  <a:gd name="connsiteX50" fmla="*/ 463339 w 774997"/>
                  <a:gd name="connsiteY50" fmla="*/ 70009 h 646461"/>
                  <a:gd name="connsiteX51" fmla="*/ 462673 w 774997"/>
                  <a:gd name="connsiteY51" fmla="*/ 74105 h 646461"/>
                  <a:gd name="connsiteX52" fmla="*/ 492105 w 774997"/>
                  <a:gd name="connsiteY52" fmla="*/ 69723 h 646461"/>
                  <a:gd name="connsiteX53" fmla="*/ 491438 w 774997"/>
                  <a:gd name="connsiteY53" fmla="*/ 60198 h 646461"/>
                  <a:gd name="connsiteX54" fmla="*/ 493153 w 774997"/>
                  <a:gd name="connsiteY54" fmla="*/ 66294 h 646461"/>
                  <a:gd name="connsiteX55" fmla="*/ 493438 w 774997"/>
                  <a:gd name="connsiteY55" fmla="*/ 59246 h 646461"/>
                  <a:gd name="connsiteX56" fmla="*/ 494581 w 774997"/>
                  <a:gd name="connsiteY56" fmla="*/ 68294 h 646461"/>
                  <a:gd name="connsiteX57" fmla="*/ 499058 w 774997"/>
                  <a:gd name="connsiteY57" fmla="*/ 65723 h 646461"/>
                  <a:gd name="connsiteX58" fmla="*/ 498392 w 774997"/>
                  <a:gd name="connsiteY58" fmla="*/ 70961 h 646461"/>
                  <a:gd name="connsiteX59" fmla="*/ 509155 w 774997"/>
                  <a:gd name="connsiteY59" fmla="*/ 69533 h 646461"/>
                  <a:gd name="connsiteX60" fmla="*/ 509536 w 774997"/>
                  <a:gd name="connsiteY60" fmla="*/ 71342 h 646461"/>
                  <a:gd name="connsiteX61" fmla="*/ 532586 w 774997"/>
                  <a:gd name="connsiteY61" fmla="*/ 66961 h 646461"/>
                  <a:gd name="connsiteX62" fmla="*/ 537825 w 774997"/>
                  <a:gd name="connsiteY62" fmla="*/ 58007 h 646461"/>
                  <a:gd name="connsiteX63" fmla="*/ 558685 w 774997"/>
                  <a:gd name="connsiteY63" fmla="*/ 61722 h 646461"/>
                  <a:gd name="connsiteX64" fmla="*/ 561923 w 774997"/>
                  <a:gd name="connsiteY64" fmla="*/ 53721 h 646461"/>
                  <a:gd name="connsiteX65" fmla="*/ 566495 w 774997"/>
                  <a:gd name="connsiteY65" fmla="*/ 61246 h 646461"/>
                  <a:gd name="connsiteX66" fmla="*/ 588688 w 774997"/>
                  <a:gd name="connsiteY66" fmla="*/ 54388 h 646461"/>
                  <a:gd name="connsiteX67" fmla="*/ 586402 w 774997"/>
                  <a:gd name="connsiteY67" fmla="*/ 50006 h 646461"/>
                  <a:gd name="connsiteX68" fmla="*/ 591165 w 774997"/>
                  <a:gd name="connsiteY68" fmla="*/ 54007 h 646461"/>
                  <a:gd name="connsiteX69" fmla="*/ 590689 w 774997"/>
                  <a:gd name="connsiteY69" fmla="*/ 54578 h 646461"/>
                  <a:gd name="connsiteX70" fmla="*/ 630218 w 774997"/>
                  <a:gd name="connsiteY70" fmla="*/ 55245 h 646461"/>
                  <a:gd name="connsiteX71" fmla="*/ 629741 w 774997"/>
                  <a:gd name="connsiteY71" fmla="*/ 55817 h 646461"/>
                  <a:gd name="connsiteX72" fmla="*/ 639743 w 774997"/>
                  <a:gd name="connsiteY72" fmla="*/ 49625 h 646461"/>
                  <a:gd name="connsiteX73" fmla="*/ 640981 w 774997"/>
                  <a:gd name="connsiteY73" fmla="*/ 56198 h 646461"/>
                  <a:gd name="connsiteX74" fmla="*/ 667651 w 774997"/>
                  <a:gd name="connsiteY74" fmla="*/ 49625 h 646461"/>
                  <a:gd name="connsiteX75" fmla="*/ 703465 w 774997"/>
                  <a:gd name="connsiteY75" fmla="*/ 54769 h 646461"/>
                  <a:gd name="connsiteX76" fmla="*/ 702607 w 774997"/>
                  <a:gd name="connsiteY76" fmla="*/ 51435 h 646461"/>
                  <a:gd name="connsiteX77" fmla="*/ 704036 w 774997"/>
                  <a:gd name="connsiteY77" fmla="*/ 50197 h 646461"/>
                  <a:gd name="connsiteX78" fmla="*/ 704322 w 774997"/>
                  <a:gd name="connsiteY78" fmla="*/ 51054 h 646461"/>
                  <a:gd name="connsiteX79" fmla="*/ 704703 w 774997"/>
                  <a:gd name="connsiteY79" fmla="*/ 53912 h 646461"/>
                  <a:gd name="connsiteX80" fmla="*/ 704512 w 774997"/>
                  <a:gd name="connsiteY80" fmla="*/ 49054 h 646461"/>
                  <a:gd name="connsiteX81" fmla="*/ 710513 w 774997"/>
                  <a:gd name="connsiteY81" fmla="*/ 48197 h 646461"/>
                  <a:gd name="connsiteX82" fmla="*/ 710418 w 774997"/>
                  <a:gd name="connsiteY82" fmla="*/ 52578 h 646461"/>
                  <a:gd name="connsiteX83" fmla="*/ 704608 w 774997"/>
                  <a:gd name="connsiteY83" fmla="*/ 57055 h 646461"/>
                  <a:gd name="connsiteX84" fmla="*/ 713276 w 774997"/>
                  <a:gd name="connsiteY84" fmla="*/ 54864 h 646461"/>
                  <a:gd name="connsiteX85" fmla="*/ 714799 w 774997"/>
                  <a:gd name="connsiteY85" fmla="*/ 56579 h 646461"/>
                  <a:gd name="connsiteX86" fmla="*/ 708132 w 774997"/>
                  <a:gd name="connsiteY86" fmla="*/ 56579 h 646461"/>
                  <a:gd name="connsiteX87" fmla="*/ 710894 w 774997"/>
                  <a:gd name="connsiteY87" fmla="*/ 58484 h 646461"/>
                  <a:gd name="connsiteX88" fmla="*/ 710894 w 774997"/>
                  <a:gd name="connsiteY88" fmla="*/ 59150 h 646461"/>
                  <a:gd name="connsiteX89" fmla="*/ 710037 w 774997"/>
                  <a:gd name="connsiteY89" fmla="*/ 62008 h 646461"/>
                  <a:gd name="connsiteX90" fmla="*/ 707942 w 774997"/>
                  <a:gd name="connsiteY90" fmla="*/ 67818 h 646461"/>
                  <a:gd name="connsiteX91" fmla="*/ 702512 w 774997"/>
                  <a:gd name="connsiteY91" fmla="*/ 91535 h 646461"/>
                  <a:gd name="connsiteX92" fmla="*/ 700226 w 774997"/>
                  <a:gd name="connsiteY92" fmla="*/ 88106 h 646461"/>
                  <a:gd name="connsiteX93" fmla="*/ 699464 w 774997"/>
                  <a:gd name="connsiteY93" fmla="*/ 100965 h 646461"/>
                  <a:gd name="connsiteX94" fmla="*/ 693844 w 774997"/>
                  <a:gd name="connsiteY94" fmla="*/ 101156 h 646461"/>
                  <a:gd name="connsiteX95" fmla="*/ 691749 w 774997"/>
                  <a:gd name="connsiteY95" fmla="*/ 111157 h 646461"/>
                  <a:gd name="connsiteX96" fmla="*/ 690511 w 774997"/>
                  <a:gd name="connsiteY96" fmla="*/ 109061 h 646461"/>
                  <a:gd name="connsiteX97" fmla="*/ 692320 w 774997"/>
                  <a:gd name="connsiteY97" fmla="*/ 118205 h 646461"/>
                  <a:gd name="connsiteX98" fmla="*/ 686320 w 774997"/>
                  <a:gd name="connsiteY98" fmla="*/ 133064 h 646461"/>
                  <a:gd name="connsiteX99" fmla="*/ 687844 w 774997"/>
                  <a:gd name="connsiteY99" fmla="*/ 145352 h 646461"/>
                  <a:gd name="connsiteX100" fmla="*/ 680510 w 774997"/>
                  <a:gd name="connsiteY100" fmla="*/ 157734 h 646461"/>
                  <a:gd name="connsiteX101" fmla="*/ 673937 w 774997"/>
                  <a:gd name="connsiteY101" fmla="*/ 157353 h 646461"/>
                  <a:gd name="connsiteX102" fmla="*/ 677271 w 774997"/>
                  <a:gd name="connsiteY102" fmla="*/ 166402 h 646461"/>
                  <a:gd name="connsiteX103" fmla="*/ 666031 w 774997"/>
                  <a:gd name="connsiteY103" fmla="*/ 183928 h 646461"/>
                  <a:gd name="connsiteX104" fmla="*/ 663555 w 774997"/>
                  <a:gd name="connsiteY104" fmla="*/ 220885 h 646461"/>
                  <a:gd name="connsiteX105" fmla="*/ 658221 w 774997"/>
                  <a:gd name="connsiteY105" fmla="*/ 206216 h 646461"/>
                  <a:gd name="connsiteX106" fmla="*/ 657459 w 774997"/>
                  <a:gd name="connsiteY106" fmla="*/ 235363 h 646461"/>
                  <a:gd name="connsiteX107" fmla="*/ 653363 w 774997"/>
                  <a:gd name="connsiteY107" fmla="*/ 231267 h 646461"/>
                  <a:gd name="connsiteX108" fmla="*/ 647077 w 774997"/>
                  <a:gd name="connsiteY108" fmla="*/ 261366 h 646461"/>
                  <a:gd name="connsiteX109" fmla="*/ 645553 w 774997"/>
                  <a:gd name="connsiteY109" fmla="*/ 258699 h 646461"/>
                  <a:gd name="connsiteX110" fmla="*/ 646696 w 774997"/>
                  <a:gd name="connsiteY110" fmla="*/ 263557 h 646461"/>
                  <a:gd name="connsiteX111" fmla="*/ 646315 w 774997"/>
                  <a:gd name="connsiteY111" fmla="*/ 261461 h 646461"/>
                  <a:gd name="connsiteX112" fmla="*/ 657745 w 774997"/>
                  <a:gd name="connsiteY112" fmla="*/ 273749 h 646461"/>
                  <a:gd name="connsiteX113" fmla="*/ 640314 w 774997"/>
                  <a:gd name="connsiteY113" fmla="*/ 272320 h 646461"/>
                  <a:gd name="connsiteX114" fmla="*/ 644410 w 774997"/>
                  <a:gd name="connsiteY114" fmla="*/ 276416 h 646461"/>
                  <a:gd name="connsiteX115" fmla="*/ 639266 w 774997"/>
                  <a:gd name="connsiteY115" fmla="*/ 275177 h 646461"/>
                  <a:gd name="connsiteX116" fmla="*/ 641647 w 774997"/>
                  <a:gd name="connsiteY116" fmla="*/ 287179 h 646461"/>
                  <a:gd name="connsiteX117" fmla="*/ 637647 w 774997"/>
                  <a:gd name="connsiteY117" fmla="*/ 283845 h 646461"/>
                  <a:gd name="connsiteX118" fmla="*/ 639361 w 774997"/>
                  <a:gd name="connsiteY118" fmla="*/ 296513 h 646461"/>
                  <a:gd name="connsiteX119" fmla="*/ 637361 w 774997"/>
                  <a:gd name="connsiteY119" fmla="*/ 294513 h 646461"/>
                  <a:gd name="connsiteX120" fmla="*/ 635075 w 774997"/>
                  <a:gd name="connsiteY120" fmla="*/ 320135 h 646461"/>
                  <a:gd name="connsiteX121" fmla="*/ 624502 w 774997"/>
                  <a:gd name="connsiteY121" fmla="*/ 320516 h 646461"/>
                  <a:gd name="connsiteX122" fmla="*/ 624788 w 774997"/>
                  <a:gd name="connsiteY122" fmla="*/ 326136 h 646461"/>
                  <a:gd name="connsiteX123" fmla="*/ 628694 w 774997"/>
                  <a:gd name="connsiteY123" fmla="*/ 325279 h 646461"/>
                  <a:gd name="connsiteX124" fmla="*/ 627169 w 774997"/>
                  <a:gd name="connsiteY124" fmla="*/ 338138 h 646461"/>
                  <a:gd name="connsiteX125" fmla="*/ 625550 w 774997"/>
                  <a:gd name="connsiteY125" fmla="*/ 333947 h 646461"/>
                  <a:gd name="connsiteX126" fmla="*/ 624026 w 774997"/>
                  <a:gd name="connsiteY126" fmla="*/ 342519 h 646461"/>
                  <a:gd name="connsiteX127" fmla="*/ 628217 w 774997"/>
                  <a:gd name="connsiteY127" fmla="*/ 338804 h 646461"/>
                  <a:gd name="connsiteX128" fmla="*/ 632980 w 774997"/>
                  <a:gd name="connsiteY128" fmla="*/ 346424 h 646461"/>
                  <a:gd name="connsiteX129" fmla="*/ 626598 w 774997"/>
                  <a:gd name="connsiteY129" fmla="*/ 351663 h 646461"/>
                  <a:gd name="connsiteX130" fmla="*/ 626598 w 774997"/>
                  <a:gd name="connsiteY130" fmla="*/ 351663 h 646461"/>
                  <a:gd name="connsiteX131" fmla="*/ 626693 w 774997"/>
                  <a:gd name="connsiteY131" fmla="*/ 360140 h 646461"/>
                  <a:gd name="connsiteX132" fmla="*/ 617835 w 774997"/>
                  <a:gd name="connsiteY132" fmla="*/ 356902 h 646461"/>
                  <a:gd name="connsiteX133" fmla="*/ 620883 w 774997"/>
                  <a:gd name="connsiteY133" fmla="*/ 372428 h 646461"/>
                  <a:gd name="connsiteX134" fmla="*/ 615454 w 774997"/>
                  <a:gd name="connsiteY134" fmla="*/ 369856 h 646461"/>
                  <a:gd name="connsiteX135" fmla="*/ 619359 w 774997"/>
                  <a:gd name="connsiteY135" fmla="*/ 373190 h 646461"/>
                  <a:gd name="connsiteX136" fmla="*/ 613739 w 774997"/>
                  <a:gd name="connsiteY136" fmla="*/ 373475 h 646461"/>
                  <a:gd name="connsiteX137" fmla="*/ 616787 w 774997"/>
                  <a:gd name="connsiteY137" fmla="*/ 380429 h 646461"/>
                  <a:gd name="connsiteX138" fmla="*/ 615549 w 774997"/>
                  <a:gd name="connsiteY138" fmla="*/ 378333 h 646461"/>
                  <a:gd name="connsiteX139" fmla="*/ 609072 w 774997"/>
                  <a:gd name="connsiteY139" fmla="*/ 399193 h 646461"/>
                  <a:gd name="connsiteX140" fmla="*/ 602976 w 774997"/>
                  <a:gd name="connsiteY140" fmla="*/ 393097 h 646461"/>
                  <a:gd name="connsiteX141" fmla="*/ 599356 w 774997"/>
                  <a:gd name="connsiteY141" fmla="*/ 424434 h 646461"/>
                  <a:gd name="connsiteX142" fmla="*/ 600690 w 774997"/>
                  <a:gd name="connsiteY142" fmla="*/ 423005 h 646461"/>
                  <a:gd name="connsiteX143" fmla="*/ 596499 w 774997"/>
                  <a:gd name="connsiteY143" fmla="*/ 434531 h 646461"/>
                  <a:gd name="connsiteX144" fmla="*/ 592689 w 774997"/>
                  <a:gd name="connsiteY144" fmla="*/ 431864 h 646461"/>
                  <a:gd name="connsiteX145" fmla="*/ 590212 w 774997"/>
                  <a:gd name="connsiteY145" fmla="*/ 456343 h 646461"/>
                  <a:gd name="connsiteX146" fmla="*/ 588212 w 774997"/>
                  <a:gd name="connsiteY146" fmla="*/ 454343 h 646461"/>
                  <a:gd name="connsiteX147" fmla="*/ 580973 w 774997"/>
                  <a:gd name="connsiteY147" fmla="*/ 467392 h 646461"/>
                  <a:gd name="connsiteX148" fmla="*/ 585831 w 774997"/>
                  <a:gd name="connsiteY148" fmla="*/ 471488 h 646461"/>
                  <a:gd name="connsiteX149" fmla="*/ 569638 w 774997"/>
                  <a:gd name="connsiteY149" fmla="*/ 504920 h 646461"/>
                  <a:gd name="connsiteX150" fmla="*/ 568210 w 774997"/>
                  <a:gd name="connsiteY150" fmla="*/ 502063 h 646461"/>
                  <a:gd name="connsiteX151" fmla="*/ 567257 w 774997"/>
                  <a:gd name="connsiteY151" fmla="*/ 512255 h 646461"/>
                  <a:gd name="connsiteX152" fmla="*/ 574115 w 774997"/>
                  <a:gd name="connsiteY152" fmla="*/ 511016 h 646461"/>
                  <a:gd name="connsiteX153" fmla="*/ 576306 w 774997"/>
                  <a:gd name="connsiteY153" fmla="*/ 518732 h 646461"/>
                  <a:gd name="connsiteX154" fmla="*/ 566686 w 774997"/>
                  <a:gd name="connsiteY154" fmla="*/ 517493 h 646461"/>
                  <a:gd name="connsiteX155" fmla="*/ 570591 w 774997"/>
                  <a:gd name="connsiteY155" fmla="*/ 519017 h 646461"/>
                  <a:gd name="connsiteX156" fmla="*/ 571353 w 774997"/>
                  <a:gd name="connsiteY156" fmla="*/ 527685 h 646461"/>
                  <a:gd name="connsiteX157" fmla="*/ 569257 w 774997"/>
                  <a:gd name="connsiteY157" fmla="*/ 526542 h 646461"/>
                  <a:gd name="connsiteX158" fmla="*/ 570019 w 774997"/>
                  <a:gd name="connsiteY158" fmla="*/ 535210 h 646461"/>
                  <a:gd name="connsiteX159" fmla="*/ 564781 w 774997"/>
                  <a:gd name="connsiteY159" fmla="*/ 530257 h 646461"/>
                  <a:gd name="connsiteX160" fmla="*/ 565257 w 774997"/>
                  <a:gd name="connsiteY160" fmla="*/ 542735 h 646461"/>
                  <a:gd name="connsiteX161" fmla="*/ 564495 w 774997"/>
                  <a:gd name="connsiteY161" fmla="*/ 536258 h 646461"/>
                  <a:gd name="connsiteX162" fmla="*/ 556970 w 774997"/>
                  <a:gd name="connsiteY162" fmla="*/ 541496 h 646461"/>
                  <a:gd name="connsiteX163" fmla="*/ 557161 w 774997"/>
                  <a:gd name="connsiteY163" fmla="*/ 541306 h 646461"/>
                  <a:gd name="connsiteX164" fmla="*/ 552398 w 774997"/>
                  <a:gd name="connsiteY164" fmla="*/ 546830 h 646461"/>
                  <a:gd name="connsiteX165" fmla="*/ 554494 w 774997"/>
                  <a:gd name="connsiteY165" fmla="*/ 545687 h 646461"/>
                  <a:gd name="connsiteX166" fmla="*/ 559447 w 774997"/>
                  <a:gd name="connsiteY166" fmla="*/ 565404 h 646461"/>
                  <a:gd name="connsiteX167" fmla="*/ 550017 w 774997"/>
                  <a:gd name="connsiteY167" fmla="*/ 560451 h 646461"/>
                  <a:gd name="connsiteX168" fmla="*/ 544111 w 774997"/>
                  <a:gd name="connsiteY168" fmla="*/ 562261 h 646461"/>
                  <a:gd name="connsiteX169" fmla="*/ 543826 w 774997"/>
                  <a:gd name="connsiteY169" fmla="*/ 572643 h 646461"/>
                  <a:gd name="connsiteX170" fmla="*/ 538396 w 774997"/>
                  <a:gd name="connsiteY170" fmla="*/ 573596 h 646461"/>
                  <a:gd name="connsiteX171" fmla="*/ 543826 w 774997"/>
                  <a:gd name="connsiteY171" fmla="*/ 574834 h 646461"/>
                  <a:gd name="connsiteX172" fmla="*/ 536777 w 774997"/>
                  <a:gd name="connsiteY172" fmla="*/ 598170 h 646461"/>
                  <a:gd name="connsiteX173" fmla="*/ 543540 w 774997"/>
                  <a:gd name="connsiteY173" fmla="*/ 618363 h 646461"/>
                  <a:gd name="connsiteX174" fmla="*/ 537825 w 774997"/>
                  <a:gd name="connsiteY174" fmla="*/ 614172 h 646461"/>
                  <a:gd name="connsiteX175" fmla="*/ 534205 w 774997"/>
                  <a:gd name="connsiteY175" fmla="*/ 624364 h 646461"/>
                  <a:gd name="connsiteX176" fmla="*/ 529062 w 774997"/>
                  <a:gd name="connsiteY176" fmla="*/ 623792 h 646461"/>
                  <a:gd name="connsiteX177" fmla="*/ 530872 w 774997"/>
                  <a:gd name="connsiteY177" fmla="*/ 630841 h 646461"/>
                  <a:gd name="connsiteX178" fmla="*/ 524776 w 774997"/>
                  <a:gd name="connsiteY178" fmla="*/ 625507 h 646461"/>
                  <a:gd name="connsiteX179" fmla="*/ 527728 w 774997"/>
                  <a:gd name="connsiteY179" fmla="*/ 637985 h 646461"/>
                  <a:gd name="connsiteX180" fmla="*/ 522299 w 774997"/>
                  <a:gd name="connsiteY180" fmla="*/ 632365 h 646461"/>
                  <a:gd name="connsiteX181" fmla="*/ 525919 w 774997"/>
                  <a:gd name="connsiteY181" fmla="*/ 646462 h 646461"/>
                  <a:gd name="connsiteX182" fmla="*/ 528490 w 774997"/>
                  <a:gd name="connsiteY182" fmla="*/ 644557 h 646461"/>
                  <a:gd name="connsiteX183" fmla="*/ 523537 w 774997"/>
                  <a:gd name="connsiteY183" fmla="*/ 642461 h 646461"/>
                  <a:gd name="connsiteX184" fmla="*/ 528776 w 774997"/>
                  <a:gd name="connsiteY184" fmla="*/ 638556 h 646461"/>
                  <a:gd name="connsiteX185" fmla="*/ 529062 w 774997"/>
                  <a:gd name="connsiteY185" fmla="*/ 641414 h 646461"/>
                  <a:gd name="connsiteX186" fmla="*/ 533253 w 774997"/>
                  <a:gd name="connsiteY186" fmla="*/ 625983 h 646461"/>
                  <a:gd name="connsiteX187" fmla="*/ 540016 w 774997"/>
                  <a:gd name="connsiteY187" fmla="*/ 630650 h 646461"/>
                  <a:gd name="connsiteX188" fmla="*/ 535634 w 774997"/>
                  <a:gd name="connsiteY188" fmla="*/ 623316 h 646461"/>
                  <a:gd name="connsiteX189" fmla="*/ 542683 w 774997"/>
                  <a:gd name="connsiteY189" fmla="*/ 626459 h 646461"/>
                  <a:gd name="connsiteX190" fmla="*/ 546302 w 774997"/>
                  <a:gd name="connsiteY190" fmla="*/ 620649 h 646461"/>
                  <a:gd name="connsiteX191" fmla="*/ 547540 w 774997"/>
                  <a:gd name="connsiteY191" fmla="*/ 621221 h 646461"/>
                  <a:gd name="connsiteX192" fmla="*/ 546493 w 774997"/>
                  <a:gd name="connsiteY192" fmla="*/ 616934 h 646461"/>
                  <a:gd name="connsiteX193" fmla="*/ 550112 w 774997"/>
                  <a:gd name="connsiteY193" fmla="*/ 619982 h 646461"/>
                  <a:gd name="connsiteX194" fmla="*/ 554494 w 774997"/>
                  <a:gd name="connsiteY194" fmla="*/ 607409 h 646461"/>
                  <a:gd name="connsiteX195" fmla="*/ 554779 w 774997"/>
                  <a:gd name="connsiteY195" fmla="*/ 608076 h 646461"/>
                  <a:gd name="connsiteX196" fmla="*/ 545445 w 774997"/>
                  <a:gd name="connsiteY196" fmla="*/ 596456 h 646461"/>
                  <a:gd name="connsiteX197" fmla="*/ 560590 w 774997"/>
                  <a:gd name="connsiteY197" fmla="*/ 596741 h 646461"/>
                  <a:gd name="connsiteX198" fmla="*/ 555351 w 774997"/>
                  <a:gd name="connsiteY198" fmla="*/ 593979 h 646461"/>
                  <a:gd name="connsiteX199" fmla="*/ 558970 w 774997"/>
                  <a:gd name="connsiteY199" fmla="*/ 592550 h 646461"/>
                  <a:gd name="connsiteX200" fmla="*/ 553541 w 774997"/>
                  <a:gd name="connsiteY200" fmla="*/ 589121 h 646461"/>
                  <a:gd name="connsiteX201" fmla="*/ 564495 w 774997"/>
                  <a:gd name="connsiteY201" fmla="*/ 578358 h 646461"/>
                  <a:gd name="connsiteX202" fmla="*/ 558494 w 774997"/>
                  <a:gd name="connsiteY202" fmla="*/ 575786 h 646461"/>
                  <a:gd name="connsiteX203" fmla="*/ 564495 w 774997"/>
                  <a:gd name="connsiteY203" fmla="*/ 567309 h 646461"/>
                  <a:gd name="connsiteX204" fmla="*/ 570781 w 774997"/>
                  <a:gd name="connsiteY204" fmla="*/ 570643 h 646461"/>
                  <a:gd name="connsiteX205" fmla="*/ 574877 w 774997"/>
                  <a:gd name="connsiteY205" fmla="*/ 559594 h 646461"/>
                  <a:gd name="connsiteX206" fmla="*/ 574496 w 774997"/>
                  <a:gd name="connsiteY206" fmla="*/ 544925 h 646461"/>
                  <a:gd name="connsiteX207" fmla="*/ 585926 w 774997"/>
                  <a:gd name="connsiteY207" fmla="*/ 531114 h 646461"/>
                  <a:gd name="connsiteX208" fmla="*/ 586974 w 774997"/>
                  <a:gd name="connsiteY208" fmla="*/ 531686 h 646461"/>
                  <a:gd name="connsiteX209" fmla="*/ 583831 w 774997"/>
                  <a:gd name="connsiteY209" fmla="*/ 519017 h 646461"/>
                  <a:gd name="connsiteX210" fmla="*/ 590117 w 774997"/>
                  <a:gd name="connsiteY210" fmla="*/ 524542 h 646461"/>
                  <a:gd name="connsiteX211" fmla="*/ 591355 w 774997"/>
                  <a:gd name="connsiteY211" fmla="*/ 520827 h 646461"/>
                  <a:gd name="connsiteX212" fmla="*/ 588879 w 774997"/>
                  <a:gd name="connsiteY212" fmla="*/ 515017 h 646461"/>
                  <a:gd name="connsiteX213" fmla="*/ 593451 w 774997"/>
                  <a:gd name="connsiteY213" fmla="*/ 517684 h 646461"/>
                  <a:gd name="connsiteX214" fmla="*/ 596594 w 774997"/>
                  <a:gd name="connsiteY214" fmla="*/ 500539 h 646461"/>
                  <a:gd name="connsiteX215" fmla="*/ 581259 w 774997"/>
                  <a:gd name="connsiteY215" fmla="*/ 493395 h 646461"/>
                  <a:gd name="connsiteX216" fmla="*/ 588593 w 774997"/>
                  <a:gd name="connsiteY216" fmla="*/ 497396 h 646461"/>
                  <a:gd name="connsiteX217" fmla="*/ 588688 w 774997"/>
                  <a:gd name="connsiteY217" fmla="*/ 493871 h 646461"/>
                  <a:gd name="connsiteX218" fmla="*/ 591927 w 774997"/>
                  <a:gd name="connsiteY218" fmla="*/ 497967 h 646461"/>
                  <a:gd name="connsiteX219" fmla="*/ 590117 w 774997"/>
                  <a:gd name="connsiteY219" fmla="*/ 493109 h 646461"/>
                  <a:gd name="connsiteX220" fmla="*/ 595927 w 774997"/>
                  <a:gd name="connsiteY220" fmla="*/ 493586 h 646461"/>
                  <a:gd name="connsiteX221" fmla="*/ 594880 w 774997"/>
                  <a:gd name="connsiteY221" fmla="*/ 496443 h 646461"/>
                  <a:gd name="connsiteX222" fmla="*/ 602690 w 774997"/>
                  <a:gd name="connsiteY222" fmla="*/ 491490 h 646461"/>
                  <a:gd name="connsiteX223" fmla="*/ 598118 w 774997"/>
                  <a:gd name="connsiteY223" fmla="*/ 487775 h 646461"/>
                  <a:gd name="connsiteX224" fmla="*/ 605834 w 774997"/>
                  <a:gd name="connsiteY224" fmla="*/ 485299 h 646461"/>
                  <a:gd name="connsiteX225" fmla="*/ 602119 w 774997"/>
                  <a:gd name="connsiteY225" fmla="*/ 479108 h 646461"/>
                  <a:gd name="connsiteX226" fmla="*/ 606881 w 774997"/>
                  <a:gd name="connsiteY226" fmla="*/ 478250 h 646461"/>
                  <a:gd name="connsiteX227" fmla="*/ 603738 w 774997"/>
                  <a:gd name="connsiteY227" fmla="*/ 467011 h 646461"/>
                  <a:gd name="connsiteX228" fmla="*/ 603167 w 774997"/>
                  <a:gd name="connsiteY228" fmla="*/ 467582 h 646461"/>
                  <a:gd name="connsiteX229" fmla="*/ 603167 w 774997"/>
                  <a:gd name="connsiteY229" fmla="*/ 467106 h 646461"/>
                  <a:gd name="connsiteX230" fmla="*/ 603167 w 774997"/>
                  <a:gd name="connsiteY230" fmla="*/ 467106 h 646461"/>
                  <a:gd name="connsiteX231" fmla="*/ 603167 w 774997"/>
                  <a:gd name="connsiteY231" fmla="*/ 467106 h 646461"/>
                  <a:gd name="connsiteX232" fmla="*/ 612787 w 774997"/>
                  <a:gd name="connsiteY232" fmla="*/ 441674 h 646461"/>
                  <a:gd name="connsiteX233" fmla="*/ 614596 w 774997"/>
                  <a:gd name="connsiteY233" fmla="*/ 442341 h 646461"/>
                  <a:gd name="connsiteX234" fmla="*/ 614596 w 774997"/>
                  <a:gd name="connsiteY234" fmla="*/ 426053 h 646461"/>
                  <a:gd name="connsiteX235" fmla="*/ 620978 w 774997"/>
                  <a:gd name="connsiteY235" fmla="*/ 425101 h 646461"/>
                  <a:gd name="connsiteX236" fmla="*/ 623931 w 774997"/>
                  <a:gd name="connsiteY236" fmla="*/ 415290 h 646461"/>
                  <a:gd name="connsiteX237" fmla="*/ 624884 w 774997"/>
                  <a:gd name="connsiteY237" fmla="*/ 419957 h 646461"/>
                  <a:gd name="connsiteX238" fmla="*/ 628312 w 774997"/>
                  <a:gd name="connsiteY238" fmla="*/ 408432 h 646461"/>
                  <a:gd name="connsiteX239" fmla="*/ 634789 w 774997"/>
                  <a:gd name="connsiteY239" fmla="*/ 403860 h 646461"/>
                  <a:gd name="connsiteX240" fmla="*/ 630313 w 774997"/>
                  <a:gd name="connsiteY240" fmla="*/ 406146 h 646461"/>
                  <a:gd name="connsiteX241" fmla="*/ 632980 w 774997"/>
                  <a:gd name="connsiteY241" fmla="*/ 398907 h 646461"/>
                  <a:gd name="connsiteX242" fmla="*/ 638504 w 774997"/>
                  <a:gd name="connsiteY242" fmla="*/ 402241 h 646461"/>
                  <a:gd name="connsiteX243" fmla="*/ 647267 w 774997"/>
                  <a:gd name="connsiteY243" fmla="*/ 376333 h 646461"/>
                  <a:gd name="connsiteX244" fmla="*/ 638314 w 774997"/>
                  <a:gd name="connsiteY244" fmla="*/ 376714 h 646461"/>
                  <a:gd name="connsiteX245" fmla="*/ 651553 w 774997"/>
                  <a:gd name="connsiteY245" fmla="*/ 369094 h 646461"/>
                  <a:gd name="connsiteX246" fmla="*/ 649458 w 774997"/>
                  <a:gd name="connsiteY246" fmla="*/ 354235 h 646461"/>
                  <a:gd name="connsiteX247" fmla="*/ 640790 w 774997"/>
                  <a:gd name="connsiteY247" fmla="*/ 347472 h 646461"/>
                  <a:gd name="connsiteX248" fmla="*/ 652411 w 774997"/>
                  <a:gd name="connsiteY248" fmla="*/ 348425 h 646461"/>
                  <a:gd name="connsiteX249" fmla="*/ 650601 w 774997"/>
                  <a:gd name="connsiteY249" fmla="*/ 349568 h 646461"/>
                  <a:gd name="connsiteX250" fmla="*/ 654030 w 774997"/>
                  <a:gd name="connsiteY250" fmla="*/ 352616 h 646461"/>
                  <a:gd name="connsiteX251" fmla="*/ 652125 w 774997"/>
                  <a:gd name="connsiteY251" fmla="*/ 351282 h 646461"/>
                  <a:gd name="connsiteX252" fmla="*/ 660031 w 774997"/>
                  <a:gd name="connsiteY252" fmla="*/ 345948 h 646461"/>
                  <a:gd name="connsiteX253" fmla="*/ 655078 w 774997"/>
                  <a:gd name="connsiteY253" fmla="*/ 345472 h 646461"/>
                  <a:gd name="connsiteX254" fmla="*/ 662602 w 774997"/>
                  <a:gd name="connsiteY254" fmla="*/ 330803 h 646461"/>
                  <a:gd name="connsiteX255" fmla="*/ 658602 w 774997"/>
                  <a:gd name="connsiteY255" fmla="*/ 330422 h 646461"/>
                  <a:gd name="connsiteX256" fmla="*/ 657078 w 774997"/>
                  <a:gd name="connsiteY256" fmla="*/ 318611 h 646461"/>
                  <a:gd name="connsiteX257" fmla="*/ 663841 w 774997"/>
                  <a:gd name="connsiteY257" fmla="*/ 315468 h 646461"/>
                  <a:gd name="connsiteX258" fmla="*/ 670985 w 774997"/>
                  <a:gd name="connsiteY258" fmla="*/ 318707 h 646461"/>
                  <a:gd name="connsiteX259" fmla="*/ 679176 w 774997"/>
                  <a:gd name="connsiteY259" fmla="*/ 306324 h 646461"/>
                  <a:gd name="connsiteX260" fmla="*/ 679843 w 774997"/>
                  <a:gd name="connsiteY260" fmla="*/ 309848 h 646461"/>
                  <a:gd name="connsiteX261" fmla="*/ 680510 w 774997"/>
                  <a:gd name="connsiteY261" fmla="*/ 304800 h 646461"/>
                  <a:gd name="connsiteX262" fmla="*/ 675652 w 774997"/>
                  <a:gd name="connsiteY262" fmla="*/ 304991 h 646461"/>
                  <a:gd name="connsiteX263" fmla="*/ 679271 w 774997"/>
                  <a:gd name="connsiteY263" fmla="*/ 302705 h 646461"/>
                  <a:gd name="connsiteX264" fmla="*/ 669079 w 774997"/>
                  <a:gd name="connsiteY264" fmla="*/ 296704 h 646461"/>
                  <a:gd name="connsiteX265" fmla="*/ 675080 w 774997"/>
                  <a:gd name="connsiteY265" fmla="*/ 290036 h 646461"/>
                  <a:gd name="connsiteX266" fmla="*/ 679843 w 774997"/>
                  <a:gd name="connsiteY266" fmla="*/ 297656 h 646461"/>
                  <a:gd name="connsiteX267" fmla="*/ 681462 w 774997"/>
                  <a:gd name="connsiteY267" fmla="*/ 293370 h 646461"/>
                  <a:gd name="connsiteX268" fmla="*/ 682700 w 774997"/>
                  <a:gd name="connsiteY268" fmla="*/ 294608 h 646461"/>
                  <a:gd name="connsiteX269" fmla="*/ 680033 w 774997"/>
                  <a:gd name="connsiteY269" fmla="*/ 282035 h 646461"/>
                  <a:gd name="connsiteX270" fmla="*/ 686415 w 774997"/>
                  <a:gd name="connsiteY270" fmla="*/ 281083 h 646461"/>
                  <a:gd name="connsiteX271" fmla="*/ 679081 w 774997"/>
                  <a:gd name="connsiteY271" fmla="*/ 277082 h 646461"/>
                  <a:gd name="connsiteX272" fmla="*/ 680128 w 774997"/>
                  <a:gd name="connsiteY272" fmla="*/ 269081 h 646461"/>
                  <a:gd name="connsiteX273" fmla="*/ 678033 w 774997"/>
                  <a:gd name="connsiteY273" fmla="*/ 271463 h 646461"/>
                  <a:gd name="connsiteX274" fmla="*/ 676509 w 774997"/>
                  <a:gd name="connsiteY274" fmla="*/ 263747 h 646461"/>
                  <a:gd name="connsiteX275" fmla="*/ 678700 w 774997"/>
                  <a:gd name="connsiteY275" fmla="*/ 266510 h 646461"/>
                  <a:gd name="connsiteX276" fmla="*/ 685272 w 774997"/>
                  <a:gd name="connsiteY276" fmla="*/ 254222 h 646461"/>
                  <a:gd name="connsiteX277" fmla="*/ 693559 w 774997"/>
                  <a:gd name="connsiteY277" fmla="*/ 254603 h 646461"/>
                  <a:gd name="connsiteX278" fmla="*/ 698607 w 774997"/>
                  <a:gd name="connsiteY278" fmla="*/ 243078 h 646461"/>
                  <a:gd name="connsiteX279" fmla="*/ 691939 w 774997"/>
                  <a:gd name="connsiteY279" fmla="*/ 238411 h 646461"/>
                  <a:gd name="connsiteX280" fmla="*/ 691654 w 774997"/>
                  <a:gd name="connsiteY280" fmla="*/ 249079 h 646461"/>
                  <a:gd name="connsiteX281" fmla="*/ 687558 w 774997"/>
                  <a:gd name="connsiteY281" fmla="*/ 240697 h 646461"/>
                  <a:gd name="connsiteX282" fmla="*/ 686796 w 774997"/>
                  <a:gd name="connsiteY282" fmla="*/ 249269 h 646461"/>
                  <a:gd name="connsiteX283" fmla="*/ 681271 w 774997"/>
                  <a:gd name="connsiteY283" fmla="*/ 245936 h 646461"/>
                  <a:gd name="connsiteX284" fmla="*/ 686224 w 774997"/>
                  <a:gd name="connsiteY284" fmla="*/ 233648 h 646461"/>
                  <a:gd name="connsiteX285" fmla="*/ 696797 w 774997"/>
                  <a:gd name="connsiteY285" fmla="*/ 237458 h 646461"/>
                  <a:gd name="connsiteX286" fmla="*/ 701369 w 774997"/>
                  <a:gd name="connsiteY286" fmla="*/ 215265 h 646461"/>
                  <a:gd name="connsiteX287" fmla="*/ 698512 w 774997"/>
                  <a:gd name="connsiteY287" fmla="*/ 217551 h 646461"/>
                  <a:gd name="connsiteX288" fmla="*/ 699178 w 774997"/>
                  <a:gd name="connsiteY288" fmla="*/ 208312 h 646461"/>
                  <a:gd name="connsiteX289" fmla="*/ 707179 w 774997"/>
                  <a:gd name="connsiteY289" fmla="*/ 207931 h 646461"/>
                  <a:gd name="connsiteX290" fmla="*/ 702893 w 774997"/>
                  <a:gd name="connsiteY290" fmla="*/ 198215 h 646461"/>
                  <a:gd name="connsiteX291" fmla="*/ 708989 w 774997"/>
                  <a:gd name="connsiteY291" fmla="*/ 195834 h 646461"/>
                  <a:gd name="connsiteX292" fmla="*/ 705370 w 774997"/>
                  <a:gd name="connsiteY292" fmla="*/ 177546 h 646461"/>
                  <a:gd name="connsiteX293" fmla="*/ 713276 w 774997"/>
                  <a:gd name="connsiteY293" fmla="*/ 184309 h 646461"/>
                  <a:gd name="connsiteX294" fmla="*/ 713085 w 774997"/>
                  <a:gd name="connsiteY294" fmla="*/ 179261 h 646461"/>
                  <a:gd name="connsiteX295" fmla="*/ 714609 w 774997"/>
                  <a:gd name="connsiteY295" fmla="*/ 170212 h 646461"/>
                  <a:gd name="connsiteX296" fmla="*/ 710989 w 774997"/>
                  <a:gd name="connsiteY296" fmla="*/ 164592 h 646461"/>
                  <a:gd name="connsiteX297" fmla="*/ 712704 w 774997"/>
                  <a:gd name="connsiteY297" fmla="*/ 165259 h 646461"/>
                  <a:gd name="connsiteX298" fmla="*/ 706989 w 774997"/>
                  <a:gd name="connsiteY298" fmla="*/ 161258 h 646461"/>
                  <a:gd name="connsiteX299" fmla="*/ 724801 w 774997"/>
                  <a:gd name="connsiteY299" fmla="*/ 138017 h 646461"/>
                  <a:gd name="connsiteX300" fmla="*/ 727658 w 774997"/>
                  <a:gd name="connsiteY300" fmla="*/ 121349 h 646461"/>
                  <a:gd name="connsiteX301" fmla="*/ 728706 w 774997"/>
                  <a:gd name="connsiteY301" fmla="*/ 122682 h 646461"/>
                  <a:gd name="connsiteX302" fmla="*/ 726039 w 774997"/>
                  <a:gd name="connsiteY302" fmla="*/ 109252 h 646461"/>
                  <a:gd name="connsiteX303" fmla="*/ 730802 w 774997"/>
                  <a:gd name="connsiteY303" fmla="*/ 112586 h 646461"/>
                  <a:gd name="connsiteX304" fmla="*/ 740707 w 774997"/>
                  <a:gd name="connsiteY304" fmla="*/ 100775 h 646461"/>
                  <a:gd name="connsiteX305" fmla="*/ 740993 w 774997"/>
                  <a:gd name="connsiteY305" fmla="*/ 102203 h 646461"/>
                  <a:gd name="connsiteX306" fmla="*/ 742612 w 774997"/>
                  <a:gd name="connsiteY306" fmla="*/ 85820 h 646461"/>
                  <a:gd name="connsiteX307" fmla="*/ 744327 w 774997"/>
                  <a:gd name="connsiteY307" fmla="*/ 86487 h 646461"/>
                  <a:gd name="connsiteX308" fmla="*/ 740803 w 774997"/>
                  <a:gd name="connsiteY308" fmla="*/ 76010 h 646461"/>
                  <a:gd name="connsiteX309" fmla="*/ 740707 w 774997"/>
                  <a:gd name="connsiteY309" fmla="*/ 70485 h 646461"/>
                  <a:gd name="connsiteX310" fmla="*/ 741184 w 774997"/>
                  <a:gd name="connsiteY310" fmla="*/ 64580 h 646461"/>
                  <a:gd name="connsiteX311" fmla="*/ 747851 w 774997"/>
                  <a:gd name="connsiteY311" fmla="*/ 68294 h 646461"/>
                  <a:gd name="connsiteX312" fmla="*/ 740612 w 774997"/>
                  <a:gd name="connsiteY312" fmla="*/ 60960 h 646461"/>
                  <a:gd name="connsiteX313" fmla="*/ 754043 w 774997"/>
                  <a:gd name="connsiteY313" fmla="*/ 53340 h 646461"/>
                  <a:gd name="connsiteX314" fmla="*/ 751852 w 774997"/>
                  <a:gd name="connsiteY314" fmla="*/ 60579 h 646461"/>
                  <a:gd name="connsiteX315" fmla="*/ 756900 w 774997"/>
                  <a:gd name="connsiteY315" fmla="*/ 53816 h 646461"/>
                  <a:gd name="connsiteX316" fmla="*/ 757471 w 774997"/>
                  <a:gd name="connsiteY316" fmla="*/ 47149 h 646461"/>
                  <a:gd name="connsiteX317" fmla="*/ 760615 w 774997"/>
                  <a:gd name="connsiteY317" fmla="*/ 47149 h 646461"/>
                  <a:gd name="connsiteX318" fmla="*/ 758995 w 774997"/>
                  <a:gd name="connsiteY318" fmla="*/ 27527 h 646461"/>
                  <a:gd name="connsiteX319" fmla="*/ 755662 w 774997"/>
                  <a:gd name="connsiteY319" fmla="*/ 30194 h 646461"/>
                  <a:gd name="connsiteX320" fmla="*/ 755662 w 774997"/>
                  <a:gd name="connsiteY320" fmla="*/ 26194 h 646461"/>
                  <a:gd name="connsiteX321" fmla="*/ 757471 w 774997"/>
                  <a:gd name="connsiteY321" fmla="*/ 21146 h 646461"/>
                  <a:gd name="connsiteX322" fmla="*/ 768616 w 774997"/>
                  <a:gd name="connsiteY322" fmla="*/ 12002 h 646461"/>
                  <a:gd name="connsiteX323" fmla="*/ 767377 w 774997"/>
                  <a:gd name="connsiteY323" fmla="*/ 8763 h 646461"/>
                  <a:gd name="connsiteX324" fmla="*/ 743565 w 774997"/>
                  <a:gd name="connsiteY324" fmla="*/ 17240 h 646461"/>
                  <a:gd name="connsiteX325" fmla="*/ 773569 w 774997"/>
                  <a:gd name="connsiteY325" fmla="*/ 3905 h 646461"/>
                  <a:gd name="connsiteX326" fmla="*/ 774331 w 774997"/>
                  <a:gd name="connsiteY326" fmla="*/ 4858 h 646461"/>
                  <a:gd name="connsiteX327" fmla="*/ 774997 w 774997"/>
                  <a:gd name="connsiteY327" fmla="*/ 2762 h 646461"/>
                  <a:gd name="connsiteX328" fmla="*/ 753661 w 774997"/>
                  <a:gd name="connsiteY328" fmla="*/ 8858 h 646461"/>
                  <a:gd name="connsiteX329" fmla="*/ 761091 w 774997"/>
                  <a:gd name="connsiteY329" fmla="*/ 6763 h 646461"/>
                  <a:gd name="connsiteX330" fmla="*/ 732706 w 774997"/>
                  <a:gd name="connsiteY330" fmla="*/ 17907 h 646461"/>
                  <a:gd name="connsiteX331" fmla="*/ 727372 w 774997"/>
                  <a:gd name="connsiteY331" fmla="*/ 9620 h 646461"/>
                  <a:gd name="connsiteX332" fmla="*/ 709942 w 774997"/>
                  <a:gd name="connsiteY332" fmla="*/ 4763 h 646461"/>
                  <a:gd name="connsiteX333" fmla="*/ 689939 w 774997"/>
                  <a:gd name="connsiteY333" fmla="*/ 7430 h 646461"/>
                  <a:gd name="connsiteX334" fmla="*/ 672032 w 774997"/>
                  <a:gd name="connsiteY334" fmla="*/ 6572 h 646461"/>
                  <a:gd name="connsiteX335" fmla="*/ 670127 w 774997"/>
                  <a:gd name="connsiteY335" fmla="*/ 18764 h 646461"/>
                  <a:gd name="connsiteX336" fmla="*/ 665841 w 774997"/>
                  <a:gd name="connsiteY336" fmla="*/ 18955 h 646461"/>
                  <a:gd name="connsiteX337" fmla="*/ 656411 w 774997"/>
                  <a:gd name="connsiteY337" fmla="*/ 12764 h 646461"/>
                  <a:gd name="connsiteX338" fmla="*/ 658507 w 774997"/>
                  <a:gd name="connsiteY338" fmla="*/ 7430 h 646461"/>
                  <a:gd name="connsiteX339" fmla="*/ 650887 w 774997"/>
                  <a:gd name="connsiteY339" fmla="*/ 0 h 646461"/>
                  <a:gd name="connsiteX340" fmla="*/ 645362 w 774997"/>
                  <a:gd name="connsiteY340" fmla="*/ 4858 h 646461"/>
                  <a:gd name="connsiteX341" fmla="*/ 650982 w 774997"/>
                  <a:gd name="connsiteY341" fmla="*/ 9811 h 646461"/>
                  <a:gd name="connsiteX342" fmla="*/ 633932 w 774997"/>
                  <a:gd name="connsiteY342" fmla="*/ 7620 h 646461"/>
                  <a:gd name="connsiteX343" fmla="*/ 636504 w 774997"/>
                  <a:gd name="connsiteY343" fmla="*/ 3715 h 646461"/>
                  <a:gd name="connsiteX344" fmla="*/ 615644 w 774997"/>
                  <a:gd name="connsiteY344" fmla="*/ 14764 h 646461"/>
                  <a:gd name="connsiteX345" fmla="*/ 615359 w 774997"/>
                  <a:gd name="connsiteY345" fmla="*/ 9430 h 646461"/>
                  <a:gd name="connsiteX346" fmla="*/ 582497 w 774997"/>
                  <a:gd name="connsiteY346" fmla="*/ 16478 h 646461"/>
                  <a:gd name="connsiteX347" fmla="*/ 583069 w 774997"/>
                  <a:gd name="connsiteY347" fmla="*/ 13526 h 646461"/>
                  <a:gd name="connsiteX348" fmla="*/ 577068 w 774997"/>
                  <a:gd name="connsiteY348" fmla="*/ 16574 h 646461"/>
                  <a:gd name="connsiteX349" fmla="*/ 576687 w 774997"/>
                  <a:gd name="connsiteY349" fmla="*/ 13621 h 646461"/>
                  <a:gd name="connsiteX350" fmla="*/ 568781 w 774997"/>
                  <a:gd name="connsiteY350" fmla="*/ 17621 h 646461"/>
                  <a:gd name="connsiteX351" fmla="*/ 570877 w 774997"/>
                  <a:gd name="connsiteY351" fmla="*/ 14192 h 646461"/>
                  <a:gd name="connsiteX352" fmla="*/ 546112 w 774997"/>
                  <a:gd name="connsiteY352" fmla="*/ 26099 h 646461"/>
                  <a:gd name="connsiteX353" fmla="*/ 532301 w 774997"/>
                  <a:gd name="connsiteY353" fmla="*/ 14764 h 646461"/>
                  <a:gd name="connsiteX354" fmla="*/ 532301 w 774997"/>
                  <a:gd name="connsiteY354" fmla="*/ 13526 h 646461"/>
                  <a:gd name="connsiteX355" fmla="*/ 500201 w 774997"/>
                  <a:gd name="connsiteY355" fmla="*/ 26575 h 646461"/>
                  <a:gd name="connsiteX356" fmla="*/ 463339 w 774997"/>
                  <a:gd name="connsiteY356" fmla="*/ 20765 h 646461"/>
                  <a:gd name="connsiteX357" fmla="*/ 461625 w 774997"/>
                  <a:gd name="connsiteY357" fmla="*/ 28289 h 646461"/>
                  <a:gd name="connsiteX358" fmla="*/ 454386 w 774997"/>
                  <a:gd name="connsiteY358" fmla="*/ 27051 h 646461"/>
                  <a:gd name="connsiteX359" fmla="*/ 455338 w 774997"/>
                  <a:gd name="connsiteY359" fmla="*/ 27051 h 646461"/>
                  <a:gd name="connsiteX360" fmla="*/ 442861 w 774997"/>
                  <a:gd name="connsiteY360" fmla="*/ 22384 h 646461"/>
                  <a:gd name="connsiteX361" fmla="*/ 442861 w 774997"/>
                  <a:gd name="connsiteY361" fmla="*/ 32480 h 646461"/>
                  <a:gd name="connsiteX362" fmla="*/ 406094 w 774997"/>
                  <a:gd name="connsiteY362" fmla="*/ 27908 h 646461"/>
                  <a:gd name="connsiteX363" fmla="*/ 397617 w 774997"/>
                  <a:gd name="connsiteY363" fmla="*/ 33623 h 646461"/>
                  <a:gd name="connsiteX364" fmla="*/ 397331 w 774997"/>
                  <a:gd name="connsiteY364" fmla="*/ 28194 h 646461"/>
                  <a:gd name="connsiteX365" fmla="*/ 376376 w 774997"/>
                  <a:gd name="connsiteY365" fmla="*/ 29242 h 646461"/>
                  <a:gd name="connsiteX366" fmla="*/ 377995 w 774997"/>
                  <a:gd name="connsiteY366" fmla="*/ 25241 h 646461"/>
                  <a:gd name="connsiteX367" fmla="*/ 367709 w 774997"/>
                  <a:gd name="connsiteY367" fmla="*/ 42005 h 646461"/>
                  <a:gd name="connsiteX368" fmla="*/ 365518 w 774997"/>
                  <a:gd name="connsiteY368" fmla="*/ 34100 h 646461"/>
                  <a:gd name="connsiteX369" fmla="*/ 337610 w 774997"/>
                  <a:gd name="connsiteY369" fmla="*/ 36862 h 646461"/>
                  <a:gd name="connsiteX370" fmla="*/ 339229 w 774997"/>
                  <a:gd name="connsiteY370" fmla="*/ 32861 h 646461"/>
                  <a:gd name="connsiteX371" fmla="*/ 324370 w 774997"/>
                  <a:gd name="connsiteY371" fmla="*/ 39719 h 646461"/>
                  <a:gd name="connsiteX372" fmla="*/ 309987 w 774997"/>
                  <a:gd name="connsiteY372" fmla="*/ 43434 h 646461"/>
                  <a:gd name="connsiteX373" fmla="*/ 310273 w 774997"/>
                  <a:gd name="connsiteY373" fmla="*/ 38100 h 646461"/>
                  <a:gd name="connsiteX374" fmla="*/ 300843 w 774997"/>
                  <a:gd name="connsiteY374" fmla="*/ 49435 h 646461"/>
                  <a:gd name="connsiteX375" fmla="*/ 301224 w 774997"/>
                  <a:gd name="connsiteY375" fmla="*/ 46482 h 646461"/>
                  <a:gd name="connsiteX376" fmla="*/ 292080 w 774997"/>
                  <a:gd name="connsiteY376" fmla="*/ 49435 h 646461"/>
                  <a:gd name="connsiteX377" fmla="*/ 293890 w 774997"/>
                  <a:gd name="connsiteY377" fmla="*/ 45910 h 646461"/>
                  <a:gd name="connsiteX378" fmla="*/ 287222 w 774997"/>
                  <a:gd name="connsiteY378" fmla="*/ 51816 h 646461"/>
                  <a:gd name="connsiteX379" fmla="*/ 276840 w 774997"/>
                  <a:gd name="connsiteY379" fmla="*/ 46577 h 646461"/>
                  <a:gd name="connsiteX380" fmla="*/ 271220 w 774997"/>
                  <a:gd name="connsiteY380" fmla="*/ 52578 h 646461"/>
                  <a:gd name="connsiteX381" fmla="*/ 272077 w 774997"/>
                  <a:gd name="connsiteY381" fmla="*/ 48959 h 646461"/>
                  <a:gd name="connsiteX382" fmla="*/ 254647 w 774997"/>
                  <a:gd name="connsiteY382" fmla="*/ 51435 h 646461"/>
                  <a:gd name="connsiteX383" fmla="*/ 253409 w 774997"/>
                  <a:gd name="connsiteY383" fmla="*/ 48387 h 646461"/>
                  <a:gd name="connsiteX384" fmla="*/ 264553 w 774997"/>
                  <a:gd name="connsiteY384" fmla="*/ 48292 h 646461"/>
                  <a:gd name="connsiteX385" fmla="*/ 262457 w 774997"/>
                  <a:gd name="connsiteY385" fmla="*/ 35909 h 646461"/>
                  <a:gd name="connsiteX386" fmla="*/ 247027 w 774997"/>
                  <a:gd name="connsiteY386" fmla="*/ 46673 h 646461"/>
                  <a:gd name="connsiteX387" fmla="*/ 246169 w 774997"/>
                  <a:gd name="connsiteY387" fmla="*/ 45053 h 646461"/>
                  <a:gd name="connsiteX388" fmla="*/ 246646 w 774997"/>
                  <a:gd name="connsiteY388" fmla="*/ 44482 h 646461"/>
                  <a:gd name="connsiteX389" fmla="*/ 243502 w 774997"/>
                  <a:gd name="connsiteY389" fmla="*/ 45530 h 646461"/>
                  <a:gd name="connsiteX390" fmla="*/ 239216 w 774997"/>
                  <a:gd name="connsiteY390" fmla="*/ 44387 h 646461"/>
                  <a:gd name="connsiteX391" fmla="*/ 230548 w 774997"/>
                  <a:gd name="connsiteY391" fmla="*/ 42767 h 646461"/>
                  <a:gd name="connsiteX392" fmla="*/ 231310 w 774997"/>
                  <a:gd name="connsiteY392" fmla="*/ 51626 h 646461"/>
                  <a:gd name="connsiteX393" fmla="*/ 233406 w 774997"/>
                  <a:gd name="connsiteY393" fmla="*/ 50578 h 646461"/>
                  <a:gd name="connsiteX394" fmla="*/ 234454 w 774997"/>
                  <a:gd name="connsiteY394" fmla="*/ 49911 h 646461"/>
                  <a:gd name="connsiteX395" fmla="*/ 234454 w 774997"/>
                  <a:gd name="connsiteY395" fmla="*/ 50387 h 646461"/>
                  <a:gd name="connsiteX396" fmla="*/ 240645 w 774997"/>
                  <a:gd name="connsiteY396" fmla="*/ 49530 h 646461"/>
                  <a:gd name="connsiteX397" fmla="*/ 233787 w 774997"/>
                  <a:gd name="connsiteY397" fmla="*/ 52197 h 646461"/>
                  <a:gd name="connsiteX398" fmla="*/ 230929 w 774997"/>
                  <a:gd name="connsiteY398" fmla="*/ 61151 h 646461"/>
                  <a:gd name="connsiteX399" fmla="*/ 218261 w 774997"/>
                  <a:gd name="connsiteY399" fmla="*/ 46101 h 646461"/>
                  <a:gd name="connsiteX400" fmla="*/ 195782 w 774997"/>
                  <a:gd name="connsiteY400" fmla="*/ 60103 h 646461"/>
                  <a:gd name="connsiteX401" fmla="*/ 191972 w 774997"/>
                  <a:gd name="connsiteY401" fmla="*/ 55912 h 646461"/>
                  <a:gd name="connsiteX402" fmla="*/ 195306 w 774997"/>
                  <a:gd name="connsiteY402" fmla="*/ 53340 h 646461"/>
                  <a:gd name="connsiteX403" fmla="*/ 181685 w 774997"/>
                  <a:gd name="connsiteY403" fmla="*/ 62579 h 646461"/>
                  <a:gd name="connsiteX404" fmla="*/ 176637 w 774997"/>
                  <a:gd name="connsiteY404" fmla="*/ 57626 h 646461"/>
                  <a:gd name="connsiteX405" fmla="*/ 177494 w 774997"/>
                  <a:gd name="connsiteY405" fmla="*/ 55435 h 646461"/>
                  <a:gd name="connsiteX406" fmla="*/ 136156 w 774997"/>
                  <a:gd name="connsiteY406" fmla="*/ 62484 h 646461"/>
                  <a:gd name="connsiteX407" fmla="*/ 138346 w 774997"/>
                  <a:gd name="connsiteY407" fmla="*/ 64770 h 646461"/>
                  <a:gd name="connsiteX408" fmla="*/ 79292 w 774997"/>
                  <a:gd name="connsiteY408" fmla="*/ 65627 h 646461"/>
                  <a:gd name="connsiteX409" fmla="*/ 70528 w 774997"/>
                  <a:gd name="connsiteY409" fmla="*/ 72295 h 646461"/>
                  <a:gd name="connsiteX410" fmla="*/ 68909 w 774997"/>
                  <a:gd name="connsiteY410" fmla="*/ 66675 h 646461"/>
                  <a:gd name="connsiteX411" fmla="*/ 63861 w 774997"/>
                  <a:gd name="connsiteY411" fmla="*/ 73724 h 646461"/>
                  <a:gd name="connsiteX412" fmla="*/ 39477 w 774997"/>
                  <a:gd name="connsiteY412" fmla="*/ 70866 h 646461"/>
                  <a:gd name="connsiteX413" fmla="*/ 41096 w 774997"/>
                  <a:gd name="connsiteY413" fmla="*/ 74581 h 646461"/>
                  <a:gd name="connsiteX414" fmla="*/ 30047 w 774997"/>
                  <a:gd name="connsiteY414" fmla="*/ 73343 h 646461"/>
                  <a:gd name="connsiteX415" fmla="*/ 27571 w 774997"/>
                  <a:gd name="connsiteY415" fmla="*/ 75533 h 646461"/>
                  <a:gd name="connsiteX416" fmla="*/ 27190 w 774997"/>
                  <a:gd name="connsiteY416" fmla="*/ 72581 h 646461"/>
                  <a:gd name="connsiteX417" fmla="*/ 18712 w 774997"/>
                  <a:gd name="connsiteY417" fmla="*/ 78486 h 646461"/>
                  <a:gd name="connsiteX418" fmla="*/ 8616 w 774997"/>
                  <a:gd name="connsiteY418" fmla="*/ 66770 h 646461"/>
                  <a:gd name="connsiteX419" fmla="*/ 234 w 774997"/>
                  <a:gd name="connsiteY419" fmla="*/ 78296 h 646461"/>
                  <a:gd name="connsiteX420" fmla="*/ 4615 w 774997"/>
                  <a:gd name="connsiteY420" fmla="*/ 82868 h 646461"/>
                  <a:gd name="connsiteX421" fmla="*/ 1282 w 774997"/>
                  <a:gd name="connsiteY421" fmla="*/ 84677 h 646461"/>
                  <a:gd name="connsiteX422" fmla="*/ 8521 w 774997"/>
                  <a:gd name="connsiteY422" fmla="*/ 108299 h 646461"/>
                  <a:gd name="connsiteX423" fmla="*/ 13950 w 774997"/>
                  <a:gd name="connsiteY423" fmla="*/ 102394 h 646461"/>
                  <a:gd name="connsiteX424" fmla="*/ 16236 w 774997"/>
                  <a:gd name="connsiteY424" fmla="*/ 106490 h 646461"/>
                  <a:gd name="connsiteX425" fmla="*/ 11283 w 774997"/>
                  <a:gd name="connsiteY425" fmla="*/ 107156 h 646461"/>
                  <a:gd name="connsiteX426" fmla="*/ 17665 w 774997"/>
                  <a:gd name="connsiteY426" fmla="*/ 104585 h 646461"/>
                  <a:gd name="connsiteX427" fmla="*/ 20522 w 774997"/>
                  <a:gd name="connsiteY427" fmla="*/ 109061 h 646461"/>
                  <a:gd name="connsiteX428" fmla="*/ 25570 w 774997"/>
                  <a:gd name="connsiteY428" fmla="*/ 100108 h 646461"/>
                  <a:gd name="connsiteX429" fmla="*/ 27571 w 774997"/>
                  <a:gd name="connsiteY429" fmla="*/ 108776 h 646461"/>
                  <a:gd name="connsiteX430" fmla="*/ 28618 w 774997"/>
                  <a:gd name="connsiteY430" fmla="*/ 98298 h 646461"/>
                  <a:gd name="connsiteX431" fmla="*/ 34238 w 774997"/>
                  <a:gd name="connsiteY431" fmla="*/ 101727 h 646461"/>
                  <a:gd name="connsiteX432" fmla="*/ 33095 w 774997"/>
                  <a:gd name="connsiteY432" fmla="*/ 106585 h 646461"/>
                  <a:gd name="connsiteX433" fmla="*/ 41858 w 774997"/>
                  <a:gd name="connsiteY433" fmla="*/ 99917 h 646461"/>
                  <a:gd name="connsiteX434" fmla="*/ 52050 w 774997"/>
                  <a:gd name="connsiteY434" fmla="*/ 106204 h 646461"/>
                  <a:gd name="connsiteX435" fmla="*/ 59289 w 774997"/>
                  <a:gd name="connsiteY435" fmla="*/ 98584 h 646461"/>
                  <a:gd name="connsiteX436" fmla="*/ 69004 w 774997"/>
                  <a:gd name="connsiteY436" fmla="*/ 109157 h 646461"/>
                  <a:gd name="connsiteX437" fmla="*/ 87864 w 774997"/>
                  <a:gd name="connsiteY437" fmla="*/ 98489 h 646461"/>
                  <a:gd name="connsiteX438" fmla="*/ 86340 w 774997"/>
                  <a:gd name="connsiteY438" fmla="*/ 100298 h 646461"/>
                  <a:gd name="connsiteX439" fmla="*/ 93769 w 774997"/>
                  <a:gd name="connsiteY439" fmla="*/ 104870 h 646461"/>
                  <a:gd name="connsiteX440" fmla="*/ 101770 w 774997"/>
                  <a:gd name="connsiteY440" fmla="*/ 90392 h 646461"/>
                  <a:gd name="connsiteX441" fmla="*/ 101770 w 774997"/>
                  <a:gd name="connsiteY441" fmla="*/ 106109 h 646461"/>
                  <a:gd name="connsiteX442" fmla="*/ 107009 w 774997"/>
                  <a:gd name="connsiteY442" fmla="*/ 94583 h 646461"/>
                  <a:gd name="connsiteX443" fmla="*/ 112438 w 774997"/>
                  <a:gd name="connsiteY443" fmla="*/ 102489 h 646461"/>
                  <a:gd name="connsiteX444" fmla="*/ 117772 w 774997"/>
                  <a:gd name="connsiteY444" fmla="*/ 94679 h 646461"/>
                  <a:gd name="connsiteX445" fmla="*/ 124916 w 774997"/>
                  <a:gd name="connsiteY445" fmla="*/ 100013 h 646461"/>
                  <a:gd name="connsiteX446" fmla="*/ 123202 w 774997"/>
                  <a:gd name="connsiteY446" fmla="*/ 106394 h 646461"/>
                  <a:gd name="connsiteX447" fmla="*/ 250360 w 774997"/>
                  <a:gd name="connsiteY447" fmla="*/ 79343 h 646461"/>
                  <a:gd name="connsiteX448" fmla="*/ 250360 w 774997"/>
                  <a:gd name="connsiteY448" fmla="*/ 79439 h 646461"/>
                  <a:gd name="connsiteX449" fmla="*/ 247693 w 774997"/>
                  <a:gd name="connsiteY449" fmla="*/ 80010 h 646461"/>
                  <a:gd name="connsiteX450" fmla="*/ 250360 w 774997"/>
                  <a:gd name="connsiteY450" fmla="*/ 79343 h 646461"/>
                  <a:gd name="connsiteX451" fmla="*/ 261219 w 774997"/>
                  <a:gd name="connsiteY451" fmla="*/ 78296 h 646461"/>
                  <a:gd name="connsiteX452" fmla="*/ 256552 w 774997"/>
                  <a:gd name="connsiteY452" fmla="*/ 78486 h 646461"/>
                  <a:gd name="connsiteX453" fmla="*/ 257409 w 774997"/>
                  <a:gd name="connsiteY453" fmla="*/ 74771 h 646461"/>
                  <a:gd name="connsiteX454" fmla="*/ 261314 w 774997"/>
                  <a:gd name="connsiteY454" fmla="*/ 78296 h 646461"/>
                  <a:gd name="connsiteX455" fmla="*/ 235216 w 774997"/>
                  <a:gd name="connsiteY455" fmla="*/ 43244 h 646461"/>
                  <a:gd name="connsiteX456" fmla="*/ 237883 w 774997"/>
                  <a:gd name="connsiteY456" fmla="*/ 44387 h 646461"/>
                  <a:gd name="connsiteX457" fmla="*/ 234930 w 774997"/>
                  <a:gd name="connsiteY457" fmla="*/ 45244 h 646461"/>
                  <a:gd name="connsiteX458" fmla="*/ 234739 w 774997"/>
                  <a:gd name="connsiteY458" fmla="*/ 45910 h 646461"/>
                  <a:gd name="connsiteX459" fmla="*/ 235216 w 774997"/>
                  <a:gd name="connsiteY459" fmla="*/ 43148 h 646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</a:cxnLst>
                <a:rect l="l" t="t" r="r" b="b"/>
                <a:pathLst>
                  <a:path w="774997" h="646461">
                    <a:moveTo>
                      <a:pt x="122916" y="106394"/>
                    </a:moveTo>
                    <a:cubicBezTo>
                      <a:pt x="128440" y="106109"/>
                      <a:pt x="124916" y="99346"/>
                      <a:pt x="125773" y="95155"/>
                    </a:cubicBezTo>
                    <a:cubicBezTo>
                      <a:pt x="132155" y="92583"/>
                      <a:pt x="129298" y="100108"/>
                      <a:pt x="131774" y="103442"/>
                    </a:cubicBezTo>
                    <a:cubicBezTo>
                      <a:pt x="135679" y="101251"/>
                      <a:pt x="138346" y="94488"/>
                      <a:pt x="141394" y="94583"/>
                    </a:cubicBezTo>
                    <a:cubicBezTo>
                      <a:pt x="141680" y="95726"/>
                      <a:pt x="142347" y="96107"/>
                      <a:pt x="141776" y="97631"/>
                    </a:cubicBezTo>
                    <a:cubicBezTo>
                      <a:pt x="145681" y="91726"/>
                      <a:pt x="154634" y="96298"/>
                      <a:pt x="159111" y="88868"/>
                    </a:cubicBezTo>
                    <a:cubicBezTo>
                      <a:pt x="159587" y="89440"/>
                      <a:pt x="159778" y="90011"/>
                      <a:pt x="159968" y="90583"/>
                    </a:cubicBezTo>
                    <a:cubicBezTo>
                      <a:pt x="158825" y="87154"/>
                      <a:pt x="158444" y="83630"/>
                      <a:pt x="158349" y="81058"/>
                    </a:cubicBezTo>
                    <a:cubicBezTo>
                      <a:pt x="160826" y="80772"/>
                      <a:pt x="162540" y="76200"/>
                      <a:pt x="163873" y="80772"/>
                    </a:cubicBezTo>
                    <a:cubicBezTo>
                      <a:pt x="162349" y="80772"/>
                      <a:pt x="162349" y="82582"/>
                      <a:pt x="161778" y="84106"/>
                    </a:cubicBezTo>
                    <a:lnTo>
                      <a:pt x="164159" y="81915"/>
                    </a:lnTo>
                    <a:cubicBezTo>
                      <a:pt x="167017" y="88297"/>
                      <a:pt x="160826" y="84487"/>
                      <a:pt x="161206" y="89345"/>
                    </a:cubicBezTo>
                    <a:cubicBezTo>
                      <a:pt x="166064" y="86773"/>
                      <a:pt x="171493" y="80772"/>
                      <a:pt x="175494" y="82391"/>
                    </a:cubicBezTo>
                    <a:cubicBezTo>
                      <a:pt x="176827" y="88773"/>
                      <a:pt x="166636" y="85344"/>
                      <a:pt x="172255" y="90583"/>
                    </a:cubicBezTo>
                    <a:lnTo>
                      <a:pt x="166064" y="88678"/>
                    </a:lnTo>
                    <a:cubicBezTo>
                      <a:pt x="171493" y="98489"/>
                      <a:pt x="162349" y="88297"/>
                      <a:pt x="167493" y="98774"/>
                    </a:cubicBezTo>
                    <a:cubicBezTo>
                      <a:pt x="175494" y="100013"/>
                      <a:pt x="176065" y="94774"/>
                      <a:pt x="184067" y="95917"/>
                    </a:cubicBezTo>
                    <a:cubicBezTo>
                      <a:pt x="185495" y="92202"/>
                      <a:pt x="183019" y="90678"/>
                      <a:pt x="184447" y="86963"/>
                    </a:cubicBezTo>
                    <a:cubicBezTo>
                      <a:pt x="195115" y="79534"/>
                      <a:pt x="194639" y="102394"/>
                      <a:pt x="202069" y="93155"/>
                    </a:cubicBezTo>
                    <a:cubicBezTo>
                      <a:pt x="203783" y="88678"/>
                      <a:pt x="203974" y="80486"/>
                      <a:pt x="210165" y="84296"/>
                    </a:cubicBezTo>
                    <a:lnTo>
                      <a:pt x="208831" y="91726"/>
                    </a:lnTo>
                    <a:cubicBezTo>
                      <a:pt x="216547" y="91726"/>
                      <a:pt x="212260" y="80867"/>
                      <a:pt x="220738" y="85058"/>
                    </a:cubicBezTo>
                    <a:cubicBezTo>
                      <a:pt x="219595" y="88011"/>
                      <a:pt x="214927" y="88011"/>
                      <a:pt x="216166" y="88773"/>
                    </a:cubicBezTo>
                    <a:cubicBezTo>
                      <a:pt x="221881" y="94107"/>
                      <a:pt x="219499" y="84296"/>
                      <a:pt x="223500" y="84011"/>
                    </a:cubicBezTo>
                    <a:lnTo>
                      <a:pt x="224834" y="90392"/>
                    </a:lnTo>
                    <a:cubicBezTo>
                      <a:pt x="232835" y="88678"/>
                      <a:pt x="241407" y="83249"/>
                      <a:pt x="250360" y="81344"/>
                    </a:cubicBezTo>
                    <a:cubicBezTo>
                      <a:pt x="249979" y="83344"/>
                      <a:pt x="248646" y="85439"/>
                      <a:pt x="250932" y="87249"/>
                    </a:cubicBezTo>
                    <a:cubicBezTo>
                      <a:pt x="261981" y="83058"/>
                      <a:pt x="275221" y="86011"/>
                      <a:pt x="286460" y="88868"/>
                    </a:cubicBezTo>
                    <a:lnTo>
                      <a:pt x="290175" y="82963"/>
                    </a:lnTo>
                    <a:cubicBezTo>
                      <a:pt x="291127" y="82963"/>
                      <a:pt x="292175" y="85344"/>
                      <a:pt x="291223" y="86487"/>
                    </a:cubicBezTo>
                    <a:cubicBezTo>
                      <a:pt x="295699" y="88202"/>
                      <a:pt x="291223" y="82963"/>
                      <a:pt x="293032" y="80582"/>
                    </a:cubicBezTo>
                    <a:cubicBezTo>
                      <a:pt x="295414" y="80010"/>
                      <a:pt x="296557" y="83534"/>
                      <a:pt x="295128" y="85344"/>
                    </a:cubicBezTo>
                    <a:cubicBezTo>
                      <a:pt x="302272" y="80010"/>
                      <a:pt x="315702" y="73343"/>
                      <a:pt x="324179" y="78677"/>
                    </a:cubicBezTo>
                    <a:lnTo>
                      <a:pt x="322751" y="80486"/>
                    </a:lnTo>
                    <a:cubicBezTo>
                      <a:pt x="329132" y="82201"/>
                      <a:pt x="328751" y="68485"/>
                      <a:pt x="334943" y="73152"/>
                    </a:cubicBezTo>
                    <a:lnTo>
                      <a:pt x="333895" y="74200"/>
                    </a:lnTo>
                    <a:cubicBezTo>
                      <a:pt x="347515" y="75438"/>
                      <a:pt x="361898" y="69152"/>
                      <a:pt x="372852" y="76676"/>
                    </a:cubicBezTo>
                    <a:cubicBezTo>
                      <a:pt x="374090" y="68485"/>
                      <a:pt x="386377" y="79153"/>
                      <a:pt x="386282" y="67818"/>
                    </a:cubicBezTo>
                    <a:cubicBezTo>
                      <a:pt x="394378" y="72676"/>
                      <a:pt x="392378" y="74867"/>
                      <a:pt x="403522" y="77724"/>
                    </a:cubicBezTo>
                    <a:cubicBezTo>
                      <a:pt x="406475" y="78010"/>
                      <a:pt x="407237" y="70390"/>
                      <a:pt x="410666" y="68866"/>
                    </a:cubicBezTo>
                    <a:lnTo>
                      <a:pt x="411238" y="74676"/>
                    </a:lnTo>
                    <a:lnTo>
                      <a:pt x="415524" y="68104"/>
                    </a:lnTo>
                    <a:lnTo>
                      <a:pt x="418667" y="74867"/>
                    </a:lnTo>
                    <a:lnTo>
                      <a:pt x="421906" y="73057"/>
                    </a:lnTo>
                    <a:cubicBezTo>
                      <a:pt x="420572" y="72866"/>
                      <a:pt x="418858" y="70676"/>
                      <a:pt x="418953" y="68961"/>
                    </a:cubicBezTo>
                    <a:cubicBezTo>
                      <a:pt x="423906" y="65913"/>
                      <a:pt x="432002" y="71914"/>
                      <a:pt x="432383" y="74962"/>
                    </a:cubicBezTo>
                    <a:lnTo>
                      <a:pt x="444289" y="68961"/>
                    </a:lnTo>
                    <a:cubicBezTo>
                      <a:pt x="444289" y="71342"/>
                      <a:pt x="442194" y="72295"/>
                      <a:pt x="440670" y="74009"/>
                    </a:cubicBezTo>
                    <a:cubicBezTo>
                      <a:pt x="446766" y="67437"/>
                      <a:pt x="442385" y="80105"/>
                      <a:pt x="448004" y="74009"/>
                    </a:cubicBezTo>
                    <a:cubicBezTo>
                      <a:pt x="447052" y="72771"/>
                      <a:pt x="448099" y="70485"/>
                      <a:pt x="448195" y="69247"/>
                    </a:cubicBezTo>
                    <a:cubicBezTo>
                      <a:pt x="451528" y="72485"/>
                      <a:pt x="458386" y="72009"/>
                      <a:pt x="463339" y="70009"/>
                    </a:cubicBezTo>
                    <a:lnTo>
                      <a:pt x="462673" y="74105"/>
                    </a:lnTo>
                    <a:cubicBezTo>
                      <a:pt x="471912" y="74390"/>
                      <a:pt x="481818" y="70485"/>
                      <a:pt x="492105" y="69723"/>
                    </a:cubicBezTo>
                    <a:cubicBezTo>
                      <a:pt x="488295" y="68199"/>
                      <a:pt x="488485" y="61055"/>
                      <a:pt x="491438" y="60198"/>
                    </a:cubicBezTo>
                    <a:lnTo>
                      <a:pt x="493153" y="66294"/>
                    </a:lnTo>
                    <a:cubicBezTo>
                      <a:pt x="494772" y="62294"/>
                      <a:pt x="489819" y="64199"/>
                      <a:pt x="493438" y="59246"/>
                    </a:cubicBezTo>
                    <a:cubicBezTo>
                      <a:pt x="497344" y="59627"/>
                      <a:pt x="496582" y="66104"/>
                      <a:pt x="494581" y="68294"/>
                    </a:cubicBezTo>
                    <a:lnTo>
                      <a:pt x="499058" y="65723"/>
                    </a:lnTo>
                    <a:cubicBezTo>
                      <a:pt x="499535" y="67532"/>
                      <a:pt x="498487" y="68580"/>
                      <a:pt x="498392" y="70961"/>
                    </a:cubicBezTo>
                    <a:cubicBezTo>
                      <a:pt x="500011" y="66961"/>
                      <a:pt x="506964" y="76486"/>
                      <a:pt x="509155" y="69533"/>
                    </a:cubicBezTo>
                    <a:lnTo>
                      <a:pt x="509536" y="71342"/>
                    </a:lnTo>
                    <a:cubicBezTo>
                      <a:pt x="519823" y="70485"/>
                      <a:pt x="524299" y="68009"/>
                      <a:pt x="532586" y="66961"/>
                    </a:cubicBezTo>
                    <a:cubicBezTo>
                      <a:pt x="532301" y="61627"/>
                      <a:pt x="535634" y="62484"/>
                      <a:pt x="537825" y="58007"/>
                    </a:cubicBezTo>
                    <a:cubicBezTo>
                      <a:pt x="544111" y="59150"/>
                      <a:pt x="551255" y="62770"/>
                      <a:pt x="558685" y="61722"/>
                    </a:cubicBezTo>
                    <a:cubicBezTo>
                      <a:pt x="563638" y="58579"/>
                      <a:pt x="559828" y="57055"/>
                      <a:pt x="561923" y="53721"/>
                    </a:cubicBezTo>
                    <a:cubicBezTo>
                      <a:pt x="562685" y="58579"/>
                      <a:pt x="570115" y="57436"/>
                      <a:pt x="566495" y="61246"/>
                    </a:cubicBezTo>
                    <a:cubicBezTo>
                      <a:pt x="575353" y="59722"/>
                      <a:pt x="577735" y="59341"/>
                      <a:pt x="588688" y="54388"/>
                    </a:cubicBezTo>
                    <a:cubicBezTo>
                      <a:pt x="587260" y="52483"/>
                      <a:pt x="585831" y="51721"/>
                      <a:pt x="586402" y="50006"/>
                    </a:cubicBezTo>
                    <a:cubicBezTo>
                      <a:pt x="588403" y="49054"/>
                      <a:pt x="591260" y="51626"/>
                      <a:pt x="591165" y="54007"/>
                    </a:cubicBezTo>
                    <a:lnTo>
                      <a:pt x="590689" y="54578"/>
                    </a:lnTo>
                    <a:cubicBezTo>
                      <a:pt x="602690" y="46196"/>
                      <a:pt x="620978" y="66294"/>
                      <a:pt x="630218" y="55245"/>
                    </a:cubicBezTo>
                    <a:lnTo>
                      <a:pt x="629741" y="55817"/>
                    </a:lnTo>
                    <a:lnTo>
                      <a:pt x="639743" y="49625"/>
                    </a:lnTo>
                    <a:cubicBezTo>
                      <a:pt x="644600" y="50102"/>
                      <a:pt x="637171" y="53531"/>
                      <a:pt x="640981" y="56198"/>
                    </a:cubicBezTo>
                    <a:cubicBezTo>
                      <a:pt x="651553" y="47149"/>
                      <a:pt x="658793" y="55817"/>
                      <a:pt x="667651" y="49625"/>
                    </a:cubicBezTo>
                    <a:cubicBezTo>
                      <a:pt x="676033" y="63341"/>
                      <a:pt x="692987" y="46482"/>
                      <a:pt x="703465" y="54769"/>
                    </a:cubicBezTo>
                    <a:lnTo>
                      <a:pt x="702607" y="51435"/>
                    </a:lnTo>
                    <a:cubicBezTo>
                      <a:pt x="703084" y="50578"/>
                      <a:pt x="703751" y="50197"/>
                      <a:pt x="704036" y="50197"/>
                    </a:cubicBezTo>
                    <a:cubicBezTo>
                      <a:pt x="704131" y="50197"/>
                      <a:pt x="704227" y="50578"/>
                      <a:pt x="704322" y="51054"/>
                    </a:cubicBezTo>
                    <a:cubicBezTo>
                      <a:pt x="704417" y="52007"/>
                      <a:pt x="704512" y="52864"/>
                      <a:pt x="704703" y="53912"/>
                    </a:cubicBezTo>
                    <a:cubicBezTo>
                      <a:pt x="704703" y="51245"/>
                      <a:pt x="704227" y="50864"/>
                      <a:pt x="704512" y="49054"/>
                    </a:cubicBezTo>
                    <a:cubicBezTo>
                      <a:pt x="706418" y="47435"/>
                      <a:pt x="709180" y="47435"/>
                      <a:pt x="710513" y="48197"/>
                    </a:cubicBezTo>
                    <a:cubicBezTo>
                      <a:pt x="711942" y="49054"/>
                      <a:pt x="711942" y="50768"/>
                      <a:pt x="710418" y="52578"/>
                    </a:cubicBezTo>
                    <a:cubicBezTo>
                      <a:pt x="707942" y="55150"/>
                      <a:pt x="705751" y="56674"/>
                      <a:pt x="704608" y="57055"/>
                    </a:cubicBezTo>
                    <a:cubicBezTo>
                      <a:pt x="704131" y="57150"/>
                      <a:pt x="709275" y="55531"/>
                      <a:pt x="713276" y="54864"/>
                    </a:cubicBezTo>
                    <a:cubicBezTo>
                      <a:pt x="717276" y="54007"/>
                      <a:pt x="719752" y="54578"/>
                      <a:pt x="714799" y="56579"/>
                    </a:cubicBezTo>
                    <a:cubicBezTo>
                      <a:pt x="712609" y="56388"/>
                      <a:pt x="710418" y="56483"/>
                      <a:pt x="708132" y="56579"/>
                    </a:cubicBezTo>
                    <a:cubicBezTo>
                      <a:pt x="710037" y="56674"/>
                      <a:pt x="710704" y="57626"/>
                      <a:pt x="710894" y="58484"/>
                    </a:cubicBezTo>
                    <a:cubicBezTo>
                      <a:pt x="710894" y="58674"/>
                      <a:pt x="710894" y="58960"/>
                      <a:pt x="710894" y="59150"/>
                    </a:cubicBezTo>
                    <a:lnTo>
                      <a:pt x="710037" y="62008"/>
                    </a:lnTo>
                    <a:lnTo>
                      <a:pt x="707942" y="67818"/>
                    </a:lnTo>
                    <a:cubicBezTo>
                      <a:pt x="705084" y="75438"/>
                      <a:pt x="702036" y="83058"/>
                      <a:pt x="702512" y="91535"/>
                    </a:cubicBezTo>
                    <a:cubicBezTo>
                      <a:pt x="701464" y="90202"/>
                      <a:pt x="699655" y="89535"/>
                      <a:pt x="700226" y="88106"/>
                    </a:cubicBezTo>
                    <a:cubicBezTo>
                      <a:pt x="694797" y="89726"/>
                      <a:pt x="696035" y="99632"/>
                      <a:pt x="699464" y="100965"/>
                    </a:cubicBezTo>
                    <a:cubicBezTo>
                      <a:pt x="698226" y="103156"/>
                      <a:pt x="696130" y="100394"/>
                      <a:pt x="693844" y="101156"/>
                    </a:cubicBezTo>
                    <a:cubicBezTo>
                      <a:pt x="690225" y="103442"/>
                      <a:pt x="696607" y="110966"/>
                      <a:pt x="691749" y="111157"/>
                    </a:cubicBezTo>
                    <a:cubicBezTo>
                      <a:pt x="690987" y="111157"/>
                      <a:pt x="690701" y="109823"/>
                      <a:pt x="690511" y="109061"/>
                    </a:cubicBezTo>
                    <a:cubicBezTo>
                      <a:pt x="691844" y="111824"/>
                      <a:pt x="686701" y="118396"/>
                      <a:pt x="692320" y="118205"/>
                    </a:cubicBezTo>
                    <a:cubicBezTo>
                      <a:pt x="688034" y="122968"/>
                      <a:pt x="690796" y="129635"/>
                      <a:pt x="686320" y="133064"/>
                    </a:cubicBezTo>
                    <a:cubicBezTo>
                      <a:pt x="690892" y="137922"/>
                      <a:pt x="680319" y="141732"/>
                      <a:pt x="687844" y="145352"/>
                    </a:cubicBezTo>
                    <a:cubicBezTo>
                      <a:pt x="679843" y="142113"/>
                      <a:pt x="677843" y="152876"/>
                      <a:pt x="680510" y="157734"/>
                    </a:cubicBezTo>
                    <a:cubicBezTo>
                      <a:pt x="678414" y="155734"/>
                      <a:pt x="676890" y="159925"/>
                      <a:pt x="673937" y="157353"/>
                    </a:cubicBezTo>
                    <a:cubicBezTo>
                      <a:pt x="672699" y="161449"/>
                      <a:pt x="672889" y="165640"/>
                      <a:pt x="677271" y="166402"/>
                    </a:cubicBezTo>
                    <a:cubicBezTo>
                      <a:pt x="664984" y="170402"/>
                      <a:pt x="679938" y="184023"/>
                      <a:pt x="666031" y="183928"/>
                    </a:cubicBezTo>
                    <a:cubicBezTo>
                      <a:pt x="666222" y="197453"/>
                      <a:pt x="665365" y="209550"/>
                      <a:pt x="663555" y="220885"/>
                    </a:cubicBezTo>
                    <a:cubicBezTo>
                      <a:pt x="655554" y="217646"/>
                      <a:pt x="666889" y="208693"/>
                      <a:pt x="658221" y="206216"/>
                    </a:cubicBezTo>
                    <a:cubicBezTo>
                      <a:pt x="658030" y="217551"/>
                      <a:pt x="662984" y="225933"/>
                      <a:pt x="657459" y="235363"/>
                    </a:cubicBezTo>
                    <a:cubicBezTo>
                      <a:pt x="655459" y="237554"/>
                      <a:pt x="654411" y="232696"/>
                      <a:pt x="653363" y="231267"/>
                    </a:cubicBezTo>
                    <a:cubicBezTo>
                      <a:pt x="653173" y="242602"/>
                      <a:pt x="645838" y="250698"/>
                      <a:pt x="647077" y="261366"/>
                    </a:cubicBezTo>
                    <a:cubicBezTo>
                      <a:pt x="646315" y="261080"/>
                      <a:pt x="645838" y="259842"/>
                      <a:pt x="645553" y="258699"/>
                    </a:cubicBezTo>
                    <a:cubicBezTo>
                      <a:pt x="645172" y="260604"/>
                      <a:pt x="642886" y="262414"/>
                      <a:pt x="646696" y="263557"/>
                    </a:cubicBezTo>
                    <a:lnTo>
                      <a:pt x="646315" y="261461"/>
                    </a:lnTo>
                    <a:cubicBezTo>
                      <a:pt x="652696" y="260509"/>
                      <a:pt x="655078" y="272415"/>
                      <a:pt x="657745" y="273749"/>
                    </a:cubicBezTo>
                    <a:cubicBezTo>
                      <a:pt x="648220" y="267081"/>
                      <a:pt x="651935" y="281750"/>
                      <a:pt x="640314" y="272320"/>
                    </a:cubicBezTo>
                    <a:cubicBezTo>
                      <a:pt x="640600" y="273749"/>
                      <a:pt x="641838" y="275844"/>
                      <a:pt x="644410" y="276416"/>
                    </a:cubicBezTo>
                    <a:cubicBezTo>
                      <a:pt x="643076" y="277940"/>
                      <a:pt x="641457" y="277940"/>
                      <a:pt x="639266" y="275177"/>
                    </a:cubicBezTo>
                    <a:cubicBezTo>
                      <a:pt x="639076" y="282321"/>
                      <a:pt x="643743" y="281369"/>
                      <a:pt x="641647" y="287179"/>
                    </a:cubicBezTo>
                    <a:cubicBezTo>
                      <a:pt x="639838" y="286512"/>
                      <a:pt x="639552" y="285083"/>
                      <a:pt x="637647" y="283845"/>
                    </a:cubicBezTo>
                    <a:cubicBezTo>
                      <a:pt x="640123" y="288036"/>
                      <a:pt x="642600" y="292132"/>
                      <a:pt x="639361" y="296513"/>
                    </a:cubicBezTo>
                    <a:cubicBezTo>
                      <a:pt x="638409" y="295847"/>
                      <a:pt x="636790" y="295942"/>
                      <a:pt x="637361" y="294513"/>
                    </a:cubicBezTo>
                    <a:cubicBezTo>
                      <a:pt x="634980" y="303086"/>
                      <a:pt x="641647" y="312039"/>
                      <a:pt x="635075" y="320135"/>
                    </a:cubicBezTo>
                    <a:cubicBezTo>
                      <a:pt x="628217" y="314706"/>
                      <a:pt x="631456" y="322421"/>
                      <a:pt x="624502" y="320516"/>
                    </a:cubicBezTo>
                    <a:lnTo>
                      <a:pt x="624788" y="326136"/>
                    </a:lnTo>
                    <a:lnTo>
                      <a:pt x="628694" y="325279"/>
                    </a:lnTo>
                    <a:cubicBezTo>
                      <a:pt x="627074" y="329565"/>
                      <a:pt x="630598" y="335090"/>
                      <a:pt x="627169" y="338138"/>
                    </a:cubicBezTo>
                    <a:lnTo>
                      <a:pt x="625550" y="333947"/>
                    </a:lnTo>
                    <a:lnTo>
                      <a:pt x="624026" y="342519"/>
                    </a:lnTo>
                    <a:lnTo>
                      <a:pt x="628217" y="338804"/>
                    </a:lnTo>
                    <a:cubicBezTo>
                      <a:pt x="630122" y="344424"/>
                      <a:pt x="636885" y="341281"/>
                      <a:pt x="632980" y="346424"/>
                    </a:cubicBezTo>
                    <a:cubicBezTo>
                      <a:pt x="632694" y="344996"/>
                      <a:pt x="631360" y="350711"/>
                      <a:pt x="626598" y="351663"/>
                    </a:cubicBezTo>
                    <a:lnTo>
                      <a:pt x="626598" y="351663"/>
                    </a:lnTo>
                    <a:cubicBezTo>
                      <a:pt x="628027" y="354521"/>
                      <a:pt x="629455" y="357569"/>
                      <a:pt x="626693" y="360140"/>
                    </a:cubicBezTo>
                    <a:cubicBezTo>
                      <a:pt x="624217" y="360140"/>
                      <a:pt x="619454" y="356902"/>
                      <a:pt x="617835" y="356902"/>
                    </a:cubicBezTo>
                    <a:cubicBezTo>
                      <a:pt x="622693" y="360998"/>
                      <a:pt x="615835" y="367665"/>
                      <a:pt x="620883" y="372428"/>
                    </a:cubicBezTo>
                    <a:cubicBezTo>
                      <a:pt x="619740" y="370999"/>
                      <a:pt x="616311" y="369761"/>
                      <a:pt x="615454" y="369856"/>
                    </a:cubicBezTo>
                    <a:lnTo>
                      <a:pt x="619359" y="373190"/>
                    </a:lnTo>
                    <a:cubicBezTo>
                      <a:pt x="617168" y="374714"/>
                      <a:pt x="616406" y="374714"/>
                      <a:pt x="613739" y="373475"/>
                    </a:cubicBezTo>
                    <a:cubicBezTo>
                      <a:pt x="610786" y="379286"/>
                      <a:pt x="622883" y="374523"/>
                      <a:pt x="616787" y="380429"/>
                    </a:cubicBezTo>
                    <a:cubicBezTo>
                      <a:pt x="616597" y="379762"/>
                      <a:pt x="615835" y="379762"/>
                      <a:pt x="615549" y="378333"/>
                    </a:cubicBezTo>
                    <a:cubicBezTo>
                      <a:pt x="611168" y="384905"/>
                      <a:pt x="613644" y="393287"/>
                      <a:pt x="609072" y="399193"/>
                    </a:cubicBezTo>
                    <a:cubicBezTo>
                      <a:pt x="601643" y="398812"/>
                      <a:pt x="609453" y="392811"/>
                      <a:pt x="602976" y="393097"/>
                    </a:cubicBezTo>
                    <a:cubicBezTo>
                      <a:pt x="600880" y="403098"/>
                      <a:pt x="604214" y="415766"/>
                      <a:pt x="599356" y="424434"/>
                    </a:cubicBezTo>
                    <a:lnTo>
                      <a:pt x="600690" y="423005"/>
                    </a:lnTo>
                    <a:cubicBezTo>
                      <a:pt x="609834" y="427577"/>
                      <a:pt x="593546" y="428244"/>
                      <a:pt x="596499" y="434531"/>
                    </a:cubicBezTo>
                    <a:cubicBezTo>
                      <a:pt x="596213" y="433102"/>
                      <a:pt x="591736" y="431197"/>
                      <a:pt x="592689" y="431864"/>
                    </a:cubicBezTo>
                    <a:cubicBezTo>
                      <a:pt x="588974" y="437674"/>
                      <a:pt x="590498" y="445675"/>
                      <a:pt x="590212" y="456343"/>
                    </a:cubicBezTo>
                    <a:lnTo>
                      <a:pt x="588212" y="454343"/>
                    </a:lnTo>
                    <a:cubicBezTo>
                      <a:pt x="584688" y="457295"/>
                      <a:pt x="583545" y="463772"/>
                      <a:pt x="580973" y="467392"/>
                    </a:cubicBezTo>
                    <a:cubicBezTo>
                      <a:pt x="582973" y="469392"/>
                      <a:pt x="581830" y="471583"/>
                      <a:pt x="585831" y="471488"/>
                    </a:cubicBezTo>
                    <a:cubicBezTo>
                      <a:pt x="567543" y="479108"/>
                      <a:pt x="585069" y="497872"/>
                      <a:pt x="569638" y="504920"/>
                    </a:cubicBezTo>
                    <a:cubicBezTo>
                      <a:pt x="570115" y="503587"/>
                      <a:pt x="568591" y="501015"/>
                      <a:pt x="568210" y="502063"/>
                    </a:cubicBezTo>
                    <a:lnTo>
                      <a:pt x="567257" y="512255"/>
                    </a:lnTo>
                    <a:cubicBezTo>
                      <a:pt x="571639" y="512921"/>
                      <a:pt x="570210" y="511873"/>
                      <a:pt x="574115" y="511016"/>
                    </a:cubicBezTo>
                    <a:cubicBezTo>
                      <a:pt x="576211" y="513017"/>
                      <a:pt x="577163" y="516350"/>
                      <a:pt x="576306" y="518732"/>
                    </a:cubicBezTo>
                    <a:cubicBezTo>
                      <a:pt x="574972" y="513588"/>
                      <a:pt x="569638" y="516446"/>
                      <a:pt x="566686" y="517493"/>
                    </a:cubicBezTo>
                    <a:cubicBezTo>
                      <a:pt x="568114" y="517589"/>
                      <a:pt x="569257" y="518732"/>
                      <a:pt x="570591" y="519017"/>
                    </a:cubicBezTo>
                    <a:cubicBezTo>
                      <a:pt x="561447" y="521398"/>
                      <a:pt x="578687" y="522732"/>
                      <a:pt x="571353" y="527685"/>
                    </a:cubicBezTo>
                    <a:lnTo>
                      <a:pt x="569257" y="526542"/>
                    </a:lnTo>
                    <a:cubicBezTo>
                      <a:pt x="569543" y="529400"/>
                      <a:pt x="571544" y="532733"/>
                      <a:pt x="570019" y="535210"/>
                    </a:cubicBezTo>
                    <a:cubicBezTo>
                      <a:pt x="564781" y="534638"/>
                      <a:pt x="568686" y="531781"/>
                      <a:pt x="564781" y="530257"/>
                    </a:cubicBezTo>
                    <a:cubicBezTo>
                      <a:pt x="563733" y="534162"/>
                      <a:pt x="571258" y="540925"/>
                      <a:pt x="565257" y="542735"/>
                    </a:cubicBezTo>
                    <a:cubicBezTo>
                      <a:pt x="564495" y="540639"/>
                      <a:pt x="565257" y="538353"/>
                      <a:pt x="564495" y="536258"/>
                    </a:cubicBezTo>
                    <a:cubicBezTo>
                      <a:pt x="557542" y="538067"/>
                      <a:pt x="558875" y="539020"/>
                      <a:pt x="556970" y="541496"/>
                    </a:cubicBezTo>
                    <a:lnTo>
                      <a:pt x="557161" y="541306"/>
                    </a:lnTo>
                    <a:lnTo>
                      <a:pt x="552398" y="546830"/>
                    </a:lnTo>
                    <a:lnTo>
                      <a:pt x="554494" y="545687"/>
                    </a:lnTo>
                    <a:cubicBezTo>
                      <a:pt x="565352" y="554831"/>
                      <a:pt x="553446" y="556165"/>
                      <a:pt x="559447" y="565404"/>
                    </a:cubicBezTo>
                    <a:cubicBezTo>
                      <a:pt x="553827" y="556451"/>
                      <a:pt x="555351" y="562832"/>
                      <a:pt x="550017" y="560451"/>
                    </a:cubicBezTo>
                    <a:cubicBezTo>
                      <a:pt x="547921" y="561594"/>
                      <a:pt x="545350" y="563499"/>
                      <a:pt x="544111" y="562261"/>
                    </a:cubicBezTo>
                    <a:cubicBezTo>
                      <a:pt x="547445" y="566833"/>
                      <a:pt x="538873" y="566166"/>
                      <a:pt x="543826" y="572643"/>
                    </a:cubicBezTo>
                    <a:cubicBezTo>
                      <a:pt x="542016" y="572262"/>
                      <a:pt x="542492" y="575786"/>
                      <a:pt x="538396" y="573596"/>
                    </a:cubicBezTo>
                    <a:cubicBezTo>
                      <a:pt x="538396" y="577977"/>
                      <a:pt x="541730" y="573691"/>
                      <a:pt x="543826" y="574834"/>
                    </a:cubicBezTo>
                    <a:cubicBezTo>
                      <a:pt x="547731" y="583025"/>
                      <a:pt x="531634" y="586645"/>
                      <a:pt x="536777" y="598170"/>
                    </a:cubicBezTo>
                    <a:cubicBezTo>
                      <a:pt x="537539" y="606838"/>
                      <a:pt x="542969" y="610362"/>
                      <a:pt x="543540" y="618363"/>
                    </a:cubicBezTo>
                    <a:cubicBezTo>
                      <a:pt x="539920" y="619792"/>
                      <a:pt x="537825" y="614172"/>
                      <a:pt x="537825" y="614172"/>
                    </a:cubicBezTo>
                    <a:cubicBezTo>
                      <a:pt x="533920" y="617125"/>
                      <a:pt x="533444" y="620078"/>
                      <a:pt x="534205" y="624364"/>
                    </a:cubicBezTo>
                    <a:cubicBezTo>
                      <a:pt x="532967" y="623126"/>
                      <a:pt x="531348" y="623411"/>
                      <a:pt x="529062" y="623792"/>
                    </a:cubicBezTo>
                    <a:cubicBezTo>
                      <a:pt x="528490" y="626840"/>
                      <a:pt x="534777" y="627888"/>
                      <a:pt x="530872" y="630841"/>
                    </a:cubicBezTo>
                    <a:cubicBezTo>
                      <a:pt x="529157" y="629507"/>
                      <a:pt x="526300" y="627602"/>
                      <a:pt x="524776" y="625507"/>
                    </a:cubicBezTo>
                    <a:cubicBezTo>
                      <a:pt x="525252" y="629507"/>
                      <a:pt x="527347" y="633984"/>
                      <a:pt x="527728" y="637985"/>
                    </a:cubicBezTo>
                    <a:cubicBezTo>
                      <a:pt x="524395" y="637889"/>
                      <a:pt x="523823" y="634270"/>
                      <a:pt x="522299" y="632365"/>
                    </a:cubicBezTo>
                    <a:cubicBezTo>
                      <a:pt x="522299" y="636746"/>
                      <a:pt x="521537" y="643604"/>
                      <a:pt x="525919" y="646462"/>
                    </a:cubicBezTo>
                    <a:lnTo>
                      <a:pt x="528490" y="644557"/>
                    </a:lnTo>
                    <a:cubicBezTo>
                      <a:pt x="528205" y="646081"/>
                      <a:pt x="524109" y="643890"/>
                      <a:pt x="523537" y="642461"/>
                    </a:cubicBezTo>
                    <a:cubicBezTo>
                      <a:pt x="520870" y="637794"/>
                      <a:pt x="526871" y="638175"/>
                      <a:pt x="528776" y="638556"/>
                    </a:cubicBezTo>
                    <a:lnTo>
                      <a:pt x="529062" y="641414"/>
                    </a:lnTo>
                    <a:cubicBezTo>
                      <a:pt x="540206" y="642366"/>
                      <a:pt x="530872" y="630746"/>
                      <a:pt x="533253" y="625983"/>
                    </a:cubicBezTo>
                    <a:lnTo>
                      <a:pt x="540016" y="630650"/>
                    </a:lnTo>
                    <a:lnTo>
                      <a:pt x="535634" y="623316"/>
                    </a:lnTo>
                    <a:cubicBezTo>
                      <a:pt x="537920" y="622935"/>
                      <a:pt x="542397" y="623602"/>
                      <a:pt x="542683" y="626459"/>
                    </a:cubicBezTo>
                    <a:cubicBezTo>
                      <a:pt x="547636" y="624173"/>
                      <a:pt x="541159" y="622364"/>
                      <a:pt x="546302" y="620649"/>
                    </a:cubicBezTo>
                    <a:cubicBezTo>
                      <a:pt x="547064" y="620554"/>
                      <a:pt x="547350" y="620840"/>
                      <a:pt x="547540" y="621221"/>
                    </a:cubicBezTo>
                    <a:lnTo>
                      <a:pt x="546493" y="616934"/>
                    </a:lnTo>
                    <a:cubicBezTo>
                      <a:pt x="547826" y="618173"/>
                      <a:pt x="552017" y="618173"/>
                      <a:pt x="550112" y="619982"/>
                    </a:cubicBezTo>
                    <a:cubicBezTo>
                      <a:pt x="556589" y="615125"/>
                      <a:pt x="548017" y="607790"/>
                      <a:pt x="554494" y="607409"/>
                    </a:cubicBezTo>
                    <a:lnTo>
                      <a:pt x="554779" y="608076"/>
                    </a:lnTo>
                    <a:cubicBezTo>
                      <a:pt x="555256" y="598456"/>
                      <a:pt x="549541" y="605314"/>
                      <a:pt x="545445" y="596456"/>
                    </a:cubicBezTo>
                    <a:lnTo>
                      <a:pt x="560590" y="596741"/>
                    </a:lnTo>
                    <a:lnTo>
                      <a:pt x="555351" y="593979"/>
                    </a:lnTo>
                    <a:cubicBezTo>
                      <a:pt x="555827" y="593122"/>
                      <a:pt x="556875" y="591503"/>
                      <a:pt x="558970" y="592550"/>
                    </a:cubicBezTo>
                    <a:cubicBezTo>
                      <a:pt x="556399" y="587883"/>
                      <a:pt x="556399" y="592265"/>
                      <a:pt x="553541" y="589121"/>
                    </a:cubicBezTo>
                    <a:cubicBezTo>
                      <a:pt x="560018" y="586454"/>
                      <a:pt x="555351" y="576263"/>
                      <a:pt x="564495" y="578358"/>
                    </a:cubicBezTo>
                    <a:cubicBezTo>
                      <a:pt x="560876" y="575310"/>
                      <a:pt x="559828" y="581406"/>
                      <a:pt x="558494" y="575786"/>
                    </a:cubicBezTo>
                    <a:cubicBezTo>
                      <a:pt x="568400" y="577691"/>
                      <a:pt x="558780" y="569881"/>
                      <a:pt x="564495" y="567309"/>
                    </a:cubicBezTo>
                    <a:cubicBezTo>
                      <a:pt x="568972" y="570262"/>
                      <a:pt x="565067" y="573119"/>
                      <a:pt x="570781" y="570643"/>
                    </a:cubicBezTo>
                    <a:cubicBezTo>
                      <a:pt x="563352" y="565404"/>
                      <a:pt x="575258" y="563499"/>
                      <a:pt x="574877" y="559594"/>
                    </a:cubicBezTo>
                    <a:cubicBezTo>
                      <a:pt x="568400" y="557213"/>
                      <a:pt x="574687" y="551307"/>
                      <a:pt x="574496" y="544925"/>
                    </a:cubicBezTo>
                    <a:cubicBezTo>
                      <a:pt x="576592" y="546068"/>
                      <a:pt x="581735" y="535591"/>
                      <a:pt x="585926" y="531114"/>
                    </a:cubicBezTo>
                    <a:lnTo>
                      <a:pt x="586974" y="531686"/>
                    </a:lnTo>
                    <a:cubicBezTo>
                      <a:pt x="580687" y="528352"/>
                      <a:pt x="583831" y="523399"/>
                      <a:pt x="583831" y="519017"/>
                    </a:cubicBezTo>
                    <a:cubicBezTo>
                      <a:pt x="587736" y="520541"/>
                      <a:pt x="589069" y="521780"/>
                      <a:pt x="590117" y="524542"/>
                    </a:cubicBezTo>
                    <a:lnTo>
                      <a:pt x="591355" y="520827"/>
                    </a:lnTo>
                    <a:cubicBezTo>
                      <a:pt x="589546" y="519208"/>
                      <a:pt x="588784" y="517684"/>
                      <a:pt x="588879" y="515017"/>
                    </a:cubicBezTo>
                    <a:lnTo>
                      <a:pt x="593451" y="517684"/>
                    </a:lnTo>
                    <a:cubicBezTo>
                      <a:pt x="594880" y="512636"/>
                      <a:pt x="591070" y="505778"/>
                      <a:pt x="596594" y="500539"/>
                    </a:cubicBezTo>
                    <a:cubicBezTo>
                      <a:pt x="592118" y="498539"/>
                      <a:pt x="582021" y="501110"/>
                      <a:pt x="581259" y="493395"/>
                    </a:cubicBezTo>
                    <a:cubicBezTo>
                      <a:pt x="583831" y="493967"/>
                      <a:pt x="588212" y="495205"/>
                      <a:pt x="588593" y="497396"/>
                    </a:cubicBezTo>
                    <a:cubicBezTo>
                      <a:pt x="588498" y="496729"/>
                      <a:pt x="587260" y="494633"/>
                      <a:pt x="588688" y="493871"/>
                    </a:cubicBezTo>
                    <a:lnTo>
                      <a:pt x="591927" y="497967"/>
                    </a:lnTo>
                    <a:cubicBezTo>
                      <a:pt x="594785" y="495681"/>
                      <a:pt x="588974" y="495205"/>
                      <a:pt x="590117" y="493109"/>
                    </a:cubicBezTo>
                    <a:cubicBezTo>
                      <a:pt x="593642" y="494348"/>
                      <a:pt x="593260" y="492252"/>
                      <a:pt x="595927" y="493586"/>
                    </a:cubicBezTo>
                    <a:cubicBezTo>
                      <a:pt x="596023" y="494252"/>
                      <a:pt x="593737" y="495110"/>
                      <a:pt x="594880" y="496443"/>
                    </a:cubicBezTo>
                    <a:cubicBezTo>
                      <a:pt x="596404" y="494062"/>
                      <a:pt x="599642" y="491681"/>
                      <a:pt x="602690" y="491490"/>
                    </a:cubicBezTo>
                    <a:cubicBezTo>
                      <a:pt x="600595" y="491014"/>
                      <a:pt x="597928" y="489871"/>
                      <a:pt x="598118" y="487775"/>
                    </a:cubicBezTo>
                    <a:cubicBezTo>
                      <a:pt x="599547" y="482727"/>
                      <a:pt x="602976" y="487585"/>
                      <a:pt x="605834" y="485299"/>
                    </a:cubicBezTo>
                    <a:cubicBezTo>
                      <a:pt x="603738" y="483203"/>
                      <a:pt x="607453" y="481013"/>
                      <a:pt x="602119" y="479108"/>
                    </a:cubicBezTo>
                    <a:cubicBezTo>
                      <a:pt x="602690" y="477679"/>
                      <a:pt x="605262" y="478250"/>
                      <a:pt x="606881" y="478250"/>
                    </a:cubicBezTo>
                    <a:cubicBezTo>
                      <a:pt x="605452" y="474917"/>
                      <a:pt x="610310" y="466058"/>
                      <a:pt x="603738" y="467011"/>
                    </a:cubicBezTo>
                    <a:lnTo>
                      <a:pt x="603167" y="467582"/>
                    </a:lnTo>
                    <a:cubicBezTo>
                      <a:pt x="603167" y="467582"/>
                      <a:pt x="603167" y="467297"/>
                      <a:pt x="603167" y="467106"/>
                    </a:cubicBezTo>
                    <a:lnTo>
                      <a:pt x="603167" y="467106"/>
                    </a:lnTo>
                    <a:cubicBezTo>
                      <a:pt x="603167" y="467106"/>
                      <a:pt x="603167" y="467106"/>
                      <a:pt x="603167" y="467106"/>
                    </a:cubicBezTo>
                    <a:cubicBezTo>
                      <a:pt x="600785" y="456914"/>
                      <a:pt x="612215" y="450723"/>
                      <a:pt x="612787" y="441674"/>
                    </a:cubicBezTo>
                    <a:lnTo>
                      <a:pt x="614596" y="442341"/>
                    </a:lnTo>
                    <a:cubicBezTo>
                      <a:pt x="614311" y="436721"/>
                      <a:pt x="617263" y="430911"/>
                      <a:pt x="614596" y="426053"/>
                    </a:cubicBezTo>
                    <a:cubicBezTo>
                      <a:pt x="615073" y="424625"/>
                      <a:pt x="619073" y="423672"/>
                      <a:pt x="620978" y="425101"/>
                    </a:cubicBezTo>
                    <a:cubicBezTo>
                      <a:pt x="620978" y="420815"/>
                      <a:pt x="619073" y="419767"/>
                      <a:pt x="623931" y="415290"/>
                    </a:cubicBezTo>
                    <a:cubicBezTo>
                      <a:pt x="625741" y="420148"/>
                      <a:pt x="627169" y="414909"/>
                      <a:pt x="624884" y="419957"/>
                    </a:cubicBezTo>
                    <a:cubicBezTo>
                      <a:pt x="628122" y="415576"/>
                      <a:pt x="631360" y="415481"/>
                      <a:pt x="628312" y="408432"/>
                    </a:cubicBezTo>
                    <a:cubicBezTo>
                      <a:pt x="632218" y="411766"/>
                      <a:pt x="635361" y="406718"/>
                      <a:pt x="634789" y="403860"/>
                    </a:cubicBezTo>
                    <a:lnTo>
                      <a:pt x="630313" y="406146"/>
                    </a:lnTo>
                    <a:cubicBezTo>
                      <a:pt x="630598" y="403289"/>
                      <a:pt x="631742" y="401098"/>
                      <a:pt x="632980" y="398907"/>
                    </a:cubicBezTo>
                    <a:lnTo>
                      <a:pt x="638504" y="402241"/>
                    </a:lnTo>
                    <a:cubicBezTo>
                      <a:pt x="649268" y="394716"/>
                      <a:pt x="632408" y="379762"/>
                      <a:pt x="647267" y="376333"/>
                    </a:cubicBezTo>
                    <a:cubicBezTo>
                      <a:pt x="644029" y="372237"/>
                      <a:pt x="642410" y="380810"/>
                      <a:pt x="638314" y="376714"/>
                    </a:cubicBezTo>
                    <a:cubicBezTo>
                      <a:pt x="640695" y="372332"/>
                      <a:pt x="650982" y="370523"/>
                      <a:pt x="651553" y="369094"/>
                    </a:cubicBezTo>
                    <a:cubicBezTo>
                      <a:pt x="657078" y="363855"/>
                      <a:pt x="644886" y="360140"/>
                      <a:pt x="649458" y="354235"/>
                    </a:cubicBezTo>
                    <a:cubicBezTo>
                      <a:pt x="647077" y="354330"/>
                      <a:pt x="641076" y="353187"/>
                      <a:pt x="640790" y="347472"/>
                    </a:cubicBezTo>
                    <a:cubicBezTo>
                      <a:pt x="643171" y="343091"/>
                      <a:pt x="651744" y="344900"/>
                      <a:pt x="652411" y="348425"/>
                    </a:cubicBezTo>
                    <a:cubicBezTo>
                      <a:pt x="652220" y="349568"/>
                      <a:pt x="651363" y="349853"/>
                      <a:pt x="650601" y="349568"/>
                    </a:cubicBezTo>
                    <a:cubicBezTo>
                      <a:pt x="650887" y="351377"/>
                      <a:pt x="651077" y="353663"/>
                      <a:pt x="654030" y="352616"/>
                    </a:cubicBezTo>
                    <a:lnTo>
                      <a:pt x="652125" y="351282"/>
                    </a:lnTo>
                    <a:cubicBezTo>
                      <a:pt x="655078" y="349758"/>
                      <a:pt x="657078" y="343281"/>
                      <a:pt x="660031" y="345948"/>
                    </a:cubicBezTo>
                    <a:cubicBezTo>
                      <a:pt x="659173" y="341757"/>
                      <a:pt x="657078" y="343281"/>
                      <a:pt x="655078" y="345472"/>
                    </a:cubicBezTo>
                    <a:cubicBezTo>
                      <a:pt x="660221" y="340614"/>
                      <a:pt x="658411" y="336233"/>
                      <a:pt x="662602" y="330803"/>
                    </a:cubicBezTo>
                    <a:cubicBezTo>
                      <a:pt x="661078" y="331375"/>
                      <a:pt x="658316" y="331375"/>
                      <a:pt x="658602" y="330422"/>
                    </a:cubicBezTo>
                    <a:cubicBezTo>
                      <a:pt x="664317" y="322326"/>
                      <a:pt x="655935" y="325088"/>
                      <a:pt x="657078" y="318611"/>
                    </a:cubicBezTo>
                    <a:cubicBezTo>
                      <a:pt x="661555" y="316325"/>
                      <a:pt x="664412" y="322517"/>
                      <a:pt x="663841" y="315468"/>
                    </a:cubicBezTo>
                    <a:cubicBezTo>
                      <a:pt x="667365" y="312515"/>
                      <a:pt x="669746" y="316611"/>
                      <a:pt x="670985" y="318707"/>
                    </a:cubicBezTo>
                    <a:cubicBezTo>
                      <a:pt x="668794" y="311658"/>
                      <a:pt x="677271" y="309182"/>
                      <a:pt x="679176" y="306324"/>
                    </a:cubicBezTo>
                    <a:lnTo>
                      <a:pt x="679843" y="309848"/>
                    </a:lnTo>
                    <a:cubicBezTo>
                      <a:pt x="679462" y="307753"/>
                      <a:pt x="679938" y="306324"/>
                      <a:pt x="680510" y="304800"/>
                    </a:cubicBezTo>
                    <a:lnTo>
                      <a:pt x="675652" y="304991"/>
                    </a:lnTo>
                    <a:cubicBezTo>
                      <a:pt x="676985" y="303562"/>
                      <a:pt x="677557" y="302038"/>
                      <a:pt x="679271" y="302705"/>
                    </a:cubicBezTo>
                    <a:cubicBezTo>
                      <a:pt x="677080" y="299942"/>
                      <a:pt x="671651" y="301562"/>
                      <a:pt x="669079" y="296704"/>
                    </a:cubicBezTo>
                    <a:cubicBezTo>
                      <a:pt x="672032" y="295180"/>
                      <a:pt x="669175" y="288893"/>
                      <a:pt x="675080" y="290036"/>
                    </a:cubicBezTo>
                    <a:cubicBezTo>
                      <a:pt x="670603" y="296609"/>
                      <a:pt x="681081" y="291179"/>
                      <a:pt x="679843" y="297656"/>
                    </a:cubicBezTo>
                    <a:cubicBezTo>
                      <a:pt x="679557" y="296228"/>
                      <a:pt x="680128" y="294799"/>
                      <a:pt x="681462" y="293370"/>
                    </a:cubicBezTo>
                    <a:cubicBezTo>
                      <a:pt x="682224" y="293370"/>
                      <a:pt x="682510" y="294037"/>
                      <a:pt x="682700" y="294608"/>
                    </a:cubicBezTo>
                    <a:cubicBezTo>
                      <a:pt x="690130" y="289465"/>
                      <a:pt x="677366" y="289179"/>
                      <a:pt x="680033" y="282035"/>
                    </a:cubicBezTo>
                    <a:cubicBezTo>
                      <a:pt x="682891" y="284036"/>
                      <a:pt x="686701" y="282512"/>
                      <a:pt x="686415" y="281083"/>
                    </a:cubicBezTo>
                    <a:cubicBezTo>
                      <a:pt x="685367" y="283940"/>
                      <a:pt x="680605" y="280607"/>
                      <a:pt x="679081" y="277082"/>
                    </a:cubicBezTo>
                    <a:cubicBezTo>
                      <a:pt x="683177" y="273368"/>
                      <a:pt x="678985" y="271463"/>
                      <a:pt x="680128" y="269081"/>
                    </a:cubicBezTo>
                    <a:lnTo>
                      <a:pt x="678033" y="271463"/>
                    </a:lnTo>
                    <a:cubicBezTo>
                      <a:pt x="675176" y="269462"/>
                      <a:pt x="676414" y="267272"/>
                      <a:pt x="676509" y="263747"/>
                    </a:cubicBezTo>
                    <a:cubicBezTo>
                      <a:pt x="679081" y="264319"/>
                      <a:pt x="677176" y="267272"/>
                      <a:pt x="678700" y="266510"/>
                    </a:cubicBezTo>
                    <a:cubicBezTo>
                      <a:pt x="674318" y="260985"/>
                      <a:pt x="687272" y="260509"/>
                      <a:pt x="685272" y="254222"/>
                    </a:cubicBezTo>
                    <a:cubicBezTo>
                      <a:pt x="688225" y="252698"/>
                      <a:pt x="691368" y="256032"/>
                      <a:pt x="693559" y="254603"/>
                    </a:cubicBezTo>
                    <a:cubicBezTo>
                      <a:pt x="691368" y="247555"/>
                      <a:pt x="700036" y="250127"/>
                      <a:pt x="698607" y="243078"/>
                    </a:cubicBezTo>
                    <a:cubicBezTo>
                      <a:pt x="693749" y="243269"/>
                      <a:pt x="694702" y="243935"/>
                      <a:pt x="691939" y="238411"/>
                    </a:cubicBezTo>
                    <a:lnTo>
                      <a:pt x="691654" y="249079"/>
                    </a:lnTo>
                    <a:lnTo>
                      <a:pt x="687558" y="240697"/>
                    </a:lnTo>
                    <a:cubicBezTo>
                      <a:pt x="686510" y="243554"/>
                      <a:pt x="688129" y="247745"/>
                      <a:pt x="686796" y="249269"/>
                    </a:cubicBezTo>
                    <a:cubicBezTo>
                      <a:pt x="684319" y="245078"/>
                      <a:pt x="685272" y="245745"/>
                      <a:pt x="681271" y="245936"/>
                    </a:cubicBezTo>
                    <a:cubicBezTo>
                      <a:pt x="689082" y="244221"/>
                      <a:pt x="680224" y="236792"/>
                      <a:pt x="686224" y="233648"/>
                    </a:cubicBezTo>
                    <a:lnTo>
                      <a:pt x="696797" y="237458"/>
                    </a:lnTo>
                    <a:cubicBezTo>
                      <a:pt x="703941" y="232220"/>
                      <a:pt x="695559" y="223266"/>
                      <a:pt x="701369" y="215265"/>
                    </a:cubicBezTo>
                    <a:lnTo>
                      <a:pt x="698512" y="217551"/>
                    </a:lnTo>
                    <a:cubicBezTo>
                      <a:pt x="694702" y="214884"/>
                      <a:pt x="699845" y="211836"/>
                      <a:pt x="699178" y="208312"/>
                    </a:cubicBezTo>
                    <a:cubicBezTo>
                      <a:pt x="702607" y="209836"/>
                      <a:pt x="704512" y="208407"/>
                      <a:pt x="707179" y="207931"/>
                    </a:cubicBezTo>
                    <a:cubicBezTo>
                      <a:pt x="704512" y="207169"/>
                      <a:pt x="709656" y="201454"/>
                      <a:pt x="702893" y="198215"/>
                    </a:cubicBezTo>
                    <a:lnTo>
                      <a:pt x="708989" y="195834"/>
                    </a:lnTo>
                    <a:cubicBezTo>
                      <a:pt x="713371" y="189262"/>
                      <a:pt x="701750" y="184023"/>
                      <a:pt x="705370" y="177546"/>
                    </a:cubicBezTo>
                    <a:cubicBezTo>
                      <a:pt x="708513" y="180975"/>
                      <a:pt x="712132" y="178689"/>
                      <a:pt x="713276" y="184309"/>
                    </a:cubicBezTo>
                    <a:cubicBezTo>
                      <a:pt x="714133" y="182023"/>
                      <a:pt x="715466" y="180118"/>
                      <a:pt x="713085" y="179261"/>
                    </a:cubicBezTo>
                    <a:cubicBezTo>
                      <a:pt x="715752" y="178689"/>
                      <a:pt x="710513" y="171164"/>
                      <a:pt x="714609" y="170212"/>
                    </a:cubicBezTo>
                    <a:cubicBezTo>
                      <a:pt x="713371" y="168688"/>
                      <a:pt x="709751" y="167069"/>
                      <a:pt x="710989" y="164592"/>
                    </a:cubicBezTo>
                    <a:cubicBezTo>
                      <a:pt x="711847" y="164592"/>
                      <a:pt x="712704" y="165259"/>
                      <a:pt x="712704" y="165259"/>
                    </a:cubicBezTo>
                    <a:cubicBezTo>
                      <a:pt x="710989" y="164592"/>
                      <a:pt x="711752" y="160306"/>
                      <a:pt x="706989" y="161258"/>
                    </a:cubicBezTo>
                    <a:cubicBezTo>
                      <a:pt x="720514" y="157925"/>
                      <a:pt x="713085" y="140970"/>
                      <a:pt x="724801" y="138017"/>
                    </a:cubicBezTo>
                    <a:cubicBezTo>
                      <a:pt x="725372" y="132493"/>
                      <a:pt x="726325" y="126016"/>
                      <a:pt x="727658" y="121349"/>
                    </a:cubicBezTo>
                    <a:cubicBezTo>
                      <a:pt x="728611" y="122015"/>
                      <a:pt x="729468" y="122015"/>
                      <a:pt x="728706" y="122682"/>
                    </a:cubicBezTo>
                    <a:cubicBezTo>
                      <a:pt x="734230" y="117443"/>
                      <a:pt x="719848" y="115253"/>
                      <a:pt x="726039" y="109252"/>
                    </a:cubicBezTo>
                    <a:cubicBezTo>
                      <a:pt x="733087" y="107537"/>
                      <a:pt x="727849" y="114205"/>
                      <a:pt x="730802" y="112586"/>
                    </a:cubicBezTo>
                    <a:cubicBezTo>
                      <a:pt x="742803" y="115634"/>
                      <a:pt x="732230" y="103346"/>
                      <a:pt x="740707" y="100775"/>
                    </a:cubicBezTo>
                    <a:lnTo>
                      <a:pt x="740993" y="102203"/>
                    </a:lnTo>
                    <a:cubicBezTo>
                      <a:pt x="746232" y="99822"/>
                      <a:pt x="739660" y="91631"/>
                      <a:pt x="742612" y="85820"/>
                    </a:cubicBezTo>
                    <a:cubicBezTo>
                      <a:pt x="742612" y="85820"/>
                      <a:pt x="743565" y="86487"/>
                      <a:pt x="744327" y="86487"/>
                    </a:cubicBezTo>
                    <a:cubicBezTo>
                      <a:pt x="742041" y="83344"/>
                      <a:pt x="741088" y="79724"/>
                      <a:pt x="740803" y="76010"/>
                    </a:cubicBezTo>
                    <a:cubicBezTo>
                      <a:pt x="740612" y="74200"/>
                      <a:pt x="740612" y="72295"/>
                      <a:pt x="740707" y="70485"/>
                    </a:cubicBezTo>
                    <a:cubicBezTo>
                      <a:pt x="740707" y="68675"/>
                      <a:pt x="741088" y="66389"/>
                      <a:pt x="741184" y="64580"/>
                    </a:cubicBezTo>
                    <a:cubicBezTo>
                      <a:pt x="745184" y="67818"/>
                      <a:pt x="742517" y="68580"/>
                      <a:pt x="747851" y="68294"/>
                    </a:cubicBezTo>
                    <a:cubicBezTo>
                      <a:pt x="748423" y="64580"/>
                      <a:pt x="739850" y="67151"/>
                      <a:pt x="740612" y="60960"/>
                    </a:cubicBezTo>
                    <a:cubicBezTo>
                      <a:pt x="743946" y="59436"/>
                      <a:pt x="748042" y="54674"/>
                      <a:pt x="754043" y="53340"/>
                    </a:cubicBezTo>
                    <a:lnTo>
                      <a:pt x="751852" y="60579"/>
                    </a:lnTo>
                    <a:cubicBezTo>
                      <a:pt x="756043" y="58960"/>
                      <a:pt x="756900" y="56293"/>
                      <a:pt x="756900" y="53816"/>
                    </a:cubicBezTo>
                    <a:cubicBezTo>
                      <a:pt x="756900" y="51340"/>
                      <a:pt x="756138" y="49244"/>
                      <a:pt x="757471" y="47149"/>
                    </a:cubicBezTo>
                    <a:lnTo>
                      <a:pt x="760615" y="47149"/>
                    </a:lnTo>
                    <a:cubicBezTo>
                      <a:pt x="763758" y="34957"/>
                      <a:pt x="754614" y="38481"/>
                      <a:pt x="758995" y="27527"/>
                    </a:cubicBezTo>
                    <a:lnTo>
                      <a:pt x="755662" y="30194"/>
                    </a:lnTo>
                    <a:cubicBezTo>
                      <a:pt x="751756" y="30004"/>
                      <a:pt x="753471" y="28385"/>
                      <a:pt x="755662" y="26194"/>
                    </a:cubicBezTo>
                    <a:cubicBezTo>
                      <a:pt x="757757" y="24098"/>
                      <a:pt x="760329" y="21336"/>
                      <a:pt x="757471" y="21146"/>
                    </a:cubicBezTo>
                    <a:lnTo>
                      <a:pt x="768616" y="12002"/>
                    </a:lnTo>
                    <a:cubicBezTo>
                      <a:pt x="768330" y="11335"/>
                      <a:pt x="767759" y="10382"/>
                      <a:pt x="767377" y="8763"/>
                    </a:cubicBezTo>
                    <a:cubicBezTo>
                      <a:pt x="759377" y="11811"/>
                      <a:pt x="749185" y="15716"/>
                      <a:pt x="743565" y="17240"/>
                    </a:cubicBezTo>
                    <a:cubicBezTo>
                      <a:pt x="752042" y="11525"/>
                      <a:pt x="763377" y="7715"/>
                      <a:pt x="773569" y="3905"/>
                    </a:cubicBezTo>
                    <a:cubicBezTo>
                      <a:pt x="773759" y="4286"/>
                      <a:pt x="774045" y="4572"/>
                      <a:pt x="774331" y="4858"/>
                    </a:cubicBezTo>
                    <a:cubicBezTo>
                      <a:pt x="774521" y="4286"/>
                      <a:pt x="774807" y="3524"/>
                      <a:pt x="774997" y="2762"/>
                    </a:cubicBezTo>
                    <a:cubicBezTo>
                      <a:pt x="769282" y="3429"/>
                      <a:pt x="759186" y="5144"/>
                      <a:pt x="753661" y="8858"/>
                    </a:cubicBezTo>
                    <a:cubicBezTo>
                      <a:pt x="756233" y="7906"/>
                      <a:pt x="760710" y="5715"/>
                      <a:pt x="761091" y="6763"/>
                    </a:cubicBezTo>
                    <a:cubicBezTo>
                      <a:pt x="748137" y="13811"/>
                      <a:pt x="739755" y="17431"/>
                      <a:pt x="732706" y="17907"/>
                    </a:cubicBezTo>
                    <a:cubicBezTo>
                      <a:pt x="739088" y="10001"/>
                      <a:pt x="734040" y="9525"/>
                      <a:pt x="727372" y="9620"/>
                    </a:cubicBezTo>
                    <a:cubicBezTo>
                      <a:pt x="720610" y="9620"/>
                      <a:pt x="713085" y="10192"/>
                      <a:pt x="709942" y="4763"/>
                    </a:cubicBezTo>
                    <a:cubicBezTo>
                      <a:pt x="699369" y="8382"/>
                      <a:pt x="695940" y="8096"/>
                      <a:pt x="689939" y="7430"/>
                    </a:cubicBezTo>
                    <a:cubicBezTo>
                      <a:pt x="684224" y="6763"/>
                      <a:pt x="678319" y="5525"/>
                      <a:pt x="672032" y="6572"/>
                    </a:cubicBezTo>
                    <a:cubicBezTo>
                      <a:pt x="677461" y="17526"/>
                      <a:pt x="668413" y="7239"/>
                      <a:pt x="670127" y="18764"/>
                    </a:cubicBezTo>
                    <a:cubicBezTo>
                      <a:pt x="667270" y="19717"/>
                      <a:pt x="666127" y="19622"/>
                      <a:pt x="665841" y="18955"/>
                    </a:cubicBezTo>
                    <a:lnTo>
                      <a:pt x="656411" y="12764"/>
                    </a:lnTo>
                    <a:cubicBezTo>
                      <a:pt x="654030" y="9525"/>
                      <a:pt x="658983" y="10001"/>
                      <a:pt x="658507" y="7430"/>
                    </a:cubicBezTo>
                    <a:cubicBezTo>
                      <a:pt x="652030" y="7049"/>
                      <a:pt x="655363" y="2762"/>
                      <a:pt x="650887" y="0"/>
                    </a:cubicBezTo>
                    <a:cubicBezTo>
                      <a:pt x="652125" y="4096"/>
                      <a:pt x="649172" y="6096"/>
                      <a:pt x="645362" y="4858"/>
                    </a:cubicBezTo>
                    <a:lnTo>
                      <a:pt x="650982" y="9811"/>
                    </a:lnTo>
                    <a:cubicBezTo>
                      <a:pt x="642505" y="16764"/>
                      <a:pt x="642410" y="762"/>
                      <a:pt x="633932" y="7620"/>
                    </a:cubicBezTo>
                    <a:lnTo>
                      <a:pt x="636504" y="3715"/>
                    </a:lnTo>
                    <a:cubicBezTo>
                      <a:pt x="632027" y="6287"/>
                      <a:pt x="619359" y="5144"/>
                      <a:pt x="615644" y="14764"/>
                    </a:cubicBezTo>
                    <a:cubicBezTo>
                      <a:pt x="614692" y="13526"/>
                      <a:pt x="613358" y="10382"/>
                      <a:pt x="615359" y="9430"/>
                    </a:cubicBezTo>
                    <a:cubicBezTo>
                      <a:pt x="604119" y="8954"/>
                      <a:pt x="591546" y="21431"/>
                      <a:pt x="582497" y="16478"/>
                    </a:cubicBezTo>
                    <a:lnTo>
                      <a:pt x="583069" y="13526"/>
                    </a:lnTo>
                    <a:cubicBezTo>
                      <a:pt x="581069" y="14478"/>
                      <a:pt x="579926" y="19145"/>
                      <a:pt x="577068" y="16574"/>
                    </a:cubicBezTo>
                    <a:cubicBezTo>
                      <a:pt x="577068" y="15431"/>
                      <a:pt x="577639" y="13716"/>
                      <a:pt x="576687" y="13621"/>
                    </a:cubicBezTo>
                    <a:cubicBezTo>
                      <a:pt x="575639" y="14669"/>
                      <a:pt x="571639" y="19050"/>
                      <a:pt x="568781" y="17621"/>
                    </a:cubicBezTo>
                    <a:lnTo>
                      <a:pt x="570877" y="14192"/>
                    </a:lnTo>
                    <a:cubicBezTo>
                      <a:pt x="559732" y="11430"/>
                      <a:pt x="554970" y="23336"/>
                      <a:pt x="546112" y="26099"/>
                    </a:cubicBezTo>
                    <a:cubicBezTo>
                      <a:pt x="545445" y="17717"/>
                      <a:pt x="536682" y="15716"/>
                      <a:pt x="532301" y="14764"/>
                    </a:cubicBezTo>
                    <a:lnTo>
                      <a:pt x="532301" y="13526"/>
                    </a:lnTo>
                    <a:cubicBezTo>
                      <a:pt x="519727" y="13526"/>
                      <a:pt x="511536" y="22289"/>
                      <a:pt x="500201" y="26575"/>
                    </a:cubicBezTo>
                    <a:cubicBezTo>
                      <a:pt x="492200" y="18098"/>
                      <a:pt x="475341" y="24860"/>
                      <a:pt x="463339" y="20765"/>
                    </a:cubicBezTo>
                    <a:cubicBezTo>
                      <a:pt x="465244" y="22098"/>
                      <a:pt x="463625" y="27337"/>
                      <a:pt x="461625" y="28289"/>
                    </a:cubicBezTo>
                    <a:cubicBezTo>
                      <a:pt x="458768" y="26860"/>
                      <a:pt x="454576" y="34766"/>
                      <a:pt x="454386" y="27051"/>
                    </a:cubicBezTo>
                    <a:lnTo>
                      <a:pt x="455338" y="27051"/>
                    </a:lnTo>
                    <a:cubicBezTo>
                      <a:pt x="452671" y="19812"/>
                      <a:pt x="447242" y="22289"/>
                      <a:pt x="442861" y="22384"/>
                    </a:cubicBezTo>
                    <a:lnTo>
                      <a:pt x="442861" y="32480"/>
                    </a:lnTo>
                    <a:cubicBezTo>
                      <a:pt x="430288" y="18860"/>
                      <a:pt x="413428" y="40386"/>
                      <a:pt x="406094" y="27908"/>
                    </a:cubicBezTo>
                    <a:cubicBezTo>
                      <a:pt x="403522" y="30671"/>
                      <a:pt x="400093" y="30956"/>
                      <a:pt x="397617" y="33623"/>
                    </a:cubicBezTo>
                    <a:lnTo>
                      <a:pt x="397331" y="28194"/>
                    </a:lnTo>
                    <a:cubicBezTo>
                      <a:pt x="389521" y="27432"/>
                      <a:pt x="385711" y="27146"/>
                      <a:pt x="376376" y="29242"/>
                    </a:cubicBezTo>
                    <a:lnTo>
                      <a:pt x="377995" y="25241"/>
                    </a:lnTo>
                    <a:cubicBezTo>
                      <a:pt x="372661" y="25337"/>
                      <a:pt x="372566" y="41339"/>
                      <a:pt x="367709" y="42005"/>
                    </a:cubicBezTo>
                    <a:lnTo>
                      <a:pt x="365518" y="34100"/>
                    </a:lnTo>
                    <a:cubicBezTo>
                      <a:pt x="356183" y="35052"/>
                      <a:pt x="346182" y="28766"/>
                      <a:pt x="337610" y="36862"/>
                    </a:cubicBezTo>
                    <a:cubicBezTo>
                      <a:pt x="337610" y="35719"/>
                      <a:pt x="337705" y="33338"/>
                      <a:pt x="339229" y="32861"/>
                    </a:cubicBezTo>
                    <a:cubicBezTo>
                      <a:pt x="334847" y="33052"/>
                      <a:pt x="321798" y="28861"/>
                      <a:pt x="324370" y="39719"/>
                    </a:cubicBezTo>
                    <a:cubicBezTo>
                      <a:pt x="323608" y="32576"/>
                      <a:pt x="314749" y="39815"/>
                      <a:pt x="309987" y="43434"/>
                    </a:cubicBezTo>
                    <a:lnTo>
                      <a:pt x="310273" y="38100"/>
                    </a:lnTo>
                    <a:cubicBezTo>
                      <a:pt x="306653" y="45244"/>
                      <a:pt x="306653" y="47054"/>
                      <a:pt x="300843" y="49435"/>
                    </a:cubicBezTo>
                    <a:cubicBezTo>
                      <a:pt x="299414" y="48863"/>
                      <a:pt x="299224" y="45339"/>
                      <a:pt x="301224" y="46482"/>
                    </a:cubicBezTo>
                    <a:cubicBezTo>
                      <a:pt x="296271" y="44101"/>
                      <a:pt x="297985" y="51816"/>
                      <a:pt x="292080" y="49435"/>
                    </a:cubicBezTo>
                    <a:lnTo>
                      <a:pt x="293890" y="45910"/>
                    </a:lnTo>
                    <a:cubicBezTo>
                      <a:pt x="289032" y="45910"/>
                      <a:pt x="289603" y="47720"/>
                      <a:pt x="287222" y="51816"/>
                    </a:cubicBezTo>
                    <a:cubicBezTo>
                      <a:pt x="284365" y="54197"/>
                      <a:pt x="277983" y="51245"/>
                      <a:pt x="276840" y="46577"/>
                    </a:cubicBezTo>
                    <a:cubicBezTo>
                      <a:pt x="276459" y="49530"/>
                      <a:pt x="274173" y="53626"/>
                      <a:pt x="271220" y="52578"/>
                    </a:cubicBezTo>
                    <a:cubicBezTo>
                      <a:pt x="270649" y="50768"/>
                      <a:pt x="271601" y="49625"/>
                      <a:pt x="272077" y="48959"/>
                    </a:cubicBezTo>
                    <a:cubicBezTo>
                      <a:pt x="263695" y="46006"/>
                      <a:pt x="260647" y="56102"/>
                      <a:pt x="254647" y="51435"/>
                    </a:cubicBezTo>
                    <a:cubicBezTo>
                      <a:pt x="254361" y="49721"/>
                      <a:pt x="253980" y="48863"/>
                      <a:pt x="253409" y="48387"/>
                    </a:cubicBezTo>
                    <a:cubicBezTo>
                      <a:pt x="259790" y="48006"/>
                      <a:pt x="265029" y="47816"/>
                      <a:pt x="264553" y="48292"/>
                    </a:cubicBezTo>
                    <a:cubicBezTo>
                      <a:pt x="264172" y="43434"/>
                      <a:pt x="258933" y="42958"/>
                      <a:pt x="262457" y="35909"/>
                    </a:cubicBezTo>
                    <a:cubicBezTo>
                      <a:pt x="258647" y="39910"/>
                      <a:pt x="252170" y="48578"/>
                      <a:pt x="247027" y="46673"/>
                    </a:cubicBezTo>
                    <a:cubicBezTo>
                      <a:pt x="246741" y="46196"/>
                      <a:pt x="246455" y="45815"/>
                      <a:pt x="246169" y="45053"/>
                    </a:cubicBezTo>
                    <a:lnTo>
                      <a:pt x="246646" y="44482"/>
                    </a:lnTo>
                    <a:cubicBezTo>
                      <a:pt x="245407" y="44101"/>
                      <a:pt x="244455" y="44672"/>
                      <a:pt x="243502" y="45530"/>
                    </a:cubicBezTo>
                    <a:cubicBezTo>
                      <a:pt x="241788" y="44863"/>
                      <a:pt x="240740" y="44387"/>
                      <a:pt x="239216" y="44387"/>
                    </a:cubicBezTo>
                    <a:cubicBezTo>
                      <a:pt x="238264" y="40386"/>
                      <a:pt x="233120" y="42672"/>
                      <a:pt x="230548" y="42767"/>
                    </a:cubicBezTo>
                    <a:cubicBezTo>
                      <a:pt x="231215" y="48101"/>
                      <a:pt x="227786" y="47530"/>
                      <a:pt x="231310" y="51626"/>
                    </a:cubicBezTo>
                    <a:cubicBezTo>
                      <a:pt x="230834" y="51245"/>
                      <a:pt x="231787" y="50959"/>
                      <a:pt x="233406" y="50578"/>
                    </a:cubicBezTo>
                    <a:cubicBezTo>
                      <a:pt x="233787" y="50387"/>
                      <a:pt x="234263" y="50292"/>
                      <a:pt x="234454" y="49911"/>
                    </a:cubicBezTo>
                    <a:lnTo>
                      <a:pt x="234454" y="50387"/>
                    </a:lnTo>
                    <a:cubicBezTo>
                      <a:pt x="235978" y="50102"/>
                      <a:pt x="238168" y="49816"/>
                      <a:pt x="240645" y="49530"/>
                    </a:cubicBezTo>
                    <a:cubicBezTo>
                      <a:pt x="238835" y="52388"/>
                      <a:pt x="236930" y="54864"/>
                      <a:pt x="233787" y="52197"/>
                    </a:cubicBezTo>
                    <a:cubicBezTo>
                      <a:pt x="232739" y="55721"/>
                      <a:pt x="231596" y="59341"/>
                      <a:pt x="230929" y="61151"/>
                    </a:cubicBezTo>
                    <a:cubicBezTo>
                      <a:pt x="226738" y="54007"/>
                      <a:pt x="219595" y="50578"/>
                      <a:pt x="218261" y="46101"/>
                    </a:cubicBezTo>
                    <a:cubicBezTo>
                      <a:pt x="210641" y="49721"/>
                      <a:pt x="199878" y="49625"/>
                      <a:pt x="195782" y="60103"/>
                    </a:cubicBezTo>
                    <a:cubicBezTo>
                      <a:pt x="193687" y="61627"/>
                      <a:pt x="192925" y="57436"/>
                      <a:pt x="191972" y="55912"/>
                    </a:cubicBezTo>
                    <a:cubicBezTo>
                      <a:pt x="193210" y="54769"/>
                      <a:pt x="194735" y="54864"/>
                      <a:pt x="195306" y="53340"/>
                    </a:cubicBezTo>
                    <a:cubicBezTo>
                      <a:pt x="191020" y="56293"/>
                      <a:pt x="182161" y="55435"/>
                      <a:pt x="181685" y="62579"/>
                    </a:cubicBezTo>
                    <a:cubicBezTo>
                      <a:pt x="175780" y="59912"/>
                      <a:pt x="184257" y="55817"/>
                      <a:pt x="176637" y="57626"/>
                    </a:cubicBezTo>
                    <a:lnTo>
                      <a:pt x="177494" y="55435"/>
                    </a:lnTo>
                    <a:cubicBezTo>
                      <a:pt x="161302" y="45530"/>
                      <a:pt x="154253" y="75438"/>
                      <a:pt x="136156" y="62484"/>
                    </a:cubicBezTo>
                    <a:cubicBezTo>
                      <a:pt x="137394" y="63246"/>
                      <a:pt x="138061" y="63627"/>
                      <a:pt x="138346" y="64770"/>
                    </a:cubicBezTo>
                    <a:cubicBezTo>
                      <a:pt x="118534" y="60103"/>
                      <a:pt x="99199" y="74105"/>
                      <a:pt x="79292" y="65627"/>
                    </a:cubicBezTo>
                    <a:cubicBezTo>
                      <a:pt x="73672" y="64103"/>
                      <a:pt x="73481" y="68580"/>
                      <a:pt x="70528" y="72295"/>
                    </a:cubicBezTo>
                    <a:lnTo>
                      <a:pt x="68909" y="66675"/>
                    </a:lnTo>
                    <a:lnTo>
                      <a:pt x="63861" y="73724"/>
                    </a:lnTo>
                    <a:cubicBezTo>
                      <a:pt x="56241" y="79248"/>
                      <a:pt x="48811" y="60865"/>
                      <a:pt x="39477" y="70866"/>
                    </a:cubicBezTo>
                    <a:lnTo>
                      <a:pt x="41096" y="74581"/>
                    </a:lnTo>
                    <a:cubicBezTo>
                      <a:pt x="37381" y="74200"/>
                      <a:pt x="29761" y="77819"/>
                      <a:pt x="30047" y="73343"/>
                    </a:cubicBezTo>
                    <a:cubicBezTo>
                      <a:pt x="29761" y="74105"/>
                      <a:pt x="29190" y="77438"/>
                      <a:pt x="27571" y="75533"/>
                    </a:cubicBezTo>
                    <a:lnTo>
                      <a:pt x="27190" y="72581"/>
                    </a:lnTo>
                    <a:lnTo>
                      <a:pt x="18712" y="78486"/>
                    </a:lnTo>
                    <a:cubicBezTo>
                      <a:pt x="11569" y="76867"/>
                      <a:pt x="18712" y="66485"/>
                      <a:pt x="8616" y="66770"/>
                    </a:cubicBezTo>
                    <a:cubicBezTo>
                      <a:pt x="4996" y="68199"/>
                      <a:pt x="-1290" y="76391"/>
                      <a:pt x="234" y="78296"/>
                    </a:cubicBezTo>
                    <a:cubicBezTo>
                      <a:pt x="1758" y="78296"/>
                      <a:pt x="4234" y="79820"/>
                      <a:pt x="4615" y="82868"/>
                    </a:cubicBezTo>
                    <a:lnTo>
                      <a:pt x="1282" y="84677"/>
                    </a:lnTo>
                    <a:cubicBezTo>
                      <a:pt x="1377" y="93536"/>
                      <a:pt x="-433" y="102870"/>
                      <a:pt x="8521" y="108299"/>
                    </a:cubicBezTo>
                    <a:lnTo>
                      <a:pt x="13950" y="102394"/>
                    </a:lnTo>
                    <a:lnTo>
                      <a:pt x="16236" y="106490"/>
                    </a:lnTo>
                    <a:lnTo>
                      <a:pt x="11283" y="107156"/>
                    </a:lnTo>
                    <a:cubicBezTo>
                      <a:pt x="14426" y="110966"/>
                      <a:pt x="15950" y="107156"/>
                      <a:pt x="17665" y="104585"/>
                    </a:cubicBezTo>
                    <a:cubicBezTo>
                      <a:pt x="18331" y="106871"/>
                      <a:pt x="19284" y="108395"/>
                      <a:pt x="20522" y="109061"/>
                    </a:cubicBezTo>
                    <a:lnTo>
                      <a:pt x="25570" y="100108"/>
                    </a:lnTo>
                    <a:cubicBezTo>
                      <a:pt x="26523" y="103537"/>
                      <a:pt x="23570" y="107156"/>
                      <a:pt x="27571" y="108776"/>
                    </a:cubicBezTo>
                    <a:cubicBezTo>
                      <a:pt x="29952" y="104585"/>
                      <a:pt x="24332" y="101251"/>
                      <a:pt x="28618" y="98298"/>
                    </a:cubicBezTo>
                    <a:cubicBezTo>
                      <a:pt x="31762" y="102108"/>
                      <a:pt x="31190" y="105442"/>
                      <a:pt x="34238" y="101727"/>
                    </a:cubicBezTo>
                    <a:cubicBezTo>
                      <a:pt x="34905" y="103918"/>
                      <a:pt x="34238" y="105442"/>
                      <a:pt x="33095" y="106585"/>
                    </a:cubicBezTo>
                    <a:cubicBezTo>
                      <a:pt x="35762" y="103632"/>
                      <a:pt x="40715" y="104775"/>
                      <a:pt x="41858" y="99917"/>
                    </a:cubicBezTo>
                    <a:cubicBezTo>
                      <a:pt x="45192" y="104585"/>
                      <a:pt x="51669" y="97822"/>
                      <a:pt x="52050" y="106204"/>
                    </a:cubicBezTo>
                    <a:cubicBezTo>
                      <a:pt x="52812" y="104108"/>
                      <a:pt x="56622" y="99155"/>
                      <a:pt x="59289" y="98584"/>
                    </a:cubicBezTo>
                    <a:cubicBezTo>
                      <a:pt x="55193" y="109061"/>
                      <a:pt x="69385" y="98298"/>
                      <a:pt x="69004" y="109157"/>
                    </a:cubicBezTo>
                    <a:cubicBezTo>
                      <a:pt x="71862" y="99822"/>
                      <a:pt x="81863" y="104013"/>
                      <a:pt x="87864" y="98489"/>
                    </a:cubicBezTo>
                    <a:cubicBezTo>
                      <a:pt x="87578" y="99251"/>
                      <a:pt x="87007" y="100775"/>
                      <a:pt x="86340" y="100298"/>
                    </a:cubicBezTo>
                    <a:cubicBezTo>
                      <a:pt x="90055" y="100775"/>
                      <a:pt x="91293" y="103346"/>
                      <a:pt x="93769" y="104870"/>
                    </a:cubicBezTo>
                    <a:cubicBezTo>
                      <a:pt x="93579" y="97441"/>
                      <a:pt x="99103" y="95250"/>
                      <a:pt x="101770" y="90392"/>
                    </a:cubicBezTo>
                    <a:cubicBezTo>
                      <a:pt x="106819" y="97155"/>
                      <a:pt x="99770" y="99346"/>
                      <a:pt x="101770" y="106109"/>
                    </a:cubicBezTo>
                    <a:cubicBezTo>
                      <a:pt x="101009" y="100108"/>
                      <a:pt x="109009" y="99441"/>
                      <a:pt x="107009" y="94583"/>
                    </a:cubicBezTo>
                    <a:cubicBezTo>
                      <a:pt x="110819" y="98774"/>
                      <a:pt x="110152" y="96488"/>
                      <a:pt x="112438" y="102489"/>
                    </a:cubicBezTo>
                    <a:cubicBezTo>
                      <a:pt x="112248" y="93155"/>
                      <a:pt x="115486" y="100679"/>
                      <a:pt x="117772" y="94679"/>
                    </a:cubicBezTo>
                    <a:cubicBezTo>
                      <a:pt x="123106" y="98870"/>
                      <a:pt x="119773" y="103251"/>
                      <a:pt x="124916" y="100013"/>
                    </a:cubicBezTo>
                    <a:cubicBezTo>
                      <a:pt x="127774" y="102680"/>
                      <a:pt x="123202" y="106394"/>
                      <a:pt x="123202" y="106394"/>
                    </a:cubicBezTo>
                    <a:close/>
                    <a:moveTo>
                      <a:pt x="250360" y="79343"/>
                    </a:moveTo>
                    <a:cubicBezTo>
                      <a:pt x="250360" y="79343"/>
                      <a:pt x="250360" y="79439"/>
                      <a:pt x="250360" y="79439"/>
                    </a:cubicBezTo>
                    <a:cubicBezTo>
                      <a:pt x="249218" y="79629"/>
                      <a:pt x="248360" y="79820"/>
                      <a:pt x="247693" y="80010"/>
                    </a:cubicBezTo>
                    <a:cubicBezTo>
                      <a:pt x="248265" y="79915"/>
                      <a:pt x="249027" y="79724"/>
                      <a:pt x="250360" y="79343"/>
                    </a:cubicBezTo>
                    <a:close/>
                    <a:moveTo>
                      <a:pt x="261219" y="78296"/>
                    </a:moveTo>
                    <a:cubicBezTo>
                      <a:pt x="259885" y="78200"/>
                      <a:pt x="258266" y="78296"/>
                      <a:pt x="256552" y="78486"/>
                    </a:cubicBezTo>
                    <a:cubicBezTo>
                      <a:pt x="255980" y="76676"/>
                      <a:pt x="256266" y="74771"/>
                      <a:pt x="257409" y="74771"/>
                    </a:cubicBezTo>
                    <a:cubicBezTo>
                      <a:pt x="256933" y="76010"/>
                      <a:pt x="259600" y="76867"/>
                      <a:pt x="261314" y="78296"/>
                    </a:cubicBezTo>
                    <a:close/>
                    <a:moveTo>
                      <a:pt x="235216" y="43244"/>
                    </a:moveTo>
                    <a:cubicBezTo>
                      <a:pt x="236835" y="42386"/>
                      <a:pt x="237502" y="43339"/>
                      <a:pt x="237883" y="44387"/>
                    </a:cubicBezTo>
                    <a:cubicBezTo>
                      <a:pt x="237121" y="44577"/>
                      <a:pt x="236168" y="44768"/>
                      <a:pt x="234930" y="45244"/>
                    </a:cubicBezTo>
                    <a:cubicBezTo>
                      <a:pt x="234930" y="45434"/>
                      <a:pt x="234835" y="45720"/>
                      <a:pt x="234739" y="45910"/>
                    </a:cubicBezTo>
                    <a:cubicBezTo>
                      <a:pt x="234739" y="44863"/>
                      <a:pt x="234930" y="43910"/>
                      <a:pt x="235216" y="43148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92ACA900-E246-4CF1-5710-BA0A640A8C62}"/>
                  </a:ext>
                </a:extLst>
              </p:cNvPr>
              <p:cNvSpPr/>
              <p:nvPr/>
            </p:nvSpPr>
            <p:spPr>
              <a:xfrm>
                <a:off x="6118954" y="3543966"/>
                <a:ext cx="1619" cy="1714"/>
              </a:xfrm>
              <a:custGeom>
                <a:avLst/>
                <a:gdLst>
                  <a:gd name="connsiteX0" fmla="*/ 667 w 1619"/>
                  <a:gd name="connsiteY0" fmla="*/ 95 h 1714"/>
                  <a:gd name="connsiteX1" fmla="*/ 0 w 1619"/>
                  <a:gd name="connsiteY1" fmla="*/ 571 h 1714"/>
                  <a:gd name="connsiteX2" fmla="*/ 1143 w 1619"/>
                  <a:gd name="connsiteY2" fmla="*/ 1715 h 1714"/>
                  <a:gd name="connsiteX3" fmla="*/ 1619 w 1619"/>
                  <a:gd name="connsiteY3" fmla="*/ 0 h 1714"/>
                  <a:gd name="connsiteX4" fmla="*/ 667 w 1619"/>
                  <a:gd name="connsiteY4" fmla="*/ 190 h 1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" h="1714">
                    <a:moveTo>
                      <a:pt x="667" y="95"/>
                    </a:moveTo>
                    <a:cubicBezTo>
                      <a:pt x="667" y="95"/>
                      <a:pt x="286" y="476"/>
                      <a:pt x="0" y="571"/>
                    </a:cubicBezTo>
                    <a:cubicBezTo>
                      <a:pt x="381" y="1048"/>
                      <a:pt x="762" y="1429"/>
                      <a:pt x="1143" y="1715"/>
                    </a:cubicBezTo>
                    <a:cubicBezTo>
                      <a:pt x="1333" y="1143"/>
                      <a:pt x="1429" y="571"/>
                      <a:pt x="1619" y="0"/>
                    </a:cubicBezTo>
                    <a:cubicBezTo>
                      <a:pt x="1333" y="0"/>
                      <a:pt x="953" y="95"/>
                      <a:pt x="667" y="19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1FBCA47C-BCFF-9383-07E3-1AFA0908E81E}"/>
                  </a:ext>
                </a:extLst>
              </p:cNvPr>
              <p:cNvSpPr/>
              <p:nvPr/>
            </p:nvSpPr>
            <p:spPr>
              <a:xfrm>
                <a:off x="6489858" y="3960208"/>
                <a:ext cx="857" cy="190"/>
              </a:xfrm>
              <a:custGeom>
                <a:avLst/>
                <a:gdLst>
                  <a:gd name="connsiteX0" fmla="*/ 667 w 857"/>
                  <a:gd name="connsiteY0" fmla="*/ 190 h 190"/>
                  <a:gd name="connsiteX1" fmla="*/ 857 w 857"/>
                  <a:gd name="connsiteY1" fmla="*/ 0 h 190"/>
                  <a:gd name="connsiteX2" fmla="*/ 0 w 857"/>
                  <a:gd name="connsiteY2" fmla="*/ 190 h 190"/>
                  <a:gd name="connsiteX3" fmla="*/ 667 w 857"/>
                  <a:gd name="connsiteY3" fmla="*/ 19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" h="190">
                    <a:moveTo>
                      <a:pt x="667" y="190"/>
                    </a:moveTo>
                    <a:lnTo>
                      <a:pt x="857" y="0"/>
                    </a:lnTo>
                    <a:cubicBezTo>
                      <a:pt x="857" y="0"/>
                      <a:pt x="381" y="190"/>
                      <a:pt x="0" y="190"/>
                    </a:cubicBezTo>
                    <a:cubicBezTo>
                      <a:pt x="286" y="190"/>
                      <a:pt x="476" y="190"/>
                      <a:pt x="667" y="19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15CB631E-E280-C063-B2C0-B8723F2EC575}"/>
                  </a:ext>
                </a:extLst>
              </p:cNvPr>
              <p:cNvSpPr/>
              <p:nvPr/>
            </p:nvSpPr>
            <p:spPr>
              <a:xfrm>
                <a:off x="6297548" y="3567969"/>
                <a:ext cx="952" cy="1333"/>
              </a:xfrm>
              <a:custGeom>
                <a:avLst/>
                <a:gdLst>
                  <a:gd name="connsiteX0" fmla="*/ 953 w 952"/>
                  <a:gd name="connsiteY0" fmla="*/ 1334 h 1333"/>
                  <a:gd name="connsiteX1" fmla="*/ 857 w 952"/>
                  <a:gd name="connsiteY1" fmla="*/ 0 h 1333"/>
                  <a:gd name="connsiteX2" fmla="*/ 0 w 952"/>
                  <a:gd name="connsiteY2" fmla="*/ 1238 h 1333"/>
                  <a:gd name="connsiteX3" fmla="*/ 953 w 952"/>
                  <a:gd name="connsiteY3" fmla="*/ 1334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1333">
                    <a:moveTo>
                      <a:pt x="953" y="1334"/>
                    </a:moveTo>
                    <a:lnTo>
                      <a:pt x="857" y="0"/>
                    </a:lnTo>
                    <a:lnTo>
                      <a:pt x="0" y="1238"/>
                    </a:lnTo>
                    <a:lnTo>
                      <a:pt x="953" y="1334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0D381CBF-A94D-D7A0-682C-6368BC79A2D9}"/>
                  </a:ext>
                </a:extLst>
              </p:cNvPr>
              <p:cNvSpPr/>
              <p:nvPr/>
            </p:nvSpPr>
            <p:spPr>
              <a:xfrm>
                <a:off x="6452044" y="4010977"/>
                <a:ext cx="1524" cy="285"/>
              </a:xfrm>
              <a:custGeom>
                <a:avLst/>
                <a:gdLst>
                  <a:gd name="connsiteX0" fmla="*/ 1524 w 1524"/>
                  <a:gd name="connsiteY0" fmla="*/ 0 h 285"/>
                  <a:gd name="connsiteX1" fmla="*/ 0 w 1524"/>
                  <a:gd name="connsiteY1" fmla="*/ 286 h 285"/>
                  <a:gd name="connsiteX2" fmla="*/ 1524 w 1524"/>
                  <a:gd name="connsiteY2" fmla="*/ 0 h 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" h="285">
                    <a:moveTo>
                      <a:pt x="1524" y="0"/>
                    </a:moveTo>
                    <a:cubicBezTo>
                      <a:pt x="1048" y="0"/>
                      <a:pt x="476" y="0"/>
                      <a:pt x="0" y="286"/>
                    </a:cubicBezTo>
                    <a:cubicBezTo>
                      <a:pt x="381" y="286"/>
                      <a:pt x="953" y="286"/>
                      <a:pt x="1524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B52F785D-FAFA-156C-DCD2-FAA53512164C}"/>
                  </a:ext>
                </a:extLst>
              </p:cNvPr>
              <p:cNvSpPr/>
              <p:nvPr/>
            </p:nvSpPr>
            <p:spPr>
              <a:xfrm>
                <a:off x="6441090" y="4034979"/>
                <a:ext cx="2952" cy="2857"/>
              </a:xfrm>
              <a:custGeom>
                <a:avLst/>
                <a:gdLst>
                  <a:gd name="connsiteX0" fmla="*/ 2953 w 2952"/>
                  <a:gd name="connsiteY0" fmla="*/ 0 h 2857"/>
                  <a:gd name="connsiteX1" fmla="*/ 0 w 2952"/>
                  <a:gd name="connsiteY1" fmla="*/ 2858 h 2857"/>
                  <a:gd name="connsiteX2" fmla="*/ 2953 w 2952"/>
                  <a:gd name="connsiteY2" fmla="*/ 0 h 2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2" h="2857">
                    <a:moveTo>
                      <a:pt x="2953" y="0"/>
                    </a:moveTo>
                    <a:lnTo>
                      <a:pt x="0" y="2858"/>
                    </a:lnTo>
                    <a:cubicBezTo>
                      <a:pt x="1524" y="1715"/>
                      <a:pt x="2381" y="762"/>
                      <a:pt x="2953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60396249-0E10-E5BF-03FB-BD554CD0CB1B}"/>
                  </a:ext>
                </a:extLst>
              </p:cNvPr>
              <p:cNvSpPr/>
              <p:nvPr/>
            </p:nvSpPr>
            <p:spPr>
              <a:xfrm>
                <a:off x="6434898" y="4052887"/>
                <a:ext cx="2095" cy="1142"/>
              </a:xfrm>
              <a:custGeom>
                <a:avLst/>
                <a:gdLst>
                  <a:gd name="connsiteX0" fmla="*/ 95 w 2095"/>
                  <a:gd name="connsiteY0" fmla="*/ 0 h 1142"/>
                  <a:gd name="connsiteX1" fmla="*/ 2096 w 2095"/>
                  <a:gd name="connsiteY1" fmla="*/ 1143 h 1142"/>
                  <a:gd name="connsiteX2" fmla="*/ 2096 w 2095"/>
                  <a:gd name="connsiteY2" fmla="*/ 1143 h 1142"/>
                  <a:gd name="connsiteX3" fmla="*/ 0 w 2095"/>
                  <a:gd name="connsiteY3" fmla="*/ 0 h 1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5" h="1142">
                    <a:moveTo>
                      <a:pt x="95" y="0"/>
                    </a:moveTo>
                    <a:cubicBezTo>
                      <a:pt x="858" y="571"/>
                      <a:pt x="1524" y="857"/>
                      <a:pt x="2096" y="1143"/>
                    </a:cubicBezTo>
                    <a:lnTo>
                      <a:pt x="2096" y="1143"/>
                    </a:lnTo>
                    <a:cubicBezTo>
                      <a:pt x="2096" y="1143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EA567E78-EF74-9EBB-2B25-370A31D9ACF0}"/>
                  </a:ext>
                </a:extLst>
              </p:cNvPr>
              <p:cNvSpPr/>
              <p:nvPr/>
            </p:nvSpPr>
            <p:spPr>
              <a:xfrm>
                <a:off x="6532149" y="3750476"/>
                <a:ext cx="285" cy="1801"/>
              </a:xfrm>
              <a:custGeom>
                <a:avLst/>
                <a:gdLst>
                  <a:gd name="connsiteX0" fmla="*/ 286 w 285"/>
                  <a:gd name="connsiteY0" fmla="*/ 1802 h 1801"/>
                  <a:gd name="connsiteX1" fmla="*/ 286 w 285"/>
                  <a:gd name="connsiteY1" fmla="*/ 1040 h 1801"/>
                  <a:gd name="connsiteX2" fmla="*/ 286 w 285"/>
                  <a:gd name="connsiteY2" fmla="*/ 1802 h 1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" h="1801">
                    <a:moveTo>
                      <a:pt x="286" y="1802"/>
                    </a:moveTo>
                    <a:cubicBezTo>
                      <a:pt x="286" y="1802"/>
                      <a:pt x="286" y="1230"/>
                      <a:pt x="286" y="1040"/>
                    </a:cubicBezTo>
                    <a:cubicBezTo>
                      <a:pt x="-95" y="-960"/>
                      <a:pt x="-95" y="278"/>
                      <a:pt x="286" y="180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8A1D8F07-6608-7AF4-A90A-A8B6F9997213}"/>
                  </a:ext>
                </a:extLst>
              </p:cNvPr>
              <p:cNvSpPr/>
              <p:nvPr/>
            </p:nvSpPr>
            <p:spPr>
              <a:xfrm>
                <a:off x="6511313" y="3841527"/>
                <a:ext cx="2166" cy="3714"/>
              </a:xfrm>
              <a:custGeom>
                <a:avLst/>
                <a:gdLst>
                  <a:gd name="connsiteX0" fmla="*/ 2166 w 2166"/>
                  <a:gd name="connsiteY0" fmla="*/ 3715 h 3714"/>
                  <a:gd name="connsiteX1" fmla="*/ 737 w 2166"/>
                  <a:gd name="connsiteY1" fmla="*/ 0 h 3714"/>
                  <a:gd name="connsiteX2" fmla="*/ 2166 w 2166"/>
                  <a:gd name="connsiteY2" fmla="*/ 3715 h 3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6" h="3714">
                    <a:moveTo>
                      <a:pt x="2166" y="3715"/>
                    </a:moveTo>
                    <a:cubicBezTo>
                      <a:pt x="1595" y="2477"/>
                      <a:pt x="1023" y="1238"/>
                      <a:pt x="737" y="0"/>
                    </a:cubicBezTo>
                    <a:cubicBezTo>
                      <a:pt x="-215" y="1429"/>
                      <a:pt x="-691" y="2667"/>
                      <a:pt x="2166" y="3715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57E8EEC0-ACEC-374B-A01B-4D0FCD79DB74}"/>
                  </a:ext>
                </a:extLst>
              </p:cNvPr>
              <p:cNvSpPr/>
              <p:nvPr/>
            </p:nvSpPr>
            <p:spPr>
              <a:xfrm>
                <a:off x="6560628" y="3650455"/>
                <a:ext cx="285" cy="571"/>
              </a:xfrm>
              <a:custGeom>
                <a:avLst/>
                <a:gdLst>
                  <a:gd name="connsiteX0" fmla="*/ 95 w 285"/>
                  <a:gd name="connsiteY0" fmla="*/ 571 h 571"/>
                  <a:gd name="connsiteX1" fmla="*/ 95 w 285"/>
                  <a:gd name="connsiteY1" fmla="*/ 571 h 571"/>
                  <a:gd name="connsiteX2" fmla="*/ 286 w 285"/>
                  <a:gd name="connsiteY2" fmla="*/ 0 h 571"/>
                  <a:gd name="connsiteX3" fmla="*/ 0 w 285"/>
                  <a:gd name="connsiteY3" fmla="*/ 571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" h="571">
                    <a:moveTo>
                      <a:pt x="95" y="571"/>
                    </a:moveTo>
                    <a:cubicBezTo>
                      <a:pt x="95" y="571"/>
                      <a:pt x="95" y="571"/>
                      <a:pt x="95" y="571"/>
                    </a:cubicBezTo>
                    <a:lnTo>
                      <a:pt x="286" y="0"/>
                    </a:lnTo>
                    <a:lnTo>
                      <a:pt x="0" y="571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72ED7688-1096-9705-CDF1-7E4EECFCECA2}"/>
                  </a:ext>
                </a:extLst>
              </p:cNvPr>
              <p:cNvSpPr/>
              <p:nvPr/>
            </p:nvSpPr>
            <p:spPr>
              <a:xfrm>
                <a:off x="6512048" y="3837431"/>
                <a:ext cx="1670" cy="4095"/>
              </a:xfrm>
              <a:custGeom>
                <a:avLst/>
                <a:gdLst>
                  <a:gd name="connsiteX0" fmla="*/ 1623 w 1670"/>
                  <a:gd name="connsiteY0" fmla="*/ 0 h 4095"/>
                  <a:gd name="connsiteX1" fmla="*/ 99 w 1670"/>
                  <a:gd name="connsiteY1" fmla="*/ 4096 h 4095"/>
                  <a:gd name="connsiteX2" fmla="*/ 1623 w 1670"/>
                  <a:gd name="connsiteY2" fmla="*/ 0 h 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70" h="4095">
                    <a:moveTo>
                      <a:pt x="1623" y="0"/>
                    </a:moveTo>
                    <a:cubicBezTo>
                      <a:pt x="99" y="1238"/>
                      <a:pt x="-187" y="2667"/>
                      <a:pt x="99" y="4096"/>
                    </a:cubicBezTo>
                    <a:cubicBezTo>
                      <a:pt x="860" y="2953"/>
                      <a:pt x="1908" y="1524"/>
                      <a:pt x="1623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D7717F9B-2336-97FB-1BE0-E9182F170B9B}"/>
                  </a:ext>
                </a:extLst>
              </p:cNvPr>
              <p:cNvSpPr/>
              <p:nvPr/>
            </p:nvSpPr>
            <p:spPr>
              <a:xfrm>
                <a:off x="6403942" y="4133468"/>
                <a:ext cx="762" cy="1238"/>
              </a:xfrm>
              <a:custGeom>
                <a:avLst/>
                <a:gdLst>
                  <a:gd name="connsiteX0" fmla="*/ 572 w 762"/>
                  <a:gd name="connsiteY0" fmla="*/ 0 h 1238"/>
                  <a:gd name="connsiteX1" fmla="*/ 0 w 762"/>
                  <a:gd name="connsiteY1" fmla="*/ 857 h 1238"/>
                  <a:gd name="connsiteX2" fmla="*/ 762 w 762"/>
                  <a:gd name="connsiteY2" fmla="*/ 1238 h 1238"/>
                  <a:gd name="connsiteX3" fmla="*/ 476 w 762"/>
                  <a:gd name="connsiteY3" fmla="*/ 0 h 1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" h="1238">
                    <a:moveTo>
                      <a:pt x="572" y="0"/>
                    </a:moveTo>
                    <a:lnTo>
                      <a:pt x="0" y="857"/>
                    </a:lnTo>
                    <a:cubicBezTo>
                      <a:pt x="0" y="857"/>
                      <a:pt x="572" y="1143"/>
                      <a:pt x="762" y="1238"/>
                    </a:cubicBezTo>
                    <a:lnTo>
                      <a:pt x="476" y="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2F185B35-6D4C-9FE3-8DA0-AA9626E8BBF8}"/>
                  </a:ext>
                </a:extLst>
              </p:cNvPr>
              <p:cNvSpPr/>
              <p:nvPr/>
            </p:nvSpPr>
            <p:spPr>
              <a:xfrm>
                <a:off x="6404704" y="4134706"/>
                <a:ext cx="357" cy="1238"/>
              </a:xfrm>
              <a:custGeom>
                <a:avLst/>
                <a:gdLst>
                  <a:gd name="connsiteX0" fmla="*/ 0 w 357"/>
                  <a:gd name="connsiteY0" fmla="*/ 0 h 1238"/>
                  <a:gd name="connsiteX1" fmla="*/ 286 w 357"/>
                  <a:gd name="connsiteY1" fmla="*/ 1238 h 1238"/>
                  <a:gd name="connsiteX2" fmla="*/ 0 w 357"/>
                  <a:gd name="connsiteY2" fmla="*/ 0 h 1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1238">
                    <a:moveTo>
                      <a:pt x="0" y="0"/>
                    </a:moveTo>
                    <a:lnTo>
                      <a:pt x="286" y="1238"/>
                    </a:lnTo>
                    <a:cubicBezTo>
                      <a:pt x="286" y="1238"/>
                      <a:pt x="571" y="381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591B2C52-E746-2B58-002C-CD4C3ED27F59}"/>
                  </a:ext>
                </a:extLst>
              </p:cNvPr>
              <p:cNvSpPr/>
              <p:nvPr/>
            </p:nvSpPr>
            <p:spPr>
              <a:xfrm>
                <a:off x="6404668" y="4135849"/>
                <a:ext cx="893" cy="2571"/>
              </a:xfrm>
              <a:custGeom>
                <a:avLst/>
                <a:gdLst>
                  <a:gd name="connsiteX0" fmla="*/ 894 w 893"/>
                  <a:gd name="connsiteY0" fmla="*/ 2572 h 2571"/>
                  <a:gd name="connsiteX1" fmla="*/ 322 w 893"/>
                  <a:gd name="connsiteY1" fmla="*/ 0 h 2571"/>
                  <a:gd name="connsiteX2" fmla="*/ 894 w 893"/>
                  <a:gd name="connsiteY2" fmla="*/ 2572 h 2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3" h="2571">
                    <a:moveTo>
                      <a:pt x="894" y="2572"/>
                    </a:moveTo>
                    <a:lnTo>
                      <a:pt x="322" y="0"/>
                    </a:lnTo>
                    <a:cubicBezTo>
                      <a:pt x="36" y="762"/>
                      <a:pt x="-440" y="1619"/>
                      <a:pt x="894" y="257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C02A7F25-B728-9A06-E3E5-17535BBACDC0}"/>
                  </a:ext>
                </a:extLst>
              </p:cNvPr>
              <p:cNvSpPr/>
              <p:nvPr/>
            </p:nvSpPr>
            <p:spPr>
              <a:xfrm>
                <a:off x="6413753" y="4108417"/>
                <a:ext cx="1714" cy="952"/>
              </a:xfrm>
              <a:custGeom>
                <a:avLst/>
                <a:gdLst>
                  <a:gd name="connsiteX0" fmla="*/ 1715 w 1714"/>
                  <a:gd name="connsiteY0" fmla="*/ 952 h 952"/>
                  <a:gd name="connsiteX1" fmla="*/ 0 w 1714"/>
                  <a:gd name="connsiteY1" fmla="*/ 0 h 952"/>
                  <a:gd name="connsiteX2" fmla="*/ 1715 w 1714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" h="952">
                    <a:moveTo>
                      <a:pt x="1715" y="952"/>
                    </a:moveTo>
                    <a:lnTo>
                      <a:pt x="0" y="0"/>
                    </a:lnTo>
                    <a:cubicBezTo>
                      <a:pt x="0" y="0"/>
                      <a:pt x="858" y="571"/>
                      <a:pt x="1715" y="95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3D929FF0-0CAA-1184-E06C-C2EF7D5B9639}"/>
                  </a:ext>
                </a:extLst>
              </p:cNvPr>
              <p:cNvSpPr/>
              <p:nvPr/>
            </p:nvSpPr>
            <p:spPr>
              <a:xfrm>
                <a:off x="6412311" y="4101654"/>
                <a:ext cx="5610" cy="6858"/>
              </a:xfrm>
              <a:custGeom>
                <a:avLst/>
                <a:gdLst>
                  <a:gd name="connsiteX0" fmla="*/ 5252 w 5610"/>
                  <a:gd name="connsiteY0" fmla="*/ 0 h 6858"/>
                  <a:gd name="connsiteX1" fmla="*/ 13 w 5610"/>
                  <a:gd name="connsiteY1" fmla="*/ 6096 h 6858"/>
                  <a:gd name="connsiteX2" fmla="*/ 1347 w 5610"/>
                  <a:gd name="connsiteY2" fmla="*/ 6858 h 6858"/>
                  <a:gd name="connsiteX3" fmla="*/ 5157 w 5610"/>
                  <a:gd name="connsiteY3" fmla="*/ 0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10" h="6858">
                    <a:moveTo>
                      <a:pt x="5252" y="0"/>
                    </a:moveTo>
                    <a:cubicBezTo>
                      <a:pt x="4204" y="1619"/>
                      <a:pt x="-273" y="3143"/>
                      <a:pt x="13" y="6096"/>
                    </a:cubicBezTo>
                    <a:lnTo>
                      <a:pt x="1347" y="6858"/>
                    </a:lnTo>
                    <a:cubicBezTo>
                      <a:pt x="-939" y="4763"/>
                      <a:pt x="7633" y="2858"/>
                      <a:pt x="5157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124DF237-A93A-CAA5-BE94-27D884071902}"/>
                  </a:ext>
                </a:extLst>
              </p:cNvPr>
              <p:cNvSpPr/>
              <p:nvPr/>
            </p:nvSpPr>
            <p:spPr>
              <a:xfrm>
                <a:off x="6447471" y="4078032"/>
                <a:ext cx="7853" cy="7905"/>
              </a:xfrm>
              <a:custGeom>
                <a:avLst/>
                <a:gdLst>
                  <a:gd name="connsiteX0" fmla="*/ 3620 w 7853"/>
                  <a:gd name="connsiteY0" fmla="*/ 0 h 7905"/>
                  <a:gd name="connsiteX1" fmla="*/ 0 w 7853"/>
                  <a:gd name="connsiteY1" fmla="*/ 5810 h 7905"/>
                  <a:gd name="connsiteX2" fmla="*/ 4953 w 7853"/>
                  <a:gd name="connsiteY2" fmla="*/ 7906 h 7905"/>
                  <a:gd name="connsiteX3" fmla="*/ 3715 w 7853"/>
                  <a:gd name="connsiteY3" fmla="*/ 0 h 7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53" h="7905">
                    <a:moveTo>
                      <a:pt x="3620" y="0"/>
                    </a:moveTo>
                    <a:lnTo>
                      <a:pt x="0" y="5810"/>
                    </a:lnTo>
                    <a:cubicBezTo>
                      <a:pt x="2381" y="5334"/>
                      <a:pt x="5429" y="4858"/>
                      <a:pt x="4953" y="7906"/>
                    </a:cubicBezTo>
                    <a:cubicBezTo>
                      <a:pt x="13526" y="1905"/>
                      <a:pt x="0" y="8001"/>
                      <a:pt x="3715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C9CAD5D8-BD7B-2BB6-B7CE-167813AB73FB}"/>
                  </a:ext>
                </a:extLst>
              </p:cNvPr>
              <p:cNvSpPr/>
              <p:nvPr/>
            </p:nvSpPr>
            <p:spPr>
              <a:xfrm>
                <a:off x="6460788" y="4058280"/>
                <a:ext cx="3923" cy="3063"/>
              </a:xfrm>
              <a:custGeom>
                <a:avLst/>
                <a:gdLst>
                  <a:gd name="connsiteX0" fmla="*/ 18 w 3923"/>
                  <a:gd name="connsiteY0" fmla="*/ 1084 h 3063"/>
                  <a:gd name="connsiteX1" fmla="*/ 3924 w 3923"/>
                  <a:gd name="connsiteY1" fmla="*/ 2608 h 3063"/>
                  <a:gd name="connsiteX2" fmla="*/ 18 w 3923"/>
                  <a:gd name="connsiteY2" fmla="*/ 1084 h 3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3" h="3063">
                    <a:moveTo>
                      <a:pt x="18" y="1084"/>
                    </a:moveTo>
                    <a:cubicBezTo>
                      <a:pt x="-267" y="4799"/>
                      <a:pt x="2876" y="2036"/>
                      <a:pt x="3924" y="2608"/>
                    </a:cubicBezTo>
                    <a:cubicBezTo>
                      <a:pt x="2876" y="-154"/>
                      <a:pt x="2590" y="-821"/>
                      <a:pt x="18" y="1084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40F35278-6DE3-4FB6-A4A4-9108355EDD00}"/>
                  </a:ext>
                </a:extLst>
              </p:cNvPr>
              <p:cNvSpPr/>
              <p:nvPr/>
            </p:nvSpPr>
            <p:spPr>
              <a:xfrm>
                <a:off x="6509955" y="3917536"/>
                <a:ext cx="4502" cy="1904"/>
              </a:xfrm>
              <a:custGeom>
                <a:avLst/>
                <a:gdLst>
                  <a:gd name="connsiteX0" fmla="*/ 0 w 4502"/>
                  <a:gd name="connsiteY0" fmla="*/ 0 h 1904"/>
                  <a:gd name="connsiteX1" fmla="*/ 4477 w 4502"/>
                  <a:gd name="connsiteY1" fmla="*/ 1905 h 1904"/>
                  <a:gd name="connsiteX2" fmla="*/ 0 w 4502"/>
                  <a:gd name="connsiteY2" fmla="*/ 0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02" h="1904">
                    <a:moveTo>
                      <a:pt x="0" y="0"/>
                    </a:moveTo>
                    <a:lnTo>
                      <a:pt x="4477" y="1905"/>
                    </a:lnTo>
                    <a:cubicBezTo>
                      <a:pt x="4763" y="-952"/>
                      <a:pt x="2667" y="1238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CD27F41D-B8CB-741C-BC99-C2D8A531980D}"/>
                  </a:ext>
                </a:extLst>
              </p:cNvPr>
              <p:cNvSpPr/>
              <p:nvPr/>
            </p:nvSpPr>
            <p:spPr>
              <a:xfrm>
                <a:off x="6491763" y="3882199"/>
                <a:ext cx="3810" cy="4286"/>
              </a:xfrm>
              <a:custGeom>
                <a:avLst/>
                <a:gdLst>
                  <a:gd name="connsiteX0" fmla="*/ 3715 w 3810"/>
                  <a:gd name="connsiteY0" fmla="*/ 0 h 4286"/>
                  <a:gd name="connsiteX1" fmla="*/ 0 w 3810"/>
                  <a:gd name="connsiteY1" fmla="*/ 1524 h 4286"/>
                  <a:gd name="connsiteX2" fmla="*/ 3810 w 3810"/>
                  <a:gd name="connsiteY2" fmla="*/ 4286 h 4286"/>
                  <a:gd name="connsiteX3" fmla="*/ 3715 w 3810"/>
                  <a:gd name="connsiteY3" fmla="*/ 0 h 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" h="4286">
                    <a:moveTo>
                      <a:pt x="3715" y="0"/>
                    </a:moveTo>
                    <a:lnTo>
                      <a:pt x="0" y="1524"/>
                    </a:lnTo>
                    <a:lnTo>
                      <a:pt x="3810" y="4286"/>
                    </a:lnTo>
                    <a:lnTo>
                      <a:pt x="3715" y="0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E5B721C1-20BA-8E53-1CF7-1BE8174C8055}"/>
                  </a:ext>
                </a:extLst>
              </p:cNvPr>
              <p:cNvSpPr/>
              <p:nvPr/>
            </p:nvSpPr>
            <p:spPr>
              <a:xfrm>
                <a:off x="6533863" y="3874007"/>
                <a:ext cx="285" cy="4952"/>
              </a:xfrm>
              <a:custGeom>
                <a:avLst/>
                <a:gdLst>
                  <a:gd name="connsiteX0" fmla="*/ 0 w 285"/>
                  <a:gd name="connsiteY0" fmla="*/ 3524 h 4952"/>
                  <a:gd name="connsiteX1" fmla="*/ 286 w 285"/>
                  <a:gd name="connsiteY1" fmla="*/ 4953 h 4952"/>
                  <a:gd name="connsiteX2" fmla="*/ 95 w 285"/>
                  <a:gd name="connsiteY2" fmla="*/ 0 h 4952"/>
                  <a:gd name="connsiteX3" fmla="*/ 0 w 285"/>
                  <a:gd name="connsiteY3" fmla="*/ 3524 h 4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" h="4952">
                    <a:moveTo>
                      <a:pt x="0" y="3524"/>
                    </a:moveTo>
                    <a:lnTo>
                      <a:pt x="286" y="4953"/>
                    </a:lnTo>
                    <a:lnTo>
                      <a:pt x="95" y="0"/>
                    </a:lnTo>
                    <a:lnTo>
                      <a:pt x="0" y="3524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A9607E6F-A42F-DD14-2C21-FB7707BDB206}"/>
                  </a:ext>
                </a:extLst>
              </p:cNvPr>
              <p:cNvSpPr/>
              <p:nvPr/>
            </p:nvSpPr>
            <p:spPr>
              <a:xfrm>
                <a:off x="6608825" y="3637692"/>
                <a:ext cx="5969" cy="2885"/>
              </a:xfrm>
              <a:custGeom>
                <a:avLst/>
                <a:gdLst>
                  <a:gd name="connsiteX0" fmla="*/ 5905 w 5969"/>
                  <a:gd name="connsiteY0" fmla="*/ 1143 h 2885"/>
                  <a:gd name="connsiteX1" fmla="*/ 0 w 5969"/>
                  <a:gd name="connsiteY1" fmla="*/ 0 h 2885"/>
                  <a:gd name="connsiteX2" fmla="*/ 5905 w 5969"/>
                  <a:gd name="connsiteY2" fmla="*/ 1143 h 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69" h="2885">
                    <a:moveTo>
                      <a:pt x="5905" y="1143"/>
                    </a:moveTo>
                    <a:lnTo>
                      <a:pt x="0" y="0"/>
                    </a:lnTo>
                    <a:cubicBezTo>
                      <a:pt x="381" y="2095"/>
                      <a:pt x="6668" y="4667"/>
                      <a:pt x="5905" y="1143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E1ADD469-954F-7885-2DF4-35E6E5107A76}"/>
                  </a:ext>
                </a:extLst>
              </p:cNvPr>
              <p:cNvSpPr/>
              <p:nvPr/>
            </p:nvSpPr>
            <p:spPr>
              <a:xfrm>
                <a:off x="6649472" y="3509676"/>
                <a:ext cx="6671" cy="10191"/>
              </a:xfrm>
              <a:custGeom>
                <a:avLst/>
                <a:gdLst>
                  <a:gd name="connsiteX0" fmla="*/ 24 w 6671"/>
                  <a:gd name="connsiteY0" fmla="*/ 10192 h 10191"/>
                  <a:gd name="connsiteX1" fmla="*/ 5644 w 6671"/>
                  <a:gd name="connsiteY1" fmla="*/ 0 h 10191"/>
                  <a:gd name="connsiteX2" fmla="*/ 24 w 6671"/>
                  <a:gd name="connsiteY2" fmla="*/ 10192 h 1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71" h="10191">
                    <a:moveTo>
                      <a:pt x="24" y="10192"/>
                    </a:moveTo>
                    <a:cubicBezTo>
                      <a:pt x="4406" y="6572"/>
                      <a:pt x="8692" y="190"/>
                      <a:pt x="5644" y="0"/>
                    </a:cubicBezTo>
                    <a:cubicBezTo>
                      <a:pt x="3835" y="3905"/>
                      <a:pt x="-356" y="9049"/>
                      <a:pt x="24" y="10192"/>
                    </a:cubicBez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962DFDEE-A876-8E28-9213-C9D473ABB2A1}"/>
                  </a:ext>
                </a:extLst>
              </p:cNvPr>
              <p:cNvSpPr/>
              <p:nvPr/>
            </p:nvSpPr>
            <p:spPr>
              <a:xfrm>
                <a:off x="6321170" y="3516629"/>
                <a:ext cx="4000" cy="2190"/>
              </a:xfrm>
              <a:custGeom>
                <a:avLst/>
                <a:gdLst>
                  <a:gd name="connsiteX0" fmla="*/ 2000 w 4000"/>
                  <a:gd name="connsiteY0" fmla="*/ 2191 h 2190"/>
                  <a:gd name="connsiteX1" fmla="*/ 4000 w 4000"/>
                  <a:gd name="connsiteY1" fmla="*/ 0 h 2190"/>
                  <a:gd name="connsiteX2" fmla="*/ 0 w 4000"/>
                  <a:gd name="connsiteY2" fmla="*/ 2096 h 2190"/>
                  <a:gd name="connsiteX3" fmla="*/ 2000 w 4000"/>
                  <a:gd name="connsiteY3" fmla="*/ 2191 h 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0" h="2190">
                    <a:moveTo>
                      <a:pt x="2000" y="2191"/>
                    </a:moveTo>
                    <a:lnTo>
                      <a:pt x="4000" y="0"/>
                    </a:lnTo>
                    <a:lnTo>
                      <a:pt x="0" y="2096"/>
                    </a:lnTo>
                    <a:lnTo>
                      <a:pt x="2000" y="2191"/>
                    </a:lnTo>
                    <a:close/>
                  </a:path>
                </a:pathLst>
              </a:custGeom>
              <a:grpFill/>
              <a:ln w="0" cap="flat">
                <a:solidFill>
                  <a:srgbClr val="059D9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A883043C-6972-DA3A-C191-2D1642251D01}"/>
              </a:ext>
            </a:extLst>
          </p:cNvPr>
          <p:cNvGrpSpPr/>
          <p:nvPr/>
        </p:nvGrpSpPr>
        <p:grpSpPr>
          <a:xfrm>
            <a:off x="1369879" y="2958508"/>
            <a:ext cx="1201654" cy="1201654"/>
            <a:chOff x="7254453" y="3814645"/>
            <a:chExt cx="726068" cy="924277"/>
          </a:xfrm>
        </p:grpSpPr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949C5492-C8E0-274D-CF23-B2387CE29728}"/>
                </a:ext>
              </a:extLst>
            </p:cNvPr>
            <p:cNvSpPr/>
            <p:nvPr/>
          </p:nvSpPr>
          <p:spPr>
            <a:xfrm>
              <a:off x="7254453" y="3814645"/>
              <a:ext cx="726068" cy="924277"/>
            </a:xfrm>
            <a:prstGeom prst="ellipse">
              <a:avLst/>
            </a:prstGeom>
            <a:solidFill>
              <a:srgbClr val="059D9A"/>
            </a:solidFill>
            <a:ln w="476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6E4637A-704B-A062-5864-8ABA5C733E23}"/>
                </a:ext>
              </a:extLst>
            </p:cNvPr>
            <p:cNvSpPr txBox="1"/>
            <p:nvPr/>
          </p:nvSpPr>
          <p:spPr>
            <a:xfrm>
              <a:off x="7405370" y="4040051"/>
              <a:ext cx="424235" cy="4734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en-US" altLang="ko-KR" sz="2000" dirty="0"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2015</a:t>
              </a:r>
            </a:p>
            <a:p>
              <a:pPr algn="ctr"/>
              <a:r>
                <a:rPr lang="ko-KR" altLang="en-US" sz="2000" dirty="0"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63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-1.38889E-6 -0.0213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DCA5A994-2F29-A5F5-B8D0-3A66B1A08184}"/>
              </a:ext>
            </a:extLst>
          </p:cNvPr>
          <p:cNvGrpSpPr/>
          <p:nvPr/>
        </p:nvGrpSpPr>
        <p:grpSpPr>
          <a:xfrm>
            <a:off x="290322" y="297020"/>
            <a:ext cx="2573579" cy="655115"/>
            <a:chOff x="290322" y="297020"/>
            <a:chExt cx="2573579" cy="65511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5826FE9-4724-5791-8ECF-4780F241C078}"/>
                </a:ext>
              </a:extLst>
            </p:cNvPr>
            <p:cNvSpPr txBox="1"/>
            <p:nvPr/>
          </p:nvSpPr>
          <p:spPr>
            <a:xfrm>
              <a:off x="1033272" y="491210"/>
              <a:ext cx="183062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도덕과의 목표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C55C89-CF4E-4C19-3FE7-615A15E6CE09}"/>
                </a:ext>
              </a:extLst>
            </p:cNvPr>
            <p:cNvSpPr txBox="1"/>
            <p:nvPr/>
          </p:nvSpPr>
          <p:spPr>
            <a:xfrm>
              <a:off x="1033272" y="297020"/>
              <a:ext cx="182261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Ⅱ.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성격 및 목표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132612-1225-1514-2F3C-40D6E8581582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0A8BB9E-DDE6-4176-61A2-0532A0EC37FF}"/>
              </a:ext>
            </a:extLst>
          </p:cNvPr>
          <p:cNvGrpSpPr/>
          <p:nvPr/>
        </p:nvGrpSpPr>
        <p:grpSpPr>
          <a:xfrm>
            <a:off x="431800" y="1516901"/>
            <a:ext cx="8280400" cy="3951605"/>
            <a:chOff x="431800" y="1516901"/>
            <a:chExt cx="8280400" cy="3951605"/>
          </a:xfrm>
        </p:grpSpPr>
        <p:grpSp>
          <p:nvGrpSpPr>
            <p:cNvPr id="603" name="그룹 602">
              <a:extLst>
                <a:ext uri="{FF2B5EF4-FFF2-40B4-BE49-F238E27FC236}">
                  <a16:creationId xmlns:a16="http://schemas.microsoft.com/office/drawing/2014/main" id="{30B1AB90-D4BA-AAD1-6B8D-EE891EA840BC}"/>
                </a:ext>
              </a:extLst>
            </p:cNvPr>
            <p:cNvGrpSpPr/>
            <p:nvPr/>
          </p:nvGrpSpPr>
          <p:grpSpPr>
            <a:xfrm>
              <a:off x="442203" y="1516901"/>
              <a:ext cx="8269997" cy="3358884"/>
              <a:chOff x="442203" y="1516901"/>
              <a:chExt cx="8269997" cy="3358884"/>
            </a:xfrm>
          </p:grpSpPr>
          <p:grpSp>
            <p:nvGrpSpPr>
              <p:cNvPr id="223" name="그룹 222">
                <a:extLst>
                  <a:ext uri="{FF2B5EF4-FFF2-40B4-BE49-F238E27FC236}">
                    <a16:creationId xmlns:a16="http://schemas.microsoft.com/office/drawing/2014/main" id="{9255CAE6-9121-E559-CB94-6EA716E44804}"/>
                  </a:ext>
                </a:extLst>
              </p:cNvPr>
              <p:cNvGrpSpPr/>
              <p:nvPr/>
            </p:nvGrpSpPr>
            <p:grpSpPr>
              <a:xfrm>
                <a:off x="442203" y="1516901"/>
                <a:ext cx="8269997" cy="2619911"/>
                <a:chOff x="442203" y="1516901"/>
                <a:chExt cx="8269997" cy="2619911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1D2CF74-A91F-7B21-B61E-EE81F1D11C58}"/>
                    </a:ext>
                  </a:extLst>
                </p:cNvPr>
                <p:cNvSpPr txBox="1"/>
                <p:nvPr/>
              </p:nvSpPr>
              <p:spPr>
                <a:xfrm>
                  <a:off x="1390039" y="3521259"/>
                  <a:ext cx="6363922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0">
                            <a:srgbClr val="019E95"/>
                          </a:gs>
                          <a:gs pos="100000">
                            <a:srgbClr val="3390D3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도덕적 지식과 실천의 연계과정을 통해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gradFill>
                      <a:gsLst>
                        <a:gs pos="0">
                          <a:srgbClr val="019E95"/>
                        </a:gs>
                        <a:gs pos="100000">
                          <a:srgbClr val="3390D3"/>
                        </a:gs>
                      </a:gsLst>
                      <a:lin ang="0" scaled="0"/>
                    </a:gra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gradFill>
                        <a:gsLst>
                          <a:gs pos="0">
                            <a:srgbClr val="019E95"/>
                          </a:gs>
                          <a:gs pos="100000">
                            <a:srgbClr val="3390D3"/>
                          </a:gs>
                        </a:gsLst>
                        <a:lin ang="0" scaled="0"/>
                      </a:gra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정의로운 사회를 만들고자 하는 의지와 역량을 갖춘 시민 육성</a:t>
                  </a:r>
                </a:p>
              </p:txBody>
            </p:sp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748EA30B-7E59-8380-E432-2AED9BBF64CD}"/>
                    </a:ext>
                  </a:extLst>
                </p:cNvPr>
                <p:cNvGrpSpPr/>
                <p:nvPr/>
              </p:nvGrpSpPr>
              <p:grpSpPr>
                <a:xfrm>
                  <a:off x="442203" y="1516901"/>
                  <a:ext cx="8269997" cy="1888467"/>
                  <a:chOff x="442203" y="1545476"/>
                  <a:chExt cx="8269997" cy="1888467"/>
                </a:xfrm>
              </p:grpSpPr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A9A0549B-41C3-11F5-572C-C96095E5A178}"/>
                      </a:ext>
                    </a:extLst>
                  </p:cNvPr>
                  <p:cNvGrpSpPr/>
                  <p:nvPr/>
                </p:nvGrpSpPr>
                <p:grpSpPr>
                  <a:xfrm>
                    <a:off x="442203" y="1545476"/>
                    <a:ext cx="8269997" cy="1426324"/>
                    <a:chOff x="442203" y="1545476"/>
                    <a:chExt cx="8269997" cy="1426324"/>
                  </a:xfrm>
                </p:grpSpPr>
                <p:grpSp>
                  <p:nvGrpSpPr>
                    <p:cNvPr id="49" name="그룹 48">
                      <a:extLst>
                        <a:ext uri="{FF2B5EF4-FFF2-40B4-BE49-F238E27FC236}">
                          <a16:creationId xmlns:a16="http://schemas.microsoft.com/office/drawing/2014/main" id="{BDA60D9A-465E-CE45-E6B6-81FEFFC868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51707" y="1545476"/>
                      <a:ext cx="1440586" cy="1426324"/>
                      <a:chOff x="3936671" y="1573434"/>
                      <a:chExt cx="1291461" cy="1278674"/>
                    </a:xfrm>
                  </p:grpSpPr>
                  <p:sp>
                    <p:nvSpPr>
                      <p:cNvPr id="56" name="사각형: 둥근 모서리 55">
                        <a:extLst>
                          <a:ext uri="{FF2B5EF4-FFF2-40B4-BE49-F238E27FC236}">
                            <a16:creationId xmlns:a16="http://schemas.microsoft.com/office/drawing/2014/main" id="{188FF6E8-3FCA-6515-7976-11863F33D093}"/>
                          </a:ext>
                        </a:extLst>
                      </p:cNvPr>
                      <p:cNvSpPr/>
                      <p:nvPr/>
                    </p:nvSpPr>
                    <p:spPr>
                      <a:xfrm rot="2700000">
                        <a:off x="3943065" y="1567040"/>
                        <a:ext cx="1278674" cy="1291461"/>
                      </a:xfrm>
                      <a:prstGeom prst="roundRect">
                        <a:avLst>
                          <a:gd name="adj" fmla="val 12070"/>
                        </a:avLst>
                      </a:prstGeom>
                      <a:gradFill>
                        <a:gsLst>
                          <a:gs pos="100000">
                            <a:srgbClr val="3F8DE2"/>
                          </a:gs>
                          <a:gs pos="32000">
                            <a:srgbClr val="019E95"/>
                          </a:gs>
                        </a:gsLst>
                        <a:lin ang="2700000" scaled="0"/>
                      </a:gradFill>
                      <a:ln w="47625" cap="flat">
                        <a:noFill/>
                        <a:prstDash val="solid"/>
                        <a:miter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57" name="그룹 56">
                        <a:extLst>
                          <a:ext uri="{FF2B5EF4-FFF2-40B4-BE49-F238E27FC236}">
                            <a16:creationId xmlns:a16="http://schemas.microsoft.com/office/drawing/2014/main" id="{4287F216-3B97-0336-B5D4-0CC004087BB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123397" y="1852483"/>
                        <a:ext cx="918010" cy="856154"/>
                        <a:chOff x="3999766" y="1762811"/>
                        <a:chExt cx="1144467" cy="1056784"/>
                      </a:xfrm>
                    </p:grpSpPr>
                    <p:sp>
                      <p:nvSpPr>
                        <p:cNvPr id="58" name="TextBox 57">
                          <a:extLst>
                            <a:ext uri="{FF2B5EF4-FFF2-40B4-BE49-F238E27FC236}">
                              <a16:creationId xmlns:a16="http://schemas.microsoft.com/office/drawing/2014/main" id="{E7345E92-CE80-A7DA-97B2-633B4ED83A9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79646" y="2138447"/>
                          <a:ext cx="784704" cy="681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20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rPr>
                            <a:t>도덕과</a:t>
                          </a:r>
                          <a:endParaRPr lang="en-US" altLang="ko-KR" sz="20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20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rPr>
                            <a:t>목표</a:t>
                          </a:r>
                        </a:p>
                      </p:txBody>
                    </p:sp>
                    <p:grpSp>
                      <p:nvGrpSpPr>
                        <p:cNvPr id="59" name="그룹 58">
                          <a:extLst>
                            <a:ext uri="{FF2B5EF4-FFF2-40B4-BE49-F238E27FC236}">
                              <a16:creationId xmlns:a16="http://schemas.microsoft.com/office/drawing/2014/main" id="{8999A75E-27BB-EDD7-3C28-7DA6E261A0D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999766" y="1762811"/>
                          <a:ext cx="1144467" cy="278738"/>
                          <a:chOff x="3999767" y="1762811"/>
                          <a:chExt cx="1144467" cy="278738"/>
                        </a:xfrm>
                      </p:grpSpPr>
                      <p:sp>
                        <p:nvSpPr>
                          <p:cNvPr id="60" name="사각형: 둥근 모서리 59">
                            <a:extLst>
                              <a:ext uri="{FF2B5EF4-FFF2-40B4-BE49-F238E27FC236}">
                                <a16:creationId xmlns:a16="http://schemas.microsoft.com/office/drawing/2014/main" id="{58AA8673-2A8C-E216-2853-5FA3B41BC5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999767" y="1762811"/>
                            <a:ext cx="1144467" cy="278738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1" name="TextBox 60">
                            <a:extLst>
                              <a:ext uri="{FF2B5EF4-FFF2-40B4-BE49-F238E27FC236}">
                                <a16:creationId xmlns:a16="http://schemas.microsoft.com/office/drawing/2014/main" id="{E43A770D-C35D-1DFC-1196-ED96F5BD32E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116940" y="1782976"/>
                            <a:ext cx="910115" cy="2384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4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rgbClr val="019E95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rPr>
                              <a:t>2022 </a:t>
                            </a:r>
                            <a:r>
                              <a:rPr lang="ko-KR" altLang="en-US" sz="14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rgbClr val="019E95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rPr>
                              <a:t>개정</a:t>
                            </a: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50" name="그룹 49">
                      <a:extLst>
                        <a:ext uri="{FF2B5EF4-FFF2-40B4-BE49-F238E27FC236}">
                          <a16:creationId xmlns:a16="http://schemas.microsoft.com/office/drawing/2014/main" id="{231FB565-78B6-4887-585D-25811DBB3E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2203" y="1714667"/>
                      <a:ext cx="3490733" cy="1048854"/>
                      <a:chOff x="452606" y="1425312"/>
                      <a:chExt cx="3835008" cy="1152298"/>
                    </a:xfrm>
                  </p:grpSpPr>
                  <p:sp>
                    <p:nvSpPr>
                      <p:cNvPr id="54" name="자유형: 도형 53">
                        <a:extLst>
                          <a:ext uri="{FF2B5EF4-FFF2-40B4-BE49-F238E27FC236}">
                            <a16:creationId xmlns:a16="http://schemas.microsoft.com/office/drawing/2014/main" id="{CFBBEFDF-BC57-FAE0-722A-13AE7F6201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606" y="1425312"/>
                        <a:ext cx="3835008" cy="1152298"/>
                      </a:xfrm>
                      <a:custGeom>
                        <a:avLst/>
                        <a:gdLst>
                          <a:gd name="connsiteX0" fmla="*/ 576149 w 3835008"/>
                          <a:gd name="connsiteY0" fmla="*/ 0 h 1152298"/>
                          <a:gd name="connsiteX1" fmla="*/ 3781371 w 3835008"/>
                          <a:gd name="connsiteY1" fmla="*/ 0 h 1152298"/>
                          <a:gd name="connsiteX2" fmla="*/ 3835008 w 3835008"/>
                          <a:gd name="connsiteY2" fmla="*/ 5407 h 1152298"/>
                          <a:gd name="connsiteX3" fmla="*/ 3428834 w 3835008"/>
                          <a:gd name="connsiteY3" fmla="*/ 411580 h 1152298"/>
                          <a:gd name="connsiteX4" fmla="*/ 3428834 w 3835008"/>
                          <a:gd name="connsiteY4" fmla="*/ 750898 h 1152298"/>
                          <a:gd name="connsiteX5" fmla="*/ 3825760 w 3835008"/>
                          <a:gd name="connsiteY5" fmla="*/ 1147823 h 1152298"/>
                          <a:gd name="connsiteX6" fmla="*/ 3781371 w 3835008"/>
                          <a:gd name="connsiteY6" fmla="*/ 1152298 h 1152298"/>
                          <a:gd name="connsiteX7" fmla="*/ 576149 w 3835008"/>
                          <a:gd name="connsiteY7" fmla="*/ 1152298 h 1152298"/>
                          <a:gd name="connsiteX8" fmla="*/ 0 w 3835008"/>
                          <a:gd name="connsiteY8" fmla="*/ 576149 h 1152298"/>
                          <a:gd name="connsiteX9" fmla="*/ 576149 w 3835008"/>
                          <a:gd name="connsiteY9" fmla="*/ 0 h 11522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835008" h="1152298">
                            <a:moveTo>
                              <a:pt x="576149" y="0"/>
                            </a:moveTo>
                            <a:lnTo>
                              <a:pt x="3781371" y="0"/>
                            </a:lnTo>
                            <a:lnTo>
                              <a:pt x="3835008" y="5407"/>
                            </a:lnTo>
                            <a:lnTo>
                              <a:pt x="3428834" y="411580"/>
                            </a:lnTo>
                            <a:cubicBezTo>
                              <a:pt x="3335134" y="505280"/>
                              <a:pt x="3335134" y="657198"/>
                              <a:pt x="3428834" y="750898"/>
                            </a:cubicBezTo>
                            <a:lnTo>
                              <a:pt x="3825760" y="1147823"/>
                            </a:lnTo>
                            <a:lnTo>
                              <a:pt x="3781371" y="1152298"/>
                            </a:lnTo>
                            <a:lnTo>
                              <a:pt x="576149" y="1152298"/>
                            </a:lnTo>
                            <a:cubicBezTo>
                              <a:pt x="257951" y="1152298"/>
                              <a:pt x="0" y="894347"/>
                              <a:pt x="0" y="576149"/>
                            </a:cubicBezTo>
                            <a:cubicBezTo>
                              <a:pt x="0" y="257951"/>
                              <a:pt x="257951" y="0"/>
                              <a:pt x="576149" y="0"/>
                            </a:cubicBezTo>
                            <a:close/>
                          </a:path>
                        </a:pathLst>
                      </a:custGeom>
                      <a:solidFill>
                        <a:srgbClr val="D9F1EF"/>
                      </a:solidFill>
                      <a:ln>
                        <a:noFill/>
                      </a:ln>
                      <a:effectLst>
                        <a:innerShdw dist="50800" dir="16200000">
                          <a:srgbClr val="016762">
                            <a:alpha val="20000"/>
                          </a:srgbClr>
                        </a:inn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solidFill>
                            <a:srgbClr val="016762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5" name="TextBox 54">
                        <a:extLst>
                          <a:ext uri="{FF2B5EF4-FFF2-40B4-BE49-F238E27FC236}">
                            <a16:creationId xmlns:a16="http://schemas.microsoft.com/office/drawing/2014/main" id="{752288E7-F21E-534C-4289-1C93449C649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73272" y="1697144"/>
                        <a:ext cx="2203136" cy="6086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16762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rPr>
                          <a:t>도덕성 함양을 통한</a:t>
                        </a:r>
                        <a:endParaRPr lang="en-US" altLang="ko-KR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6762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endParaRPr>
                      </a:p>
                      <a:p>
                        <a:pPr algn="ctr"/>
                        <a:r>
                          <a:rPr lang="ko-KR" altLang="en-US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16762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rPr>
                          <a:t>도덕적인 인간의 지향</a:t>
                        </a:r>
                      </a:p>
                    </p:txBody>
                  </p:sp>
                </p:grpSp>
                <p:grpSp>
                  <p:nvGrpSpPr>
                    <p:cNvPr id="51" name="그룹 50">
                      <a:extLst>
                        <a:ext uri="{FF2B5EF4-FFF2-40B4-BE49-F238E27FC236}">
                          <a16:creationId xmlns:a16="http://schemas.microsoft.com/office/drawing/2014/main" id="{E6A6F944-E268-230D-FDBA-AD6C78A8CC2F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5221467" y="1714667"/>
                      <a:ext cx="3490733" cy="1048854"/>
                      <a:chOff x="452606" y="1425312"/>
                      <a:chExt cx="3835008" cy="1152298"/>
                    </a:xfrm>
                  </p:grpSpPr>
                  <p:sp>
                    <p:nvSpPr>
                      <p:cNvPr id="52" name="자유형: 도형 51">
                        <a:extLst>
                          <a:ext uri="{FF2B5EF4-FFF2-40B4-BE49-F238E27FC236}">
                            <a16:creationId xmlns:a16="http://schemas.microsoft.com/office/drawing/2014/main" id="{296BA91F-935E-59AC-009F-7946822F76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606" y="1425312"/>
                        <a:ext cx="3835008" cy="1152298"/>
                      </a:xfrm>
                      <a:custGeom>
                        <a:avLst/>
                        <a:gdLst>
                          <a:gd name="connsiteX0" fmla="*/ 576149 w 3835008"/>
                          <a:gd name="connsiteY0" fmla="*/ 0 h 1152298"/>
                          <a:gd name="connsiteX1" fmla="*/ 3781371 w 3835008"/>
                          <a:gd name="connsiteY1" fmla="*/ 0 h 1152298"/>
                          <a:gd name="connsiteX2" fmla="*/ 3835008 w 3835008"/>
                          <a:gd name="connsiteY2" fmla="*/ 5407 h 1152298"/>
                          <a:gd name="connsiteX3" fmla="*/ 3428834 w 3835008"/>
                          <a:gd name="connsiteY3" fmla="*/ 411580 h 1152298"/>
                          <a:gd name="connsiteX4" fmla="*/ 3428834 w 3835008"/>
                          <a:gd name="connsiteY4" fmla="*/ 750898 h 1152298"/>
                          <a:gd name="connsiteX5" fmla="*/ 3825760 w 3835008"/>
                          <a:gd name="connsiteY5" fmla="*/ 1147823 h 1152298"/>
                          <a:gd name="connsiteX6" fmla="*/ 3781371 w 3835008"/>
                          <a:gd name="connsiteY6" fmla="*/ 1152298 h 1152298"/>
                          <a:gd name="connsiteX7" fmla="*/ 576149 w 3835008"/>
                          <a:gd name="connsiteY7" fmla="*/ 1152298 h 1152298"/>
                          <a:gd name="connsiteX8" fmla="*/ 0 w 3835008"/>
                          <a:gd name="connsiteY8" fmla="*/ 576149 h 1152298"/>
                          <a:gd name="connsiteX9" fmla="*/ 576149 w 3835008"/>
                          <a:gd name="connsiteY9" fmla="*/ 0 h 11522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835008" h="1152298">
                            <a:moveTo>
                              <a:pt x="576149" y="0"/>
                            </a:moveTo>
                            <a:lnTo>
                              <a:pt x="3781371" y="0"/>
                            </a:lnTo>
                            <a:lnTo>
                              <a:pt x="3835008" y="5407"/>
                            </a:lnTo>
                            <a:lnTo>
                              <a:pt x="3428834" y="411580"/>
                            </a:lnTo>
                            <a:cubicBezTo>
                              <a:pt x="3335134" y="505280"/>
                              <a:pt x="3335134" y="657198"/>
                              <a:pt x="3428834" y="750898"/>
                            </a:cubicBezTo>
                            <a:lnTo>
                              <a:pt x="3825760" y="1147823"/>
                            </a:lnTo>
                            <a:lnTo>
                              <a:pt x="3781371" y="1152298"/>
                            </a:lnTo>
                            <a:lnTo>
                              <a:pt x="576149" y="1152298"/>
                            </a:lnTo>
                            <a:cubicBezTo>
                              <a:pt x="257951" y="1152298"/>
                              <a:pt x="0" y="894347"/>
                              <a:pt x="0" y="576149"/>
                            </a:cubicBezTo>
                            <a:cubicBezTo>
                              <a:pt x="0" y="257951"/>
                              <a:pt x="257951" y="0"/>
                              <a:pt x="576149" y="0"/>
                            </a:cubicBezTo>
                            <a:close/>
                          </a:path>
                        </a:pathLst>
                      </a:custGeom>
                      <a:solidFill>
                        <a:srgbClr val="D9F1EF"/>
                      </a:solidFill>
                      <a:ln>
                        <a:noFill/>
                      </a:ln>
                      <a:effectLst>
                        <a:innerShdw dist="50800" dir="16200000">
                          <a:srgbClr val="016762">
                            <a:alpha val="20000"/>
                          </a:srgbClr>
                        </a:inn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solidFill>
                            <a:srgbClr val="016762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AFC95BC3-12FF-3154-F41E-70311F27CE5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0325" y="1697144"/>
                        <a:ext cx="1909032" cy="6086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16762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rPr>
                          <a:t>정의로운 사회로의</a:t>
                        </a:r>
                        <a:endParaRPr lang="en-US" altLang="ko-KR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6762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endParaRPr>
                      </a:p>
                      <a:p>
                        <a:pPr algn="ctr"/>
                        <a:r>
                          <a:rPr lang="ko-KR" altLang="en-US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16762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rPr>
                          <a:t>지향</a:t>
                        </a:r>
                      </a:p>
                    </p:txBody>
                  </p:sp>
                </p:grpSp>
              </p:grp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1510043B-7C07-6616-1A93-3D930C634212}"/>
                      </a:ext>
                    </a:extLst>
                  </p:cNvPr>
                  <p:cNvGrpSpPr/>
                  <p:nvPr/>
                </p:nvGrpSpPr>
                <p:grpSpPr>
                  <a:xfrm>
                    <a:off x="4452364" y="2979320"/>
                    <a:ext cx="239277" cy="454623"/>
                    <a:chOff x="4452364" y="2979320"/>
                    <a:chExt cx="239277" cy="454623"/>
                  </a:xfrm>
                </p:grpSpPr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23AA749B-73B3-F991-4041-ADB026A26E2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503330" y="2928354"/>
                      <a:ext cx="137340" cy="239271"/>
                    </a:xfrm>
                    <a:custGeom>
                      <a:avLst/>
                      <a:gdLst>
                        <a:gd name="connsiteX0" fmla="*/ 6171 w 232554"/>
                        <a:gd name="connsiteY0" fmla="*/ 0 h 439721"/>
                        <a:gd name="connsiteX1" fmla="*/ 0 w 232554"/>
                        <a:gd name="connsiteY1" fmla="*/ 5937 h 439721"/>
                        <a:gd name="connsiteX2" fmla="*/ 0 w 232554"/>
                        <a:gd name="connsiteY2" fmla="*/ 433707 h 439721"/>
                        <a:gd name="connsiteX3" fmla="*/ 6171 w 232554"/>
                        <a:gd name="connsiteY3" fmla="*/ 439722 h 439721"/>
                        <a:gd name="connsiteX4" fmla="*/ 232555 w 232554"/>
                        <a:gd name="connsiteY4" fmla="*/ 219822 h 439721"/>
                        <a:gd name="connsiteX5" fmla="*/ 6171 w 232554"/>
                        <a:gd name="connsiteY5" fmla="*/ 0 h 439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2554" h="439721">
                          <a:moveTo>
                            <a:pt x="6171" y="0"/>
                          </a:moveTo>
                          <a:lnTo>
                            <a:pt x="0" y="5937"/>
                          </a:lnTo>
                          <a:lnTo>
                            <a:pt x="0" y="433707"/>
                          </a:lnTo>
                          <a:lnTo>
                            <a:pt x="6171" y="439722"/>
                          </a:lnTo>
                          <a:lnTo>
                            <a:pt x="232555" y="219822"/>
                          </a:lnTo>
                          <a:lnTo>
                            <a:pt x="6171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자유형: 도형 47">
                      <a:extLst>
                        <a:ext uri="{FF2B5EF4-FFF2-40B4-BE49-F238E27FC236}">
                          <a16:creationId xmlns:a16="http://schemas.microsoft.com/office/drawing/2014/main" id="{1107D5A0-0DA7-C089-DF46-19ED3157F5E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503336" y="3245637"/>
                      <a:ext cx="137340" cy="239271"/>
                    </a:xfrm>
                    <a:custGeom>
                      <a:avLst/>
                      <a:gdLst>
                        <a:gd name="connsiteX0" fmla="*/ 6171 w 232554"/>
                        <a:gd name="connsiteY0" fmla="*/ 0 h 439721"/>
                        <a:gd name="connsiteX1" fmla="*/ 0 w 232554"/>
                        <a:gd name="connsiteY1" fmla="*/ 5937 h 439721"/>
                        <a:gd name="connsiteX2" fmla="*/ 0 w 232554"/>
                        <a:gd name="connsiteY2" fmla="*/ 433707 h 439721"/>
                        <a:gd name="connsiteX3" fmla="*/ 6171 w 232554"/>
                        <a:gd name="connsiteY3" fmla="*/ 439722 h 439721"/>
                        <a:gd name="connsiteX4" fmla="*/ 232555 w 232554"/>
                        <a:gd name="connsiteY4" fmla="*/ 219822 h 439721"/>
                        <a:gd name="connsiteX5" fmla="*/ 6171 w 232554"/>
                        <a:gd name="connsiteY5" fmla="*/ 0 h 439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2554" h="439721">
                          <a:moveTo>
                            <a:pt x="6171" y="0"/>
                          </a:moveTo>
                          <a:lnTo>
                            <a:pt x="0" y="5937"/>
                          </a:lnTo>
                          <a:lnTo>
                            <a:pt x="0" y="433707"/>
                          </a:lnTo>
                          <a:lnTo>
                            <a:pt x="6171" y="439722"/>
                          </a:lnTo>
                          <a:lnTo>
                            <a:pt x="232555" y="219822"/>
                          </a:lnTo>
                          <a:lnTo>
                            <a:pt x="6171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9AED74CC-46A7-CB51-BDDD-E8E25314FDF0}"/>
                  </a:ext>
                </a:extLst>
              </p:cNvPr>
              <p:cNvSpPr/>
              <p:nvPr/>
            </p:nvSpPr>
            <p:spPr>
              <a:xfrm>
                <a:off x="545199" y="4048884"/>
                <a:ext cx="8078101" cy="826901"/>
              </a:xfrm>
              <a:custGeom>
                <a:avLst/>
                <a:gdLst>
                  <a:gd name="connsiteX0" fmla="*/ 319403 w 6915150"/>
                  <a:gd name="connsiteY0" fmla="*/ 0 h 900141"/>
                  <a:gd name="connsiteX1" fmla="*/ 6595747 w 6915150"/>
                  <a:gd name="connsiteY1" fmla="*/ 0 h 900141"/>
                  <a:gd name="connsiteX2" fmla="*/ 6885649 w 6915150"/>
                  <a:gd name="connsiteY2" fmla="*/ 285261 h 900141"/>
                  <a:gd name="connsiteX3" fmla="*/ 6915150 w 6915150"/>
                  <a:gd name="connsiteY3" fmla="*/ 285261 h 900141"/>
                  <a:gd name="connsiteX4" fmla="*/ 6915150 w 6915150"/>
                  <a:gd name="connsiteY4" fmla="*/ 314290 h 900141"/>
                  <a:gd name="connsiteX5" fmla="*/ 6915150 w 6915150"/>
                  <a:gd name="connsiteY5" fmla="*/ 900141 h 900141"/>
                  <a:gd name="connsiteX6" fmla="*/ 0 w 6915150"/>
                  <a:gd name="connsiteY6" fmla="*/ 900141 h 900141"/>
                  <a:gd name="connsiteX7" fmla="*/ 0 w 6915150"/>
                  <a:gd name="connsiteY7" fmla="*/ 314290 h 900141"/>
                  <a:gd name="connsiteX8" fmla="*/ 0 w 6915150"/>
                  <a:gd name="connsiteY8" fmla="*/ 285261 h 900141"/>
                  <a:gd name="connsiteX9" fmla="*/ 29501 w 6915150"/>
                  <a:gd name="connsiteY9" fmla="*/ 285261 h 90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15150" h="900141">
                    <a:moveTo>
                      <a:pt x="319403" y="0"/>
                    </a:moveTo>
                    <a:lnTo>
                      <a:pt x="6595747" y="0"/>
                    </a:lnTo>
                    <a:lnTo>
                      <a:pt x="6885649" y="285261"/>
                    </a:lnTo>
                    <a:lnTo>
                      <a:pt x="6915150" y="285261"/>
                    </a:lnTo>
                    <a:lnTo>
                      <a:pt x="6915150" y="314290"/>
                    </a:lnTo>
                    <a:lnTo>
                      <a:pt x="6915150" y="900141"/>
                    </a:lnTo>
                    <a:lnTo>
                      <a:pt x="0" y="900141"/>
                    </a:lnTo>
                    <a:lnTo>
                      <a:pt x="0" y="314290"/>
                    </a:lnTo>
                    <a:lnTo>
                      <a:pt x="0" y="285261"/>
                    </a:lnTo>
                    <a:lnTo>
                      <a:pt x="29501" y="285261"/>
                    </a:lnTo>
                    <a:close/>
                  </a:path>
                </a:pathLst>
              </a:custGeom>
              <a:gradFill>
                <a:gsLst>
                  <a:gs pos="38000">
                    <a:schemeClr val="tx1">
                      <a:alpha val="13000"/>
                    </a:schemeClr>
                  </a:gs>
                  <a:gs pos="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930324AA-E099-4E56-CDBE-14ACE0823AE4}"/>
                </a:ext>
              </a:extLst>
            </p:cNvPr>
            <p:cNvGrpSpPr/>
            <p:nvPr/>
          </p:nvGrpSpPr>
          <p:grpSpPr>
            <a:xfrm>
              <a:off x="431800" y="4324021"/>
              <a:ext cx="8280400" cy="1144485"/>
              <a:chOff x="431800" y="4324021"/>
              <a:chExt cx="8280400" cy="1144485"/>
            </a:xfrm>
          </p:grpSpPr>
          <p:grpSp>
            <p:nvGrpSpPr>
              <p:cNvPr id="609" name="그룹 608">
                <a:extLst>
                  <a:ext uri="{FF2B5EF4-FFF2-40B4-BE49-F238E27FC236}">
                    <a16:creationId xmlns:a16="http://schemas.microsoft.com/office/drawing/2014/main" id="{6926E383-55C9-F546-B9C7-1519B8C52510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8280400" cy="1085736"/>
                <a:chOff x="431800" y="4324021"/>
                <a:chExt cx="8280400" cy="1085736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7BE5E713-2771-113B-13A2-B7375B1414AA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8280400" cy="604735"/>
                </a:xfrm>
                <a:custGeom>
                  <a:avLst/>
                  <a:gdLst>
                    <a:gd name="connsiteX0" fmla="*/ 106326 w 8280400"/>
                    <a:gd name="connsiteY0" fmla="*/ 0 h 604735"/>
                    <a:gd name="connsiteX1" fmla="*/ 1770264 w 8280400"/>
                    <a:gd name="connsiteY1" fmla="*/ 0 h 604735"/>
                    <a:gd name="connsiteX2" fmla="*/ 1868235 w 8280400"/>
                    <a:gd name="connsiteY2" fmla="*/ 64939 h 604735"/>
                    <a:gd name="connsiteX3" fmla="*/ 1876453 w 8280400"/>
                    <a:gd name="connsiteY3" fmla="*/ 105646 h 604735"/>
                    <a:gd name="connsiteX4" fmla="*/ 1906353 w 8280400"/>
                    <a:gd name="connsiteY4" fmla="*/ 132450 h 604735"/>
                    <a:gd name="connsiteX5" fmla="*/ 2005598 w 8280400"/>
                    <a:gd name="connsiteY5" fmla="*/ 157296 h 604735"/>
                    <a:gd name="connsiteX6" fmla="*/ 2104843 w 8280400"/>
                    <a:gd name="connsiteY6" fmla="*/ 132450 h 604735"/>
                    <a:gd name="connsiteX7" fmla="*/ 2134741 w 8280400"/>
                    <a:gd name="connsiteY7" fmla="*/ 105648 h 604735"/>
                    <a:gd name="connsiteX8" fmla="*/ 2142960 w 8280400"/>
                    <a:gd name="connsiteY8" fmla="*/ 64939 h 604735"/>
                    <a:gd name="connsiteX9" fmla="*/ 2240930 w 8280400"/>
                    <a:gd name="connsiteY9" fmla="*/ 0 h 604735"/>
                    <a:gd name="connsiteX10" fmla="*/ 3904868 w 8280400"/>
                    <a:gd name="connsiteY10" fmla="*/ 0 h 604735"/>
                    <a:gd name="connsiteX11" fmla="*/ 4002838 w 8280400"/>
                    <a:gd name="connsiteY11" fmla="*/ 64939 h 604735"/>
                    <a:gd name="connsiteX12" fmla="*/ 4011057 w 8280400"/>
                    <a:gd name="connsiteY12" fmla="*/ 105646 h 604735"/>
                    <a:gd name="connsiteX13" fmla="*/ 4040956 w 8280400"/>
                    <a:gd name="connsiteY13" fmla="*/ 132450 h 604735"/>
                    <a:gd name="connsiteX14" fmla="*/ 4140201 w 8280400"/>
                    <a:gd name="connsiteY14" fmla="*/ 157296 h 604735"/>
                    <a:gd name="connsiteX15" fmla="*/ 4239446 w 8280400"/>
                    <a:gd name="connsiteY15" fmla="*/ 132450 h 604735"/>
                    <a:gd name="connsiteX16" fmla="*/ 4269345 w 8280400"/>
                    <a:gd name="connsiteY16" fmla="*/ 105647 h 604735"/>
                    <a:gd name="connsiteX17" fmla="*/ 4277563 w 8280400"/>
                    <a:gd name="connsiteY17" fmla="*/ 64939 h 604735"/>
                    <a:gd name="connsiteX18" fmla="*/ 4375534 w 8280400"/>
                    <a:gd name="connsiteY18" fmla="*/ 0 h 604735"/>
                    <a:gd name="connsiteX19" fmla="*/ 6039472 w 8280400"/>
                    <a:gd name="connsiteY19" fmla="*/ 0 h 604735"/>
                    <a:gd name="connsiteX20" fmla="*/ 6137442 w 8280400"/>
                    <a:gd name="connsiteY20" fmla="*/ 64939 h 604735"/>
                    <a:gd name="connsiteX21" fmla="*/ 6145660 w 8280400"/>
                    <a:gd name="connsiteY21" fmla="*/ 105646 h 604735"/>
                    <a:gd name="connsiteX22" fmla="*/ 6175560 w 8280400"/>
                    <a:gd name="connsiteY22" fmla="*/ 132450 h 604735"/>
                    <a:gd name="connsiteX23" fmla="*/ 6274805 w 8280400"/>
                    <a:gd name="connsiteY23" fmla="*/ 157296 h 604735"/>
                    <a:gd name="connsiteX24" fmla="*/ 6374050 w 8280400"/>
                    <a:gd name="connsiteY24" fmla="*/ 132450 h 604735"/>
                    <a:gd name="connsiteX25" fmla="*/ 6403947 w 8280400"/>
                    <a:gd name="connsiteY25" fmla="*/ 105650 h 604735"/>
                    <a:gd name="connsiteX26" fmla="*/ 6412166 w 8280400"/>
                    <a:gd name="connsiteY26" fmla="*/ 64939 h 604735"/>
                    <a:gd name="connsiteX27" fmla="*/ 6510136 w 8280400"/>
                    <a:gd name="connsiteY27" fmla="*/ 0 h 604735"/>
                    <a:gd name="connsiteX28" fmla="*/ 8174074 w 8280400"/>
                    <a:gd name="connsiteY28" fmla="*/ 0 h 604735"/>
                    <a:gd name="connsiteX29" fmla="*/ 8280400 w 8280400"/>
                    <a:gd name="connsiteY29" fmla="*/ 106326 h 604735"/>
                    <a:gd name="connsiteX30" fmla="*/ 8280400 w 8280400"/>
                    <a:gd name="connsiteY30" fmla="*/ 604735 h 604735"/>
                    <a:gd name="connsiteX31" fmla="*/ 0 w 8280400"/>
                    <a:gd name="connsiteY31" fmla="*/ 604735 h 604735"/>
                    <a:gd name="connsiteX32" fmla="*/ 0 w 8280400"/>
                    <a:gd name="connsiteY32" fmla="*/ 106326 h 604735"/>
                    <a:gd name="connsiteX33" fmla="*/ 106326 w 8280400"/>
                    <a:gd name="connsiteY33" fmla="*/ 0 h 604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8280400" h="604735">
                      <a:moveTo>
                        <a:pt x="106326" y="0"/>
                      </a:moveTo>
                      <a:lnTo>
                        <a:pt x="1770264" y="0"/>
                      </a:lnTo>
                      <a:cubicBezTo>
                        <a:pt x="1814306" y="0"/>
                        <a:pt x="1852093" y="26777"/>
                        <a:pt x="1868235" y="64939"/>
                      </a:cubicBezTo>
                      <a:lnTo>
                        <a:pt x="1876453" y="105646"/>
                      </a:lnTo>
                      <a:lnTo>
                        <a:pt x="1906353" y="132450"/>
                      </a:lnTo>
                      <a:cubicBezTo>
                        <a:pt x="1931752" y="147801"/>
                        <a:pt x="1966840" y="157296"/>
                        <a:pt x="2005598" y="157296"/>
                      </a:cubicBezTo>
                      <a:cubicBezTo>
                        <a:pt x="2044355" y="157296"/>
                        <a:pt x="2079444" y="147801"/>
                        <a:pt x="2104843" y="132450"/>
                      </a:cubicBezTo>
                      <a:lnTo>
                        <a:pt x="2134741" y="105648"/>
                      </a:lnTo>
                      <a:lnTo>
                        <a:pt x="2142960" y="64939"/>
                      </a:lnTo>
                      <a:cubicBezTo>
                        <a:pt x="2159101" y="26777"/>
                        <a:pt x="2196889" y="0"/>
                        <a:pt x="2240930" y="0"/>
                      </a:cubicBezTo>
                      <a:lnTo>
                        <a:pt x="3904868" y="0"/>
                      </a:lnTo>
                      <a:cubicBezTo>
                        <a:pt x="3948909" y="0"/>
                        <a:pt x="3986697" y="26777"/>
                        <a:pt x="4002838" y="64939"/>
                      </a:cubicBezTo>
                      <a:lnTo>
                        <a:pt x="4011057" y="105646"/>
                      </a:lnTo>
                      <a:lnTo>
                        <a:pt x="4040956" y="132450"/>
                      </a:lnTo>
                      <a:cubicBezTo>
                        <a:pt x="4066355" y="147801"/>
                        <a:pt x="4101444" y="157296"/>
                        <a:pt x="4140201" y="157296"/>
                      </a:cubicBezTo>
                      <a:cubicBezTo>
                        <a:pt x="4178959" y="157296"/>
                        <a:pt x="4214047" y="147801"/>
                        <a:pt x="4239446" y="132450"/>
                      </a:cubicBezTo>
                      <a:lnTo>
                        <a:pt x="4269345" y="105647"/>
                      </a:lnTo>
                      <a:lnTo>
                        <a:pt x="4277563" y="64939"/>
                      </a:lnTo>
                      <a:cubicBezTo>
                        <a:pt x="4293705" y="26777"/>
                        <a:pt x="4331492" y="0"/>
                        <a:pt x="4375534" y="0"/>
                      </a:cubicBezTo>
                      <a:lnTo>
                        <a:pt x="6039472" y="0"/>
                      </a:lnTo>
                      <a:cubicBezTo>
                        <a:pt x="6083513" y="0"/>
                        <a:pt x="6121301" y="26777"/>
                        <a:pt x="6137442" y="64939"/>
                      </a:cubicBezTo>
                      <a:lnTo>
                        <a:pt x="6145660" y="105646"/>
                      </a:lnTo>
                      <a:lnTo>
                        <a:pt x="6175560" y="132450"/>
                      </a:lnTo>
                      <a:cubicBezTo>
                        <a:pt x="6200959" y="147801"/>
                        <a:pt x="6236048" y="157296"/>
                        <a:pt x="6274805" y="157296"/>
                      </a:cubicBezTo>
                      <a:cubicBezTo>
                        <a:pt x="6313563" y="157296"/>
                        <a:pt x="6348651" y="147801"/>
                        <a:pt x="6374050" y="132450"/>
                      </a:cubicBezTo>
                      <a:lnTo>
                        <a:pt x="6403947" y="105650"/>
                      </a:lnTo>
                      <a:lnTo>
                        <a:pt x="6412166" y="64939"/>
                      </a:lnTo>
                      <a:cubicBezTo>
                        <a:pt x="6428307" y="26777"/>
                        <a:pt x="6466095" y="0"/>
                        <a:pt x="6510136" y="0"/>
                      </a:cubicBezTo>
                      <a:lnTo>
                        <a:pt x="8174074" y="0"/>
                      </a:lnTo>
                      <a:cubicBezTo>
                        <a:pt x="8232796" y="0"/>
                        <a:pt x="8280400" y="47604"/>
                        <a:pt x="8280400" y="106326"/>
                      </a:cubicBezTo>
                      <a:lnTo>
                        <a:pt x="8280400" y="604735"/>
                      </a:lnTo>
                      <a:lnTo>
                        <a:pt x="0" y="604735"/>
                      </a:lnTo>
                      <a:lnTo>
                        <a:pt x="0" y="106326"/>
                      </a:lnTo>
                      <a:cubicBezTo>
                        <a:pt x="0" y="47604"/>
                        <a:pt x="47604" y="0"/>
                        <a:pt x="10632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6200" cap="flat">
                  <a:solidFill>
                    <a:schemeClr val="bg1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" name="자유형: 도형 604">
                  <a:extLst>
                    <a:ext uri="{FF2B5EF4-FFF2-40B4-BE49-F238E27FC236}">
                      <a16:creationId xmlns:a16="http://schemas.microsoft.com/office/drawing/2014/main" id="{A5B938BD-E4A1-0FE5-DF48-16C914A50170}"/>
                    </a:ext>
                  </a:extLst>
                </p:cNvPr>
                <p:cNvSpPr/>
                <p:nvPr/>
              </p:nvSpPr>
              <p:spPr>
                <a:xfrm>
                  <a:off x="2297043" y="4396487"/>
                  <a:ext cx="280707" cy="1013267"/>
                </a:xfrm>
                <a:custGeom>
                  <a:avLst/>
                  <a:gdLst>
                    <a:gd name="connsiteX0" fmla="*/ 0 w 280707"/>
                    <a:gd name="connsiteY0" fmla="*/ 0 h 1013267"/>
                    <a:gd name="connsiteX1" fmla="*/ 140354 w 280707"/>
                    <a:gd name="connsiteY1" fmla="*/ 84831 h 1013267"/>
                    <a:gd name="connsiteX2" fmla="*/ 280707 w 280707"/>
                    <a:gd name="connsiteY2" fmla="*/ 0 h 1013267"/>
                    <a:gd name="connsiteX3" fmla="*/ 280707 w 280707"/>
                    <a:gd name="connsiteY3" fmla="*/ 323562 h 1013267"/>
                    <a:gd name="connsiteX4" fmla="*/ 280707 w 280707"/>
                    <a:gd name="connsiteY4" fmla="*/ 338539 h 1013267"/>
                    <a:gd name="connsiteX5" fmla="*/ 280707 w 280707"/>
                    <a:gd name="connsiteY5" fmla="*/ 674728 h 1013267"/>
                    <a:gd name="connsiteX6" fmla="*/ 280707 w 280707"/>
                    <a:gd name="connsiteY6" fmla="*/ 849163 h 1013267"/>
                    <a:gd name="connsiteX7" fmla="*/ 280707 w 280707"/>
                    <a:gd name="connsiteY7" fmla="*/ 1013267 h 1013267"/>
                    <a:gd name="connsiteX8" fmla="*/ 140354 w 280707"/>
                    <a:gd name="connsiteY8" fmla="*/ 928437 h 1013267"/>
                    <a:gd name="connsiteX9" fmla="*/ 0 w 280707"/>
                    <a:gd name="connsiteY9" fmla="*/ 1013267 h 1013267"/>
                    <a:gd name="connsiteX10" fmla="*/ 0 w 280707"/>
                    <a:gd name="connsiteY10" fmla="*/ 849163 h 1013267"/>
                    <a:gd name="connsiteX11" fmla="*/ 0 w 280707"/>
                    <a:gd name="connsiteY11" fmla="*/ 674728 h 1013267"/>
                    <a:gd name="connsiteX12" fmla="*/ 0 w 280707"/>
                    <a:gd name="connsiteY12" fmla="*/ 338539 h 1013267"/>
                    <a:gd name="connsiteX13" fmla="*/ 0 w 280707"/>
                    <a:gd name="connsiteY13" fmla="*/ 323562 h 1013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80707" h="1013267">
                      <a:moveTo>
                        <a:pt x="0" y="0"/>
                      </a:moveTo>
                      <a:cubicBezTo>
                        <a:pt x="0" y="46851"/>
                        <a:pt x="62838" y="84831"/>
                        <a:pt x="140354" y="84831"/>
                      </a:cubicBezTo>
                      <a:cubicBezTo>
                        <a:pt x="217869" y="84831"/>
                        <a:pt x="280707" y="46851"/>
                        <a:pt x="280707" y="0"/>
                      </a:cubicBezTo>
                      <a:lnTo>
                        <a:pt x="280707" y="323562"/>
                      </a:lnTo>
                      <a:lnTo>
                        <a:pt x="280707" y="338539"/>
                      </a:lnTo>
                      <a:lnTo>
                        <a:pt x="280707" y="674728"/>
                      </a:lnTo>
                      <a:lnTo>
                        <a:pt x="280707" y="849163"/>
                      </a:lnTo>
                      <a:lnTo>
                        <a:pt x="280707" y="1013267"/>
                      </a:lnTo>
                      <a:cubicBezTo>
                        <a:pt x="280707" y="966417"/>
                        <a:pt x="217869" y="928437"/>
                        <a:pt x="140354" y="928437"/>
                      </a:cubicBezTo>
                      <a:cubicBezTo>
                        <a:pt x="62838" y="928437"/>
                        <a:pt x="0" y="966417"/>
                        <a:pt x="0" y="1013267"/>
                      </a:cubicBezTo>
                      <a:lnTo>
                        <a:pt x="0" y="849163"/>
                      </a:lnTo>
                      <a:lnTo>
                        <a:pt x="0" y="674728"/>
                      </a:lnTo>
                      <a:lnTo>
                        <a:pt x="0" y="338539"/>
                      </a:lnTo>
                      <a:lnTo>
                        <a:pt x="0" y="323562"/>
                      </a:lnTo>
                      <a:close/>
                    </a:path>
                  </a:pathLst>
                </a:custGeom>
                <a:solidFill>
                  <a:srgbClr val="01676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" name="자유형: 도형 606">
                  <a:extLst>
                    <a:ext uri="{FF2B5EF4-FFF2-40B4-BE49-F238E27FC236}">
                      <a16:creationId xmlns:a16="http://schemas.microsoft.com/office/drawing/2014/main" id="{038F0563-8DC2-E3BD-D078-EE6555BCC3F5}"/>
                    </a:ext>
                  </a:extLst>
                </p:cNvPr>
                <p:cNvSpPr/>
                <p:nvPr/>
              </p:nvSpPr>
              <p:spPr>
                <a:xfrm>
                  <a:off x="4431644" y="4396487"/>
                  <a:ext cx="280709" cy="1013268"/>
                </a:xfrm>
                <a:custGeom>
                  <a:avLst/>
                  <a:gdLst>
                    <a:gd name="connsiteX0" fmla="*/ 2 w 280709"/>
                    <a:gd name="connsiteY0" fmla="*/ 0 h 1013268"/>
                    <a:gd name="connsiteX1" fmla="*/ 140356 w 280709"/>
                    <a:gd name="connsiteY1" fmla="*/ 84831 h 1013268"/>
                    <a:gd name="connsiteX2" fmla="*/ 280709 w 280709"/>
                    <a:gd name="connsiteY2" fmla="*/ 0 h 1013268"/>
                    <a:gd name="connsiteX3" fmla="*/ 280709 w 280709"/>
                    <a:gd name="connsiteY3" fmla="*/ 338539 h 1013268"/>
                    <a:gd name="connsiteX4" fmla="*/ 280707 w 280709"/>
                    <a:gd name="connsiteY4" fmla="*/ 338545 h 1013268"/>
                    <a:gd name="connsiteX5" fmla="*/ 280707 w 280709"/>
                    <a:gd name="connsiteY5" fmla="*/ 674729 h 1013268"/>
                    <a:gd name="connsiteX6" fmla="*/ 280707 w 280709"/>
                    <a:gd name="connsiteY6" fmla="*/ 849164 h 1013268"/>
                    <a:gd name="connsiteX7" fmla="*/ 280707 w 280709"/>
                    <a:gd name="connsiteY7" fmla="*/ 1013268 h 1013268"/>
                    <a:gd name="connsiteX8" fmla="*/ 140354 w 280709"/>
                    <a:gd name="connsiteY8" fmla="*/ 928438 h 1013268"/>
                    <a:gd name="connsiteX9" fmla="*/ 0 w 280709"/>
                    <a:gd name="connsiteY9" fmla="*/ 1013268 h 1013268"/>
                    <a:gd name="connsiteX10" fmla="*/ 0 w 280709"/>
                    <a:gd name="connsiteY10" fmla="*/ 849164 h 1013268"/>
                    <a:gd name="connsiteX11" fmla="*/ 0 w 280709"/>
                    <a:gd name="connsiteY11" fmla="*/ 674729 h 1013268"/>
                    <a:gd name="connsiteX12" fmla="*/ 0 w 280709"/>
                    <a:gd name="connsiteY12" fmla="*/ 323563 h 1013268"/>
                    <a:gd name="connsiteX13" fmla="*/ 2 w 280709"/>
                    <a:gd name="connsiteY13" fmla="*/ 323553 h 1013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80709" h="1013268">
                      <a:moveTo>
                        <a:pt x="2" y="0"/>
                      </a:moveTo>
                      <a:cubicBezTo>
                        <a:pt x="2" y="46851"/>
                        <a:pt x="62841" y="84831"/>
                        <a:pt x="140356" y="84831"/>
                      </a:cubicBezTo>
                      <a:cubicBezTo>
                        <a:pt x="217871" y="84831"/>
                        <a:pt x="280709" y="46851"/>
                        <a:pt x="280709" y="0"/>
                      </a:cubicBezTo>
                      <a:lnTo>
                        <a:pt x="280709" y="338539"/>
                      </a:lnTo>
                      <a:lnTo>
                        <a:pt x="280707" y="338545"/>
                      </a:lnTo>
                      <a:lnTo>
                        <a:pt x="280707" y="674729"/>
                      </a:lnTo>
                      <a:lnTo>
                        <a:pt x="280707" y="849164"/>
                      </a:lnTo>
                      <a:lnTo>
                        <a:pt x="280707" y="1013268"/>
                      </a:lnTo>
                      <a:cubicBezTo>
                        <a:pt x="280707" y="966418"/>
                        <a:pt x="217869" y="928438"/>
                        <a:pt x="140354" y="928438"/>
                      </a:cubicBezTo>
                      <a:cubicBezTo>
                        <a:pt x="62839" y="928438"/>
                        <a:pt x="0" y="966418"/>
                        <a:pt x="0" y="1013268"/>
                      </a:cubicBezTo>
                      <a:lnTo>
                        <a:pt x="0" y="849164"/>
                      </a:lnTo>
                      <a:lnTo>
                        <a:pt x="0" y="674729"/>
                      </a:lnTo>
                      <a:lnTo>
                        <a:pt x="0" y="323563"/>
                      </a:lnTo>
                      <a:lnTo>
                        <a:pt x="2" y="323553"/>
                      </a:lnTo>
                      <a:close/>
                    </a:path>
                  </a:pathLst>
                </a:custGeom>
                <a:solidFill>
                  <a:srgbClr val="01676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8" name="자유형: 도형 607">
                  <a:extLst>
                    <a:ext uri="{FF2B5EF4-FFF2-40B4-BE49-F238E27FC236}">
                      <a16:creationId xmlns:a16="http://schemas.microsoft.com/office/drawing/2014/main" id="{15609F5C-A667-746F-31C6-09E11215E14A}"/>
                    </a:ext>
                  </a:extLst>
                </p:cNvPr>
                <p:cNvSpPr/>
                <p:nvPr/>
              </p:nvSpPr>
              <p:spPr>
                <a:xfrm>
                  <a:off x="6566252" y="4396488"/>
                  <a:ext cx="280707" cy="1013269"/>
                </a:xfrm>
                <a:custGeom>
                  <a:avLst/>
                  <a:gdLst>
                    <a:gd name="connsiteX0" fmla="*/ 0 w 280707"/>
                    <a:gd name="connsiteY0" fmla="*/ 0 h 1013269"/>
                    <a:gd name="connsiteX1" fmla="*/ 140354 w 280707"/>
                    <a:gd name="connsiteY1" fmla="*/ 84831 h 1013269"/>
                    <a:gd name="connsiteX2" fmla="*/ 280707 w 280707"/>
                    <a:gd name="connsiteY2" fmla="*/ 0 h 1013269"/>
                    <a:gd name="connsiteX3" fmla="*/ 280707 w 280707"/>
                    <a:gd name="connsiteY3" fmla="*/ 323564 h 1013269"/>
                    <a:gd name="connsiteX4" fmla="*/ 280707 w 280707"/>
                    <a:gd name="connsiteY4" fmla="*/ 338539 h 1013269"/>
                    <a:gd name="connsiteX5" fmla="*/ 280707 w 280707"/>
                    <a:gd name="connsiteY5" fmla="*/ 674730 h 1013269"/>
                    <a:gd name="connsiteX6" fmla="*/ 280707 w 280707"/>
                    <a:gd name="connsiteY6" fmla="*/ 849165 h 1013269"/>
                    <a:gd name="connsiteX7" fmla="*/ 280707 w 280707"/>
                    <a:gd name="connsiteY7" fmla="*/ 1013269 h 1013269"/>
                    <a:gd name="connsiteX8" fmla="*/ 140354 w 280707"/>
                    <a:gd name="connsiteY8" fmla="*/ 928439 h 1013269"/>
                    <a:gd name="connsiteX9" fmla="*/ 0 w 280707"/>
                    <a:gd name="connsiteY9" fmla="*/ 1013269 h 1013269"/>
                    <a:gd name="connsiteX10" fmla="*/ 0 w 280707"/>
                    <a:gd name="connsiteY10" fmla="*/ 849165 h 1013269"/>
                    <a:gd name="connsiteX11" fmla="*/ 0 w 280707"/>
                    <a:gd name="connsiteY11" fmla="*/ 674730 h 1013269"/>
                    <a:gd name="connsiteX12" fmla="*/ 0 w 280707"/>
                    <a:gd name="connsiteY12" fmla="*/ 338539 h 1013269"/>
                    <a:gd name="connsiteX13" fmla="*/ 0 w 280707"/>
                    <a:gd name="connsiteY13" fmla="*/ 323564 h 1013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80707" h="1013269">
                      <a:moveTo>
                        <a:pt x="0" y="0"/>
                      </a:moveTo>
                      <a:cubicBezTo>
                        <a:pt x="0" y="46851"/>
                        <a:pt x="62839" y="84831"/>
                        <a:pt x="140354" y="84831"/>
                      </a:cubicBezTo>
                      <a:cubicBezTo>
                        <a:pt x="217869" y="84831"/>
                        <a:pt x="280707" y="46851"/>
                        <a:pt x="280707" y="0"/>
                      </a:cubicBezTo>
                      <a:lnTo>
                        <a:pt x="280707" y="323564"/>
                      </a:lnTo>
                      <a:lnTo>
                        <a:pt x="280707" y="338539"/>
                      </a:lnTo>
                      <a:lnTo>
                        <a:pt x="280707" y="674730"/>
                      </a:lnTo>
                      <a:lnTo>
                        <a:pt x="280707" y="849165"/>
                      </a:lnTo>
                      <a:lnTo>
                        <a:pt x="280707" y="1013269"/>
                      </a:lnTo>
                      <a:cubicBezTo>
                        <a:pt x="280707" y="966419"/>
                        <a:pt x="217869" y="928439"/>
                        <a:pt x="140354" y="928439"/>
                      </a:cubicBezTo>
                      <a:cubicBezTo>
                        <a:pt x="62839" y="928439"/>
                        <a:pt x="0" y="966419"/>
                        <a:pt x="0" y="1013269"/>
                      </a:cubicBezTo>
                      <a:lnTo>
                        <a:pt x="0" y="849165"/>
                      </a:lnTo>
                      <a:lnTo>
                        <a:pt x="0" y="674730"/>
                      </a:lnTo>
                      <a:lnTo>
                        <a:pt x="0" y="338539"/>
                      </a:lnTo>
                      <a:lnTo>
                        <a:pt x="0" y="323564"/>
                      </a:lnTo>
                      <a:close/>
                    </a:path>
                  </a:pathLst>
                </a:custGeom>
                <a:solidFill>
                  <a:srgbClr val="01676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6B3515B6-4A40-56E6-99E2-DE7457973251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8280400" cy="1144485"/>
                <a:chOff x="431800" y="4324021"/>
                <a:chExt cx="8280400" cy="1144485"/>
              </a:xfrm>
            </p:grpSpPr>
            <p:grpSp>
              <p:nvGrpSpPr>
                <p:cNvPr id="188" name="1">
                  <a:extLst>
                    <a:ext uri="{FF2B5EF4-FFF2-40B4-BE49-F238E27FC236}">
                      <a16:creationId xmlns:a16="http://schemas.microsoft.com/office/drawing/2014/main" id="{DD3614D9-9101-40A5-32FB-85E2C414F154}"/>
                    </a:ext>
                  </a:extLst>
                </p:cNvPr>
                <p:cNvGrpSpPr/>
                <p:nvPr/>
              </p:nvGrpSpPr>
              <p:grpSpPr>
                <a:xfrm>
                  <a:off x="431800" y="4324021"/>
                  <a:ext cx="1876590" cy="1144485"/>
                  <a:chOff x="431800" y="4324021"/>
                  <a:chExt cx="1876590" cy="1144485"/>
                </a:xfrm>
              </p:grpSpPr>
              <p:grpSp>
                <p:nvGrpSpPr>
                  <p:cNvPr id="158" name="그룹 157">
                    <a:extLst>
                      <a:ext uri="{FF2B5EF4-FFF2-40B4-BE49-F238E27FC236}">
                        <a16:creationId xmlns:a16="http://schemas.microsoft.com/office/drawing/2014/main" id="{D9420E90-0622-AE2C-D81F-5C24B84709BB}"/>
                      </a:ext>
                    </a:extLst>
                  </p:cNvPr>
                  <p:cNvGrpSpPr/>
                  <p:nvPr/>
                </p:nvGrpSpPr>
                <p:grpSpPr>
                  <a:xfrm>
                    <a:off x="431800" y="4324021"/>
                    <a:ext cx="1876590" cy="1144485"/>
                    <a:chOff x="431800" y="4324021"/>
                    <a:chExt cx="1876590" cy="1144485"/>
                  </a:xfrm>
                </p:grpSpPr>
                <p:sp>
                  <p:nvSpPr>
                    <p:cNvPr id="77" name="사각형: 둥근 모서리 76">
                      <a:extLst>
                        <a:ext uri="{FF2B5EF4-FFF2-40B4-BE49-F238E27FC236}">
                          <a16:creationId xmlns:a16="http://schemas.microsoft.com/office/drawing/2014/main" id="{59237832-D930-41D3-D145-DAD5A78B9C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800" y="4324021"/>
                      <a:ext cx="1876590" cy="1144485"/>
                    </a:xfrm>
                    <a:prstGeom prst="roundRect">
                      <a:avLst>
                        <a:gd name="adj" fmla="val 9428"/>
                      </a:avLst>
                    </a:prstGeom>
                    <a:solidFill>
                      <a:srgbClr val="019E95"/>
                    </a:solidFill>
                    <a:ln w="69850" cap="flat">
                      <a:noFill/>
                      <a:prstDash val="solid"/>
                      <a:miter/>
                    </a:ln>
                    <a:effectLst>
                      <a:innerShdw dist="50800" dir="5400000">
                        <a:prstClr val="black">
                          <a:alpha val="20000"/>
                        </a:prstClr>
                      </a:inn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936EA292-3AB2-30BF-305C-CA6B0AA050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7077" y="4619264"/>
                      <a:ext cx="846035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자신과의</a:t>
                      </a:r>
                      <a:endParaRPr lang="en-US" altLang="ko-KR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관계</a:t>
                      </a:r>
                    </a:p>
                  </p:txBody>
                </p:sp>
              </p:grpSp>
              <p:grpSp>
                <p:nvGrpSpPr>
                  <p:cNvPr id="187" name="그룹 186">
                    <a:extLst>
                      <a:ext uri="{FF2B5EF4-FFF2-40B4-BE49-F238E27FC236}">
                        <a16:creationId xmlns:a16="http://schemas.microsoft.com/office/drawing/2014/main" id="{CFBA516A-86E8-BE58-A323-C058DC4F31E4}"/>
                      </a:ext>
                    </a:extLst>
                  </p:cNvPr>
                  <p:cNvGrpSpPr/>
                  <p:nvPr/>
                </p:nvGrpSpPr>
                <p:grpSpPr>
                  <a:xfrm>
                    <a:off x="1957912" y="5087049"/>
                    <a:ext cx="228179" cy="228179"/>
                    <a:chOff x="1957912" y="5087049"/>
                    <a:chExt cx="228179" cy="228179"/>
                  </a:xfrm>
                </p:grpSpPr>
                <p:sp>
                  <p:nvSpPr>
                    <p:cNvPr id="4" name="타원 3">
                      <a:extLst>
                        <a:ext uri="{FF2B5EF4-FFF2-40B4-BE49-F238E27FC236}">
                          <a16:creationId xmlns:a16="http://schemas.microsoft.com/office/drawing/2014/main" id="{15B58F31-6613-BE08-3E15-8C75E7C8E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7912" y="5087049"/>
                      <a:ext cx="228179" cy="22817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miter/>
                    </a:ln>
                    <a:effectLst>
                      <a:outerShdw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6" name="자유형: 도형 185">
                      <a:extLst>
                        <a:ext uri="{FF2B5EF4-FFF2-40B4-BE49-F238E27FC236}">
                          <a16:creationId xmlns:a16="http://schemas.microsoft.com/office/drawing/2014/main" id="{F69C0CA6-3F1B-4D79-E6FB-DAB7574AF7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7454" y="5109070"/>
                      <a:ext cx="105318" cy="192138"/>
                    </a:xfrm>
                    <a:custGeom>
                      <a:avLst/>
                      <a:gdLst>
                        <a:gd name="connsiteX0" fmla="*/ 76694 w 105318"/>
                        <a:gd name="connsiteY0" fmla="*/ 173734 h 192138"/>
                        <a:gd name="connsiteX1" fmla="*/ 71679 w 105318"/>
                        <a:gd name="connsiteY1" fmla="*/ 178749 h 192138"/>
                        <a:gd name="connsiteX2" fmla="*/ 76694 w 105318"/>
                        <a:gd name="connsiteY2" fmla="*/ 183764 h 192138"/>
                        <a:gd name="connsiteX3" fmla="*/ 81709 w 105318"/>
                        <a:gd name="connsiteY3" fmla="*/ 178749 h 192138"/>
                        <a:gd name="connsiteX4" fmla="*/ 76694 w 105318"/>
                        <a:gd name="connsiteY4" fmla="*/ 173734 h 192138"/>
                        <a:gd name="connsiteX5" fmla="*/ 21717 w 105318"/>
                        <a:gd name="connsiteY5" fmla="*/ 165359 h 192138"/>
                        <a:gd name="connsiteX6" fmla="*/ 88712 w 105318"/>
                        <a:gd name="connsiteY6" fmla="*/ 165359 h 192138"/>
                        <a:gd name="connsiteX7" fmla="*/ 91077 w 105318"/>
                        <a:gd name="connsiteY7" fmla="*/ 167725 h 192138"/>
                        <a:gd name="connsiteX8" fmla="*/ 91077 w 105318"/>
                        <a:gd name="connsiteY8" fmla="*/ 189773 h 192138"/>
                        <a:gd name="connsiteX9" fmla="*/ 88712 w 105318"/>
                        <a:gd name="connsiteY9" fmla="*/ 192138 h 192138"/>
                        <a:gd name="connsiteX10" fmla="*/ 21717 w 105318"/>
                        <a:gd name="connsiteY10" fmla="*/ 192138 h 192138"/>
                        <a:gd name="connsiteX11" fmla="*/ 19351 w 105318"/>
                        <a:gd name="connsiteY11" fmla="*/ 189773 h 192138"/>
                        <a:gd name="connsiteX12" fmla="*/ 19351 w 105318"/>
                        <a:gd name="connsiteY12" fmla="*/ 167725 h 192138"/>
                        <a:gd name="connsiteX13" fmla="*/ 21717 w 105318"/>
                        <a:gd name="connsiteY13" fmla="*/ 165359 h 192138"/>
                        <a:gd name="connsiteX14" fmla="*/ 67421 w 105318"/>
                        <a:gd name="connsiteY14" fmla="*/ 34302 h 192138"/>
                        <a:gd name="connsiteX15" fmla="*/ 74518 w 105318"/>
                        <a:gd name="connsiteY15" fmla="*/ 34302 h 192138"/>
                        <a:gd name="connsiteX16" fmla="*/ 80432 w 105318"/>
                        <a:gd name="connsiteY16" fmla="*/ 40217 h 192138"/>
                        <a:gd name="connsiteX17" fmla="*/ 74518 w 105318"/>
                        <a:gd name="connsiteY17" fmla="*/ 46131 h 192138"/>
                        <a:gd name="connsiteX18" fmla="*/ 67421 w 105318"/>
                        <a:gd name="connsiteY18" fmla="*/ 46131 h 192138"/>
                        <a:gd name="connsiteX19" fmla="*/ 61507 w 105318"/>
                        <a:gd name="connsiteY19" fmla="*/ 40217 h 192138"/>
                        <a:gd name="connsiteX20" fmla="*/ 67421 w 105318"/>
                        <a:gd name="connsiteY20" fmla="*/ 34302 h 192138"/>
                        <a:gd name="connsiteX21" fmla="*/ 5914 w 105318"/>
                        <a:gd name="connsiteY21" fmla="*/ 34255 h 192138"/>
                        <a:gd name="connsiteX22" fmla="*/ 13011 w 105318"/>
                        <a:gd name="connsiteY22" fmla="*/ 34255 h 192138"/>
                        <a:gd name="connsiteX23" fmla="*/ 18925 w 105318"/>
                        <a:gd name="connsiteY23" fmla="*/ 40169 h 192138"/>
                        <a:gd name="connsiteX24" fmla="*/ 13011 w 105318"/>
                        <a:gd name="connsiteY24" fmla="*/ 46083 h 192138"/>
                        <a:gd name="connsiteX25" fmla="*/ 5914 w 105318"/>
                        <a:gd name="connsiteY25" fmla="*/ 46083 h 192138"/>
                        <a:gd name="connsiteX26" fmla="*/ 0 w 105318"/>
                        <a:gd name="connsiteY26" fmla="*/ 40169 h 192138"/>
                        <a:gd name="connsiteX27" fmla="*/ 5914 w 105318"/>
                        <a:gd name="connsiteY27" fmla="*/ 34255 h 192138"/>
                        <a:gd name="connsiteX28" fmla="*/ 42108 w 105318"/>
                        <a:gd name="connsiteY28" fmla="*/ 28862 h 192138"/>
                        <a:gd name="connsiteX29" fmla="*/ 48496 w 105318"/>
                        <a:gd name="connsiteY29" fmla="*/ 38229 h 192138"/>
                        <a:gd name="connsiteX30" fmla="*/ 48496 w 105318"/>
                        <a:gd name="connsiteY30" fmla="*/ 68131 h 192138"/>
                        <a:gd name="connsiteX31" fmla="*/ 59567 w 105318"/>
                        <a:gd name="connsiteY31" fmla="*/ 63967 h 192138"/>
                        <a:gd name="connsiteX32" fmla="*/ 68698 w 105318"/>
                        <a:gd name="connsiteY32" fmla="*/ 71538 h 192138"/>
                        <a:gd name="connsiteX33" fmla="*/ 78492 w 105318"/>
                        <a:gd name="connsiteY33" fmla="*/ 68699 h 192138"/>
                        <a:gd name="connsiteX34" fmla="*/ 87150 w 105318"/>
                        <a:gd name="connsiteY34" fmla="*/ 76600 h 192138"/>
                        <a:gd name="connsiteX35" fmla="*/ 97417 w 105318"/>
                        <a:gd name="connsiteY35" fmla="*/ 73430 h 192138"/>
                        <a:gd name="connsiteX36" fmla="*/ 97464 w 105318"/>
                        <a:gd name="connsiteY36" fmla="*/ 73478 h 192138"/>
                        <a:gd name="connsiteX37" fmla="*/ 105318 w 105318"/>
                        <a:gd name="connsiteY37" fmla="*/ 83319 h 192138"/>
                        <a:gd name="connsiteX38" fmla="*/ 105318 w 105318"/>
                        <a:gd name="connsiteY38" fmla="*/ 128976 h 192138"/>
                        <a:gd name="connsiteX39" fmla="*/ 101155 w 105318"/>
                        <a:gd name="connsiteY39" fmla="*/ 139006 h 192138"/>
                        <a:gd name="connsiteX40" fmla="*/ 90557 w 105318"/>
                        <a:gd name="connsiteY40" fmla="*/ 149604 h 192138"/>
                        <a:gd name="connsiteX41" fmla="*/ 80526 w 105318"/>
                        <a:gd name="connsiteY41" fmla="*/ 153768 h 192138"/>
                        <a:gd name="connsiteX42" fmla="*/ 28151 w 105318"/>
                        <a:gd name="connsiteY42" fmla="*/ 153768 h 192138"/>
                        <a:gd name="connsiteX43" fmla="*/ 18783 w 105318"/>
                        <a:gd name="connsiteY43" fmla="*/ 150266 h 192138"/>
                        <a:gd name="connsiteX44" fmla="*/ 6056 w 105318"/>
                        <a:gd name="connsiteY44" fmla="*/ 139100 h 192138"/>
                        <a:gd name="connsiteX45" fmla="*/ 1230 w 105318"/>
                        <a:gd name="connsiteY45" fmla="*/ 128408 h 192138"/>
                        <a:gd name="connsiteX46" fmla="*/ 1230 w 105318"/>
                        <a:gd name="connsiteY46" fmla="*/ 105035 h 192138"/>
                        <a:gd name="connsiteX47" fmla="*/ 14004 w 105318"/>
                        <a:gd name="connsiteY47" fmla="*/ 92261 h 192138"/>
                        <a:gd name="connsiteX48" fmla="*/ 16843 w 105318"/>
                        <a:gd name="connsiteY48" fmla="*/ 92261 h 192138"/>
                        <a:gd name="connsiteX49" fmla="*/ 20108 w 105318"/>
                        <a:gd name="connsiteY49" fmla="*/ 95525 h 192138"/>
                        <a:gd name="connsiteX50" fmla="*/ 20108 w 105318"/>
                        <a:gd name="connsiteY50" fmla="*/ 104089 h 192138"/>
                        <a:gd name="connsiteX51" fmla="*/ 29571 w 105318"/>
                        <a:gd name="connsiteY51" fmla="*/ 113551 h 192138"/>
                        <a:gd name="connsiteX52" fmla="*/ 29571 w 105318"/>
                        <a:gd name="connsiteY52" fmla="*/ 37851 h 192138"/>
                        <a:gd name="connsiteX53" fmla="*/ 42108 w 105318"/>
                        <a:gd name="connsiteY53" fmla="*/ 28862 h 192138"/>
                        <a:gd name="connsiteX54" fmla="*/ 60277 w 105318"/>
                        <a:gd name="connsiteY54" fmla="*/ 11733 h 192138"/>
                        <a:gd name="connsiteX55" fmla="*/ 68651 w 105318"/>
                        <a:gd name="connsiteY55" fmla="*/ 11733 h 192138"/>
                        <a:gd name="connsiteX56" fmla="*/ 68651 w 105318"/>
                        <a:gd name="connsiteY56" fmla="*/ 20108 h 192138"/>
                        <a:gd name="connsiteX57" fmla="*/ 63636 w 105318"/>
                        <a:gd name="connsiteY57" fmla="*/ 25123 h 192138"/>
                        <a:gd name="connsiteX58" fmla="*/ 59472 w 105318"/>
                        <a:gd name="connsiteY58" fmla="*/ 26874 h 192138"/>
                        <a:gd name="connsiteX59" fmla="*/ 59425 w 105318"/>
                        <a:gd name="connsiteY59" fmla="*/ 26874 h 192138"/>
                        <a:gd name="connsiteX60" fmla="*/ 55261 w 105318"/>
                        <a:gd name="connsiteY60" fmla="*/ 25123 h 192138"/>
                        <a:gd name="connsiteX61" fmla="*/ 55261 w 105318"/>
                        <a:gd name="connsiteY61" fmla="*/ 16749 h 192138"/>
                        <a:gd name="connsiteX62" fmla="*/ 11734 w 105318"/>
                        <a:gd name="connsiteY62" fmla="*/ 11733 h 192138"/>
                        <a:gd name="connsiteX63" fmla="*/ 20108 w 105318"/>
                        <a:gd name="connsiteY63" fmla="*/ 11733 h 192138"/>
                        <a:gd name="connsiteX64" fmla="*/ 25123 w 105318"/>
                        <a:gd name="connsiteY64" fmla="*/ 16749 h 192138"/>
                        <a:gd name="connsiteX65" fmla="*/ 25123 w 105318"/>
                        <a:gd name="connsiteY65" fmla="*/ 25123 h 192138"/>
                        <a:gd name="connsiteX66" fmla="*/ 20960 w 105318"/>
                        <a:gd name="connsiteY66" fmla="*/ 26874 h 192138"/>
                        <a:gd name="connsiteX67" fmla="*/ 16796 w 105318"/>
                        <a:gd name="connsiteY67" fmla="*/ 25123 h 192138"/>
                        <a:gd name="connsiteX68" fmla="*/ 16749 w 105318"/>
                        <a:gd name="connsiteY68" fmla="*/ 25123 h 192138"/>
                        <a:gd name="connsiteX69" fmla="*/ 11734 w 105318"/>
                        <a:gd name="connsiteY69" fmla="*/ 20108 h 192138"/>
                        <a:gd name="connsiteX70" fmla="*/ 11734 w 105318"/>
                        <a:gd name="connsiteY70" fmla="*/ 11733 h 192138"/>
                        <a:gd name="connsiteX71" fmla="*/ 40216 w 105318"/>
                        <a:gd name="connsiteY71" fmla="*/ 0 h 192138"/>
                        <a:gd name="connsiteX72" fmla="*/ 46130 w 105318"/>
                        <a:gd name="connsiteY72" fmla="*/ 5914 h 192138"/>
                        <a:gd name="connsiteX73" fmla="*/ 46130 w 105318"/>
                        <a:gd name="connsiteY73" fmla="*/ 13011 h 192138"/>
                        <a:gd name="connsiteX74" fmla="*/ 40216 w 105318"/>
                        <a:gd name="connsiteY74" fmla="*/ 18925 h 192138"/>
                        <a:gd name="connsiteX75" fmla="*/ 34302 w 105318"/>
                        <a:gd name="connsiteY75" fmla="*/ 13011 h 192138"/>
                        <a:gd name="connsiteX76" fmla="*/ 34302 w 105318"/>
                        <a:gd name="connsiteY76" fmla="*/ 5914 h 192138"/>
                        <a:gd name="connsiteX77" fmla="*/ 40216 w 105318"/>
                        <a:gd name="connsiteY77" fmla="*/ 0 h 192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</a:cxnLst>
                      <a:rect l="l" t="t" r="r" b="b"/>
                      <a:pathLst>
                        <a:path w="105318" h="192138">
                          <a:moveTo>
                            <a:pt x="76694" y="173734"/>
                          </a:moveTo>
                          <a:cubicBezTo>
                            <a:pt x="73950" y="173734"/>
                            <a:pt x="71679" y="176005"/>
                            <a:pt x="71679" y="178749"/>
                          </a:cubicBezTo>
                          <a:cubicBezTo>
                            <a:pt x="71679" y="181493"/>
                            <a:pt x="73903" y="183764"/>
                            <a:pt x="76694" y="183764"/>
                          </a:cubicBezTo>
                          <a:cubicBezTo>
                            <a:pt x="79438" y="183764"/>
                            <a:pt x="81709" y="181493"/>
                            <a:pt x="81709" y="178749"/>
                          </a:cubicBezTo>
                          <a:cubicBezTo>
                            <a:pt x="81709" y="176005"/>
                            <a:pt x="79438" y="173734"/>
                            <a:pt x="76694" y="173734"/>
                          </a:cubicBezTo>
                          <a:close/>
                          <a:moveTo>
                            <a:pt x="21717" y="165359"/>
                          </a:moveTo>
                          <a:lnTo>
                            <a:pt x="88712" y="165359"/>
                          </a:lnTo>
                          <a:cubicBezTo>
                            <a:pt x="90036" y="165359"/>
                            <a:pt x="91077" y="166400"/>
                            <a:pt x="91077" y="167725"/>
                          </a:cubicBezTo>
                          <a:lnTo>
                            <a:pt x="91077" y="189773"/>
                          </a:lnTo>
                          <a:cubicBezTo>
                            <a:pt x="91077" y="191098"/>
                            <a:pt x="90036" y="192138"/>
                            <a:pt x="88712" y="192138"/>
                          </a:cubicBezTo>
                          <a:lnTo>
                            <a:pt x="21717" y="192138"/>
                          </a:lnTo>
                          <a:cubicBezTo>
                            <a:pt x="20392" y="192138"/>
                            <a:pt x="19351" y="191098"/>
                            <a:pt x="19351" y="189773"/>
                          </a:cubicBezTo>
                          <a:lnTo>
                            <a:pt x="19351" y="167725"/>
                          </a:lnTo>
                          <a:cubicBezTo>
                            <a:pt x="19351" y="166400"/>
                            <a:pt x="20392" y="165359"/>
                            <a:pt x="21717" y="165359"/>
                          </a:cubicBezTo>
                          <a:close/>
                          <a:moveTo>
                            <a:pt x="67421" y="34302"/>
                          </a:moveTo>
                          <a:lnTo>
                            <a:pt x="74518" y="34302"/>
                          </a:lnTo>
                          <a:cubicBezTo>
                            <a:pt x="77782" y="34302"/>
                            <a:pt x="80432" y="36952"/>
                            <a:pt x="80432" y="40217"/>
                          </a:cubicBezTo>
                          <a:cubicBezTo>
                            <a:pt x="80432" y="43481"/>
                            <a:pt x="77782" y="46131"/>
                            <a:pt x="74518" y="46131"/>
                          </a:cubicBezTo>
                          <a:lnTo>
                            <a:pt x="67421" y="46131"/>
                          </a:lnTo>
                          <a:cubicBezTo>
                            <a:pt x="64156" y="46131"/>
                            <a:pt x="61507" y="43481"/>
                            <a:pt x="61507" y="40217"/>
                          </a:cubicBezTo>
                          <a:cubicBezTo>
                            <a:pt x="61507" y="36952"/>
                            <a:pt x="64156" y="34302"/>
                            <a:pt x="67421" y="34302"/>
                          </a:cubicBezTo>
                          <a:close/>
                          <a:moveTo>
                            <a:pt x="5914" y="34255"/>
                          </a:moveTo>
                          <a:lnTo>
                            <a:pt x="13011" y="34255"/>
                          </a:lnTo>
                          <a:cubicBezTo>
                            <a:pt x="16276" y="34255"/>
                            <a:pt x="18925" y="36904"/>
                            <a:pt x="18925" y="40169"/>
                          </a:cubicBezTo>
                          <a:cubicBezTo>
                            <a:pt x="18925" y="43434"/>
                            <a:pt x="16276" y="46083"/>
                            <a:pt x="13011" y="46083"/>
                          </a:cubicBezTo>
                          <a:lnTo>
                            <a:pt x="5914" y="46083"/>
                          </a:lnTo>
                          <a:cubicBezTo>
                            <a:pt x="2650" y="46083"/>
                            <a:pt x="0" y="43434"/>
                            <a:pt x="0" y="40169"/>
                          </a:cubicBezTo>
                          <a:cubicBezTo>
                            <a:pt x="0" y="36904"/>
                            <a:pt x="2650" y="34255"/>
                            <a:pt x="5914" y="34255"/>
                          </a:cubicBezTo>
                          <a:close/>
                          <a:moveTo>
                            <a:pt x="42108" y="28862"/>
                          </a:moveTo>
                          <a:cubicBezTo>
                            <a:pt x="46083" y="30091"/>
                            <a:pt x="48496" y="34113"/>
                            <a:pt x="48496" y="38229"/>
                          </a:cubicBezTo>
                          <a:lnTo>
                            <a:pt x="48496" y="68131"/>
                          </a:lnTo>
                          <a:cubicBezTo>
                            <a:pt x="50719" y="65340"/>
                            <a:pt x="55829" y="63353"/>
                            <a:pt x="59567" y="63967"/>
                          </a:cubicBezTo>
                          <a:cubicBezTo>
                            <a:pt x="63446" y="64630"/>
                            <a:pt x="67468" y="67753"/>
                            <a:pt x="68698" y="71538"/>
                          </a:cubicBezTo>
                          <a:cubicBezTo>
                            <a:pt x="71395" y="69361"/>
                            <a:pt x="75180" y="68179"/>
                            <a:pt x="78492" y="68699"/>
                          </a:cubicBezTo>
                          <a:cubicBezTo>
                            <a:pt x="82466" y="69361"/>
                            <a:pt x="86204" y="72673"/>
                            <a:pt x="87150" y="76600"/>
                          </a:cubicBezTo>
                          <a:cubicBezTo>
                            <a:pt x="89942" y="74235"/>
                            <a:pt x="93916" y="72862"/>
                            <a:pt x="97417" y="73430"/>
                          </a:cubicBezTo>
                          <a:lnTo>
                            <a:pt x="97464" y="73478"/>
                          </a:lnTo>
                          <a:cubicBezTo>
                            <a:pt x="102101" y="74235"/>
                            <a:pt x="105318" y="78588"/>
                            <a:pt x="105318" y="83319"/>
                          </a:cubicBezTo>
                          <a:lnTo>
                            <a:pt x="105318" y="128976"/>
                          </a:lnTo>
                          <a:cubicBezTo>
                            <a:pt x="105318" y="132714"/>
                            <a:pt x="103804" y="136357"/>
                            <a:pt x="101155" y="139006"/>
                          </a:cubicBezTo>
                          <a:lnTo>
                            <a:pt x="90557" y="149604"/>
                          </a:lnTo>
                          <a:cubicBezTo>
                            <a:pt x="87907" y="152254"/>
                            <a:pt x="84311" y="153768"/>
                            <a:pt x="80526" y="153768"/>
                          </a:cubicBezTo>
                          <a:lnTo>
                            <a:pt x="28151" y="153768"/>
                          </a:lnTo>
                          <a:cubicBezTo>
                            <a:pt x="24697" y="153768"/>
                            <a:pt x="21385" y="152537"/>
                            <a:pt x="18783" y="150266"/>
                          </a:cubicBezTo>
                          <a:lnTo>
                            <a:pt x="6056" y="139100"/>
                          </a:lnTo>
                          <a:cubicBezTo>
                            <a:pt x="2981" y="136404"/>
                            <a:pt x="1230" y="132477"/>
                            <a:pt x="1230" y="128408"/>
                          </a:cubicBezTo>
                          <a:lnTo>
                            <a:pt x="1230" y="105035"/>
                          </a:lnTo>
                          <a:cubicBezTo>
                            <a:pt x="1230" y="97986"/>
                            <a:pt x="6955" y="92261"/>
                            <a:pt x="14004" y="92261"/>
                          </a:cubicBezTo>
                          <a:lnTo>
                            <a:pt x="16843" y="92261"/>
                          </a:lnTo>
                          <a:cubicBezTo>
                            <a:pt x="18641" y="92261"/>
                            <a:pt x="20108" y="93728"/>
                            <a:pt x="20108" y="95525"/>
                          </a:cubicBezTo>
                          <a:lnTo>
                            <a:pt x="20108" y="104089"/>
                          </a:lnTo>
                          <a:cubicBezTo>
                            <a:pt x="20108" y="109294"/>
                            <a:pt x="24366" y="113551"/>
                            <a:pt x="29571" y="113551"/>
                          </a:cubicBezTo>
                          <a:lnTo>
                            <a:pt x="29571" y="37851"/>
                          </a:lnTo>
                          <a:cubicBezTo>
                            <a:pt x="29571" y="31605"/>
                            <a:pt x="35579" y="26779"/>
                            <a:pt x="42108" y="28862"/>
                          </a:cubicBezTo>
                          <a:close/>
                          <a:moveTo>
                            <a:pt x="60277" y="11733"/>
                          </a:moveTo>
                          <a:cubicBezTo>
                            <a:pt x="62595" y="9415"/>
                            <a:pt x="66333" y="9415"/>
                            <a:pt x="68651" y="11733"/>
                          </a:cubicBezTo>
                          <a:cubicBezTo>
                            <a:pt x="70969" y="14052"/>
                            <a:pt x="70969" y="17789"/>
                            <a:pt x="68651" y="20108"/>
                          </a:cubicBezTo>
                          <a:lnTo>
                            <a:pt x="63636" y="25123"/>
                          </a:lnTo>
                          <a:cubicBezTo>
                            <a:pt x="62500" y="26306"/>
                            <a:pt x="60986" y="26874"/>
                            <a:pt x="59472" y="26874"/>
                          </a:cubicBezTo>
                          <a:lnTo>
                            <a:pt x="59425" y="26874"/>
                          </a:lnTo>
                          <a:cubicBezTo>
                            <a:pt x="57911" y="26874"/>
                            <a:pt x="56397" y="26259"/>
                            <a:pt x="55261" y="25123"/>
                          </a:cubicBezTo>
                          <a:cubicBezTo>
                            <a:pt x="52943" y="22804"/>
                            <a:pt x="52943" y="19067"/>
                            <a:pt x="55261" y="16749"/>
                          </a:cubicBezTo>
                          <a:close/>
                          <a:moveTo>
                            <a:pt x="11734" y="11733"/>
                          </a:moveTo>
                          <a:cubicBezTo>
                            <a:pt x="14052" y="9415"/>
                            <a:pt x="17790" y="9415"/>
                            <a:pt x="20108" y="11733"/>
                          </a:cubicBezTo>
                          <a:lnTo>
                            <a:pt x="25123" y="16749"/>
                          </a:lnTo>
                          <a:cubicBezTo>
                            <a:pt x="27441" y="19067"/>
                            <a:pt x="27441" y="22804"/>
                            <a:pt x="25123" y="25123"/>
                          </a:cubicBezTo>
                          <a:cubicBezTo>
                            <a:pt x="23988" y="26306"/>
                            <a:pt x="22474" y="26874"/>
                            <a:pt x="20960" y="26874"/>
                          </a:cubicBezTo>
                          <a:cubicBezTo>
                            <a:pt x="19446" y="26874"/>
                            <a:pt x="17932" y="26259"/>
                            <a:pt x="16796" y="25123"/>
                          </a:cubicBezTo>
                          <a:lnTo>
                            <a:pt x="16749" y="25123"/>
                          </a:lnTo>
                          <a:lnTo>
                            <a:pt x="11734" y="20108"/>
                          </a:lnTo>
                          <a:cubicBezTo>
                            <a:pt x="9415" y="17789"/>
                            <a:pt x="9415" y="14052"/>
                            <a:pt x="11734" y="11733"/>
                          </a:cubicBezTo>
                          <a:close/>
                          <a:moveTo>
                            <a:pt x="40216" y="0"/>
                          </a:moveTo>
                          <a:cubicBezTo>
                            <a:pt x="43481" y="0"/>
                            <a:pt x="46130" y="2649"/>
                            <a:pt x="46130" y="5914"/>
                          </a:cubicBezTo>
                          <a:lnTo>
                            <a:pt x="46130" y="13011"/>
                          </a:lnTo>
                          <a:cubicBezTo>
                            <a:pt x="46130" y="16275"/>
                            <a:pt x="43481" y="18925"/>
                            <a:pt x="40216" y="18925"/>
                          </a:cubicBezTo>
                          <a:cubicBezTo>
                            <a:pt x="36951" y="18925"/>
                            <a:pt x="34302" y="16275"/>
                            <a:pt x="34302" y="13011"/>
                          </a:cubicBezTo>
                          <a:lnTo>
                            <a:pt x="34302" y="5914"/>
                          </a:lnTo>
                          <a:cubicBezTo>
                            <a:pt x="34302" y="2649"/>
                            <a:pt x="36951" y="0"/>
                            <a:pt x="40216" y="0"/>
                          </a:cubicBezTo>
                          <a:close/>
                        </a:path>
                      </a:pathLst>
                    </a:custGeom>
                    <a:solidFill>
                      <a:srgbClr val="019E9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81" name="2">
                  <a:extLst>
                    <a:ext uri="{FF2B5EF4-FFF2-40B4-BE49-F238E27FC236}">
                      <a16:creationId xmlns:a16="http://schemas.microsoft.com/office/drawing/2014/main" id="{F0F46B0D-FB13-81DE-37B4-94ADF34468FC}"/>
                    </a:ext>
                  </a:extLst>
                </p:cNvPr>
                <p:cNvGrpSpPr/>
                <p:nvPr/>
              </p:nvGrpSpPr>
              <p:grpSpPr>
                <a:xfrm>
                  <a:off x="2566403" y="4324021"/>
                  <a:ext cx="1876590" cy="1144485"/>
                  <a:chOff x="431800" y="4324021"/>
                  <a:chExt cx="1876590" cy="1144485"/>
                </a:xfrm>
              </p:grpSpPr>
              <p:grpSp>
                <p:nvGrpSpPr>
                  <p:cNvPr id="582" name="그룹 581">
                    <a:extLst>
                      <a:ext uri="{FF2B5EF4-FFF2-40B4-BE49-F238E27FC236}">
                        <a16:creationId xmlns:a16="http://schemas.microsoft.com/office/drawing/2014/main" id="{6D30EC11-FF8F-0E30-2BC1-FB239FE9C549}"/>
                      </a:ext>
                    </a:extLst>
                  </p:cNvPr>
                  <p:cNvGrpSpPr/>
                  <p:nvPr/>
                </p:nvGrpSpPr>
                <p:grpSpPr>
                  <a:xfrm>
                    <a:off x="431800" y="4324021"/>
                    <a:ext cx="1876590" cy="1144485"/>
                    <a:chOff x="431800" y="4324021"/>
                    <a:chExt cx="1876590" cy="1144485"/>
                  </a:xfrm>
                </p:grpSpPr>
                <p:sp>
                  <p:nvSpPr>
                    <p:cNvPr id="586" name="사각형: 둥근 모서리 585">
                      <a:extLst>
                        <a:ext uri="{FF2B5EF4-FFF2-40B4-BE49-F238E27FC236}">
                          <a16:creationId xmlns:a16="http://schemas.microsoft.com/office/drawing/2014/main" id="{46C6BA77-2188-B9CF-A739-850D09A001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800" y="4324021"/>
                      <a:ext cx="1876590" cy="1144485"/>
                    </a:xfrm>
                    <a:prstGeom prst="roundRect">
                      <a:avLst>
                        <a:gd name="adj" fmla="val 9428"/>
                      </a:avLst>
                    </a:prstGeom>
                    <a:solidFill>
                      <a:srgbClr val="019E95"/>
                    </a:solidFill>
                    <a:ln w="69850" cap="flat">
                      <a:noFill/>
                      <a:prstDash val="solid"/>
                      <a:miter/>
                    </a:ln>
                    <a:effectLst>
                      <a:innerShdw dist="50800" dir="5400000">
                        <a:prstClr val="black">
                          <a:alpha val="20000"/>
                        </a:prstClr>
                      </a:inn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7" name="TextBox 586">
                      <a:extLst>
                        <a:ext uri="{FF2B5EF4-FFF2-40B4-BE49-F238E27FC236}">
                          <a16:creationId xmlns:a16="http://schemas.microsoft.com/office/drawing/2014/main" id="{F880CA77-099F-9119-FBDD-CD1299FA33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7077" y="4619264"/>
                      <a:ext cx="846035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타인과의</a:t>
                      </a:r>
                    </a:p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관계</a:t>
                      </a:r>
                    </a:p>
                  </p:txBody>
                </p:sp>
              </p:grpSp>
              <p:grpSp>
                <p:nvGrpSpPr>
                  <p:cNvPr id="583" name="그룹 582">
                    <a:extLst>
                      <a:ext uri="{FF2B5EF4-FFF2-40B4-BE49-F238E27FC236}">
                        <a16:creationId xmlns:a16="http://schemas.microsoft.com/office/drawing/2014/main" id="{0D590AF6-C4FF-8A54-E27A-EB18B5CEAD3E}"/>
                      </a:ext>
                    </a:extLst>
                  </p:cNvPr>
                  <p:cNvGrpSpPr/>
                  <p:nvPr/>
                </p:nvGrpSpPr>
                <p:grpSpPr>
                  <a:xfrm>
                    <a:off x="1957912" y="5087049"/>
                    <a:ext cx="228179" cy="228179"/>
                    <a:chOff x="1957912" y="5087049"/>
                    <a:chExt cx="228179" cy="228179"/>
                  </a:xfrm>
                </p:grpSpPr>
                <p:sp>
                  <p:nvSpPr>
                    <p:cNvPr id="584" name="타원 583">
                      <a:extLst>
                        <a:ext uri="{FF2B5EF4-FFF2-40B4-BE49-F238E27FC236}">
                          <a16:creationId xmlns:a16="http://schemas.microsoft.com/office/drawing/2014/main" id="{CC491739-0DDA-EB81-9A3D-ADC3F2D23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7912" y="5087049"/>
                      <a:ext cx="228179" cy="22817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miter/>
                    </a:ln>
                    <a:effectLst>
                      <a:outerShdw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5" name="자유형: 도형 584">
                      <a:extLst>
                        <a:ext uri="{FF2B5EF4-FFF2-40B4-BE49-F238E27FC236}">
                          <a16:creationId xmlns:a16="http://schemas.microsoft.com/office/drawing/2014/main" id="{F696AA1B-CFF2-0500-7AFD-97063B7804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7454" y="5109070"/>
                      <a:ext cx="105318" cy="192138"/>
                    </a:xfrm>
                    <a:custGeom>
                      <a:avLst/>
                      <a:gdLst>
                        <a:gd name="connsiteX0" fmla="*/ 76694 w 105318"/>
                        <a:gd name="connsiteY0" fmla="*/ 173734 h 192138"/>
                        <a:gd name="connsiteX1" fmla="*/ 71679 w 105318"/>
                        <a:gd name="connsiteY1" fmla="*/ 178749 h 192138"/>
                        <a:gd name="connsiteX2" fmla="*/ 76694 w 105318"/>
                        <a:gd name="connsiteY2" fmla="*/ 183764 h 192138"/>
                        <a:gd name="connsiteX3" fmla="*/ 81709 w 105318"/>
                        <a:gd name="connsiteY3" fmla="*/ 178749 h 192138"/>
                        <a:gd name="connsiteX4" fmla="*/ 76694 w 105318"/>
                        <a:gd name="connsiteY4" fmla="*/ 173734 h 192138"/>
                        <a:gd name="connsiteX5" fmla="*/ 21717 w 105318"/>
                        <a:gd name="connsiteY5" fmla="*/ 165359 h 192138"/>
                        <a:gd name="connsiteX6" fmla="*/ 88712 w 105318"/>
                        <a:gd name="connsiteY6" fmla="*/ 165359 h 192138"/>
                        <a:gd name="connsiteX7" fmla="*/ 91077 w 105318"/>
                        <a:gd name="connsiteY7" fmla="*/ 167725 h 192138"/>
                        <a:gd name="connsiteX8" fmla="*/ 91077 w 105318"/>
                        <a:gd name="connsiteY8" fmla="*/ 189773 h 192138"/>
                        <a:gd name="connsiteX9" fmla="*/ 88712 w 105318"/>
                        <a:gd name="connsiteY9" fmla="*/ 192138 h 192138"/>
                        <a:gd name="connsiteX10" fmla="*/ 21717 w 105318"/>
                        <a:gd name="connsiteY10" fmla="*/ 192138 h 192138"/>
                        <a:gd name="connsiteX11" fmla="*/ 19351 w 105318"/>
                        <a:gd name="connsiteY11" fmla="*/ 189773 h 192138"/>
                        <a:gd name="connsiteX12" fmla="*/ 19351 w 105318"/>
                        <a:gd name="connsiteY12" fmla="*/ 167725 h 192138"/>
                        <a:gd name="connsiteX13" fmla="*/ 21717 w 105318"/>
                        <a:gd name="connsiteY13" fmla="*/ 165359 h 192138"/>
                        <a:gd name="connsiteX14" fmla="*/ 67421 w 105318"/>
                        <a:gd name="connsiteY14" fmla="*/ 34302 h 192138"/>
                        <a:gd name="connsiteX15" fmla="*/ 74518 w 105318"/>
                        <a:gd name="connsiteY15" fmla="*/ 34302 h 192138"/>
                        <a:gd name="connsiteX16" fmla="*/ 80432 w 105318"/>
                        <a:gd name="connsiteY16" fmla="*/ 40217 h 192138"/>
                        <a:gd name="connsiteX17" fmla="*/ 74518 w 105318"/>
                        <a:gd name="connsiteY17" fmla="*/ 46131 h 192138"/>
                        <a:gd name="connsiteX18" fmla="*/ 67421 w 105318"/>
                        <a:gd name="connsiteY18" fmla="*/ 46131 h 192138"/>
                        <a:gd name="connsiteX19" fmla="*/ 61507 w 105318"/>
                        <a:gd name="connsiteY19" fmla="*/ 40217 h 192138"/>
                        <a:gd name="connsiteX20" fmla="*/ 67421 w 105318"/>
                        <a:gd name="connsiteY20" fmla="*/ 34302 h 192138"/>
                        <a:gd name="connsiteX21" fmla="*/ 5914 w 105318"/>
                        <a:gd name="connsiteY21" fmla="*/ 34255 h 192138"/>
                        <a:gd name="connsiteX22" fmla="*/ 13011 w 105318"/>
                        <a:gd name="connsiteY22" fmla="*/ 34255 h 192138"/>
                        <a:gd name="connsiteX23" fmla="*/ 18925 w 105318"/>
                        <a:gd name="connsiteY23" fmla="*/ 40169 h 192138"/>
                        <a:gd name="connsiteX24" fmla="*/ 13011 w 105318"/>
                        <a:gd name="connsiteY24" fmla="*/ 46083 h 192138"/>
                        <a:gd name="connsiteX25" fmla="*/ 5914 w 105318"/>
                        <a:gd name="connsiteY25" fmla="*/ 46083 h 192138"/>
                        <a:gd name="connsiteX26" fmla="*/ 0 w 105318"/>
                        <a:gd name="connsiteY26" fmla="*/ 40169 h 192138"/>
                        <a:gd name="connsiteX27" fmla="*/ 5914 w 105318"/>
                        <a:gd name="connsiteY27" fmla="*/ 34255 h 192138"/>
                        <a:gd name="connsiteX28" fmla="*/ 42108 w 105318"/>
                        <a:gd name="connsiteY28" fmla="*/ 28862 h 192138"/>
                        <a:gd name="connsiteX29" fmla="*/ 48496 w 105318"/>
                        <a:gd name="connsiteY29" fmla="*/ 38229 h 192138"/>
                        <a:gd name="connsiteX30" fmla="*/ 48496 w 105318"/>
                        <a:gd name="connsiteY30" fmla="*/ 68131 h 192138"/>
                        <a:gd name="connsiteX31" fmla="*/ 59567 w 105318"/>
                        <a:gd name="connsiteY31" fmla="*/ 63967 h 192138"/>
                        <a:gd name="connsiteX32" fmla="*/ 68698 w 105318"/>
                        <a:gd name="connsiteY32" fmla="*/ 71538 h 192138"/>
                        <a:gd name="connsiteX33" fmla="*/ 78492 w 105318"/>
                        <a:gd name="connsiteY33" fmla="*/ 68699 h 192138"/>
                        <a:gd name="connsiteX34" fmla="*/ 87150 w 105318"/>
                        <a:gd name="connsiteY34" fmla="*/ 76600 h 192138"/>
                        <a:gd name="connsiteX35" fmla="*/ 97417 w 105318"/>
                        <a:gd name="connsiteY35" fmla="*/ 73430 h 192138"/>
                        <a:gd name="connsiteX36" fmla="*/ 97464 w 105318"/>
                        <a:gd name="connsiteY36" fmla="*/ 73478 h 192138"/>
                        <a:gd name="connsiteX37" fmla="*/ 105318 w 105318"/>
                        <a:gd name="connsiteY37" fmla="*/ 83319 h 192138"/>
                        <a:gd name="connsiteX38" fmla="*/ 105318 w 105318"/>
                        <a:gd name="connsiteY38" fmla="*/ 128976 h 192138"/>
                        <a:gd name="connsiteX39" fmla="*/ 101155 w 105318"/>
                        <a:gd name="connsiteY39" fmla="*/ 139006 h 192138"/>
                        <a:gd name="connsiteX40" fmla="*/ 90557 w 105318"/>
                        <a:gd name="connsiteY40" fmla="*/ 149604 h 192138"/>
                        <a:gd name="connsiteX41" fmla="*/ 80526 w 105318"/>
                        <a:gd name="connsiteY41" fmla="*/ 153768 h 192138"/>
                        <a:gd name="connsiteX42" fmla="*/ 28151 w 105318"/>
                        <a:gd name="connsiteY42" fmla="*/ 153768 h 192138"/>
                        <a:gd name="connsiteX43" fmla="*/ 18783 w 105318"/>
                        <a:gd name="connsiteY43" fmla="*/ 150266 h 192138"/>
                        <a:gd name="connsiteX44" fmla="*/ 6056 w 105318"/>
                        <a:gd name="connsiteY44" fmla="*/ 139100 h 192138"/>
                        <a:gd name="connsiteX45" fmla="*/ 1230 w 105318"/>
                        <a:gd name="connsiteY45" fmla="*/ 128408 h 192138"/>
                        <a:gd name="connsiteX46" fmla="*/ 1230 w 105318"/>
                        <a:gd name="connsiteY46" fmla="*/ 105035 h 192138"/>
                        <a:gd name="connsiteX47" fmla="*/ 14004 w 105318"/>
                        <a:gd name="connsiteY47" fmla="*/ 92261 h 192138"/>
                        <a:gd name="connsiteX48" fmla="*/ 16843 w 105318"/>
                        <a:gd name="connsiteY48" fmla="*/ 92261 h 192138"/>
                        <a:gd name="connsiteX49" fmla="*/ 20108 w 105318"/>
                        <a:gd name="connsiteY49" fmla="*/ 95525 h 192138"/>
                        <a:gd name="connsiteX50" fmla="*/ 20108 w 105318"/>
                        <a:gd name="connsiteY50" fmla="*/ 104089 h 192138"/>
                        <a:gd name="connsiteX51" fmla="*/ 29571 w 105318"/>
                        <a:gd name="connsiteY51" fmla="*/ 113551 h 192138"/>
                        <a:gd name="connsiteX52" fmla="*/ 29571 w 105318"/>
                        <a:gd name="connsiteY52" fmla="*/ 37851 h 192138"/>
                        <a:gd name="connsiteX53" fmla="*/ 42108 w 105318"/>
                        <a:gd name="connsiteY53" fmla="*/ 28862 h 192138"/>
                        <a:gd name="connsiteX54" fmla="*/ 60277 w 105318"/>
                        <a:gd name="connsiteY54" fmla="*/ 11733 h 192138"/>
                        <a:gd name="connsiteX55" fmla="*/ 68651 w 105318"/>
                        <a:gd name="connsiteY55" fmla="*/ 11733 h 192138"/>
                        <a:gd name="connsiteX56" fmla="*/ 68651 w 105318"/>
                        <a:gd name="connsiteY56" fmla="*/ 20108 h 192138"/>
                        <a:gd name="connsiteX57" fmla="*/ 63636 w 105318"/>
                        <a:gd name="connsiteY57" fmla="*/ 25123 h 192138"/>
                        <a:gd name="connsiteX58" fmla="*/ 59472 w 105318"/>
                        <a:gd name="connsiteY58" fmla="*/ 26874 h 192138"/>
                        <a:gd name="connsiteX59" fmla="*/ 59425 w 105318"/>
                        <a:gd name="connsiteY59" fmla="*/ 26874 h 192138"/>
                        <a:gd name="connsiteX60" fmla="*/ 55261 w 105318"/>
                        <a:gd name="connsiteY60" fmla="*/ 25123 h 192138"/>
                        <a:gd name="connsiteX61" fmla="*/ 55261 w 105318"/>
                        <a:gd name="connsiteY61" fmla="*/ 16749 h 192138"/>
                        <a:gd name="connsiteX62" fmla="*/ 11734 w 105318"/>
                        <a:gd name="connsiteY62" fmla="*/ 11733 h 192138"/>
                        <a:gd name="connsiteX63" fmla="*/ 20108 w 105318"/>
                        <a:gd name="connsiteY63" fmla="*/ 11733 h 192138"/>
                        <a:gd name="connsiteX64" fmla="*/ 25123 w 105318"/>
                        <a:gd name="connsiteY64" fmla="*/ 16749 h 192138"/>
                        <a:gd name="connsiteX65" fmla="*/ 25123 w 105318"/>
                        <a:gd name="connsiteY65" fmla="*/ 25123 h 192138"/>
                        <a:gd name="connsiteX66" fmla="*/ 20960 w 105318"/>
                        <a:gd name="connsiteY66" fmla="*/ 26874 h 192138"/>
                        <a:gd name="connsiteX67" fmla="*/ 16796 w 105318"/>
                        <a:gd name="connsiteY67" fmla="*/ 25123 h 192138"/>
                        <a:gd name="connsiteX68" fmla="*/ 16749 w 105318"/>
                        <a:gd name="connsiteY68" fmla="*/ 25123 h 192138"/>
                        <a:gd name="connsiteX69" fmla="*/ 11734 w 105318"/>
                        <a:gd name="connsiteY69" fmla="*/ 20108 h 192138"/>
                        <a:gd name="connsiteX70" fmla="*/ 11734 w 105318"/>
                        <a:gd name="connsiteY70" fmla="*/ 11733 h 192138"/>
                        <a:gd name="connsiteX71" fmla="*/ 40216 w 105318"/>
                        <a:gd name="connsiteY71" fmla="*/ 0 h 192138"/>
                        <a:gd name="connsiteX72" fmla="*/ 46130 w 105318"/>
                        <a:gd name="connsiteY72" fmla="*/ 5914 h 192138"/>
                        <a:gd name="connsiteX73" fmla="*/ 46130 w 105318"/>
                        <a:gd name="connsiteY73" fmla="*/ 13011 h 192138"/>
                        <a:gd name="connsiteX74" fmla="*/ 40216 w 105318"/>
                        <a:gd name="connsiteY74" fmla="*/ 18925 h 192138"/>
                        <a:gd name="connsiteX75" fmla="*/ 34302 w 105318"/>
                        <a:gd name="connsiteY75" fmla="*/ 13011 h 192138"/>
                        <a:gd name="connsiteX76" fmla="*/ 34302 w 105318"/>
                        <a:gd name="connsiteY76" fmla="*/ 5914 h 192138"/>
                        <a:gd name="connsiteX77" fmla="*/ 40216 w 105318"/>
                        <a:gd name="connsiteY77" fmla="*/ 0 h 192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</a:cxnLst>
                      <a:rect l="l" t="t" r="r" b="b"/>
                      <a:pathLst>
                        <a:path w="105318" h="192138">
                          <a:moveTo>
                            <a:pt x="76694" y="173734"/>
                          </a:moveTo>
                          <a:cubicBezTo>
                            <a:pt x="73950" y="173734"/>
                            <a:pt x="71679" y="176005"/>
                            <a:pt x="71679" y="178749"/>
                          </a:cubicBezTo>
                          <a:cubicBezTo>
                            <a:pt x="71679" y="181493"/>
                            <a:pt x="73903" y="183764"/>
                            <a:pt x="76694" y="183764"/>
                          </a:cubicBezTo>
                          <a:cubicBezTo>
                            <a:pt x="79438" y="183764"/>
                            <a:pt x="81709" y="181493"/>
                            <a:pt x="81709" y="178749"/>
                          </a:cubicBezTo>
                          <a:cubicBezTo>
                            <a:pt x="81709" y="176005"/>
                            <a:pt x="79438" y="173734"/>
                            <a:pt x="76694" y="173734"/>
                          </a:cubicBezTo>
                          <a:close/>
                          <a:moveTo>
                            <a:pt x="21717" y="165359"/>
                          </a:moveTo>
                          <a:lnTo>
                            <a:pt x="88712" y="165359"/>
                          </a:lnTo>
                          <a:cubicBezTo>
                            <a:pt x="90036" y="165359"/>
                            <a:pt x="91077" y="166400"/>
                            <a:pt x="91077" y="167725"/>
                          </a:cubicBezTo>
                          <a:lnTo>
                            <a:pt x="91077" y="189773"/>
                          </a:lnTo>
                          <a:cubicBezTo>
                            <a:pt x="91077" y="191098"/>
                            <a:pt x="90036" y="192138"/>
                            <a:pt x="88712" y="192138"/>
                          </a:cubicBezTo>
                          <a:lnTo>
                            <a:pt x="21717" y="192138"/>
                          </a:lnTo>
                          <a:cubicBezTo>
                            <a:pt x="20392" y="192138"/>
                            <a:pt x="19351" y="191098"/>
                            <a:pt x="19351" y="189773"/>
                          </a:cubicBezTo>
                          <a:lnTo>
                            <a:pt x="19351" y="167725"/>
                          </a:lnTo>
                          <a:cubicBezTo>
                            <a:pt x="19351" y="166400"/>
                            <a:pt x="20392" y="165359"/>
                            <a:pt x="21717" y="165359"/>
                          </a:cubicBezTo>
                          <a:close/>
                          <a:moveTo>
                            <a:pt x="67421" y="34302"/>
                          </a:moveTo>
                          <a:lnTo>
                            <a:pt x="74518" y="34302"/>
                          </a:lnTo>
                          <a:cubicBezTo>
                            <a:pt x="77782" y="34302"/>
                            <a:pt x="80432" y="36952"/>
                            <a:pt x="80432" y="40217"/>
                          </a:cubicBezTo>
                          <a:cubicBezTo>
                            <a:pt x="80432" y="43481"/>
                            <a:pt x="77782" y="46131"/>
                            <a:pt x="74518" y="46131"/>
                          </a:cubicBezTo>
                          <a:lnTo>
                            <a:pt x="67421" y="46131"/>
                          </a:lnTo>
                          <a:cubicBezTo>
                            <a:pt x="64156" y="46131"/>
                            <a:pt x="61507" y="43481"/>
                            <a:pt x="61507" y="40217"/>
                          </a:cubicBezTo>
                          <a:cubicBezTo>
                            <a:pt x="61507" y="36952"/>
                            <a:pt x="64156" y="34302"/>
                            <a:pt x="67421" y="34302"/>
                          </a:cubicBezTo>
                          <a:close/>
                          <a:moveTo>
                            <a:pt x="5914" y="34255"/>
                          </a:moveTo>
                          <a:lnTo>
                            <a:pt x="13011" y="34255"/>
                          </a:lnTo>
                          <a:cubicBezTo>
                            <a:pt x="16276" y="34255"/>
                            <a:pt x="18925" y="36904"/>
                            <a:pt x="18925" y="40169"/>
                          </a:cubicBezTo>
                          <a:cubicBezTo>
                            <a:pt x="18925" y="43434"/>
                            <a:pt x="16276" y="46083"/>
                            <a:pt x="13011" y="46083"/>
                          </a:cubicBezTo>
                          <a:lnTo>
                            <a:pt x="5914" y="46083"/>
                          </a:lnTo>
                          <a:cubicBezTo>
                            <a:pt x="2650" y="46083"/>
                            <a:pt x="0" y="43434"/>
                            <a:pt x="0" y="40169"/>
                          </a:cubicBezTo>
                          <a:cubicBezTo>
                            <a:pt x="0" y="36904"/>
                            <a:pt x="2650" y="34255"/>
                            <a:pt x="5914" y="34255"/>
                          </a:cubicBezTo>
                          <a:close/>
                          <a:moveTo>
                            <a:pt x="42108" y="28862"/>
                          </a:moveTo>
                          <a:cubicBezTo>
                            <a:pt x="46083" y="30091"/>
                            <a:pt x="48496" y="34113"/>
                            <a:pt x="48496" y="38229"/>
                          </a:cubicBezTo>
                          <a:lnTo>
                            <a:pt x="48496" y="68131"/>
                          </a:lnTo>
                          <a:cubicBezTo>
                            <a:pt x="50719" y="65340"/>
                            <a:pt x="55829" y="63353"/>
                            <a:pt x="59567" y="63967"/>
                          </a:cubicBezTo>
                          <a:cubicBezTo>
                            <a:pt x="63446" y="64630"/>
                            <a:pt x="67468" y="67753"/>
                            <a:pt x="68698" y="71538"/>
                          </a:cubicBezTo>
                          <a:cubicBezTo>
                            <a:pt x="71395" y="69361"/>
                            <a:pt x="75180" y="68179"/>
                            <a:pt x="78492" y="68699"/>
                          </a:cubicBezTo>
                          <a:cubicBezTo>
                            <a:pt x="82466" y="69361"/>
                            <a:pt x="86204" y="72673"/>
                            <a:pt x="87150" y="76600"/>
                          </a:cubicBezTo>
                          <a:cubicBezTo>
                            <a:pt x="89942" y="74235"/>
                            <a:pt x="93916" y="72862"/>
                            <a:pt x="97417" y="73430"/>
                          </a:cubicBezTo>
                          <a:lnTo>
                            <a:pt x="97464" y="73478"/>
                          </a:lnTo>
                          <a:cubicBezTo>
                            <a:pt x="102101" y="74235"/>
                            <a:pt x="105318" y="78588"/>
                            <a:pt x="105318" y="83319"/>
                          </a:cubicBezTo>
                          <a:lnTo>
                            <a:pt x="105318" y="128976"/>
                          </a:lnTo>
                          <a:cubicBezTo>
                            <a:pt x="105318" y="132714"/>
                            <a:pt x="103804" y="136357"/>
                            <a:pt x="101155" y="139006"/>
                          </a:cubicBezTo>
                          <a:lnTo>
                            <a:pt x="90557" y="149604"/>
                          </a:lnTo>
                          <a:cubicBezTo>
                            <a:pt x="87907" y="152254"/>
                            <a:pt x="84311" y="153768"/>
                            <a:pt x="80526" y="153768"/>
                          </a:cubicBezTo>
                          <a:lnTo>
                            <a:pt x="28151" y="153768"/>
                          </a:lnTo>
                          <a:cubicBezTo>
                            <a:pt x="24697" y="153768"/>
                            <a:pt x="21385" y="152537"/>
                            <a:pt x="18783" y="150266"/>
                          </a:cubicBezTo>
                          <a:lnTo>
                            <a:pt x="6056" y="139100"/>
                          </a:lnTo>
                          <a:cubicBezTo>
                            <a:pt x="2981" y="136404"/>
                            <a:pt x="1230" y="132477"/>
                            <a:pt x="1230" y="128408"/>
                          </a:cubicBezTo>
                          <a:lnTo>
                            <a:pt x="1230" y="105035"/>
                          </a:lnTo>
                          <a:cubicBezTo>
                            <a:pt x="1230" y="97986"/>
                            <a:pt x="6955" y="92261"/>
                            <a:pt x="14004" y="92261"/>
                          </a:cubicBezTo>
                          <a:lnTo>
                            <a:pt x="16843" y="92261"/>
                          </a:lnTo>
                          <a:cubicBezTo>
                            <a:pt x="18641" y="92261"/>
                            <a:pt x="20108" y="93728"/>
                            <a:pt x="20108" y="95525"/>
                          </a:cubicBezTo>
                          <a:lnTo>
                            <a:pt x="20108" y="104089"/>
                          </a:lnTo>
                          <a:cubicBezTo>
                            <a:pt x="20108" y="109294"/>
                            <a:pt x="24366" y="113551"/>
                            <a:pt x="29571" y="113551"/>
                          </a:cubicBezTo>
                          <a:lnTo>
                            <a:pt x="29571" y="37851"/>
                          </a:lnTo>
                          <a:cubicBezTo>
                            <a:pt x="29571" y="31605"/>
                            <a:pt x="35579" y="26779"/>
                            <a:pt x="42108" y="28862"/>
                          </a:cubicBezTo>
                          <a:close/>
                          <a:moveTo>
                            <a:pt x="60277" y="11733"/>
                          </a:moveTo>
                          <a:cubicBezTo>
                            <a:pt x="62595" y="9415"/>
                            <a:pt x="66333" y="9415"/>
                            <a:pt x="68651" y="11733"/>
                          </a:cubicBezTo>
                          <a:cubicBezTo>
                            <a:pt x="70969" y="14052"/>
                            <a:pt x="70969" y="17789"/>
                            <a:pt x="68651" y="20108"/>
                          </a:cubicBezTo>
                          <a:lnTo>
                            <a:pt x="63636" y="25123"/>
                          </a:lnTo>
                          <a:cubicBezTo>
                            <a:pt x="62500" y="26306"/>
                            <a:pt x="60986" y="26874"/>
                            <a:pt x="59472" y="26874"/>
                          </a:cubicBezTo>
                          <a:lnTo>
                            <a:pt x="59425" y="26874"/>
                          </a:lnTo>
                          <a:cubicBezTo>
                            <a:pt x="57911" y="26874"/>
                            <a:pt x="56397" y="26259"/>
                            <a:pt x="55261" y="25123"/>
                          </a:cubicBezTo>
                          <a:cubicBezTo>
                            <a:pt x="52943" y="22804"/>
                            <a:pt x="52943" y="19067"/>
                            <a:pt x="55261" y="16749"/>
                          </a:cubicBezTo>
                          <a:close/>
                          <a:moveTo>
                            <a:pt x="11734" y="11733"/>
                          </a:moveTo>
                          <a:cubicBezTo>
                            <a:pt x="14052" y="9415"/>
                            <a:pt x="17790" y="9415"/>
                            <a:pt x="20108" y="11733"/>
                          </a:cubicBezTo>
                          <a:lnTo>
                            <a:pt x="25123" y="16749"/>
                          </a:lnTo>
                          <a:cubicBezTo>
                            <a:pt x="27441" y="19067"/>
                            <a:pt x="27441" y="22804"/>
                            <a:pt x="25123" y="25123"/>
                          </a:cubicBezTo>
                          <a:cubicBezTo>
                            <a:pt x="23988" y="26306"/>
                            <a:pt x="22474" y="26874"/>
                            <a:pt x="20960" y="26874"/>
                          </a:cubicBezTo>
                          <a:cubicBezTo>
                            <a:pt x="19446" y="26874"/>
                            <a:pt x="17932" y="26259"/>
                            <a:pt x="16796" y="25123"/>
                          </a:cubicBezTo>
                          <a:lnTo>
                            <a:pt x="16749" y="25123"/>
                          </a:lnTo>
                          <a:lnTo>
                            <a:pt x="11734" y="20108"/>
                          </a:lnTo>
                          <a:cubicBezTo>
                            <a:pt x="9415" y="17789"/>
                            <a:pt x="9415" y="14052"/>
                            <a:pt x="11734" y="11733"/>
                          </a:cubicBezTo>
                          <a:close/>
                          <a:moveTo>
                            <a:pt x="40216" y="0"/>
                          </a:moveTo>
                          <a:cubicBezTo>
                            <a:pt x="43481" y="0"/>
                            <a:pt x="46130" y="2649"/>
                            <a:pt x="46130" y="5914"/>
                          </a:cubicBezTo>
                          <a:lnTo>
                            <a:pt x="46130" y="13011"/>
                          </a:lnTo>
                          <a:cubicBezTo>
                            <a:pt x="46130" y="16275"/>
                            <a:pt x="43481" y="18925"/>
                            <a:pt x="40216" y="18925"/>
                          </a:cubicBezTo>
                          <a:cubicBezTo>
                            <a:pt x="36951" y="18925"/>
                            <a:pt x="34302" y="16275"/>
                            <a:pt x="34302" y="13011"/>
                          </a:cubicBezTo>
                          <a:lnTo>
                            <a:pt x="34302" y="5914"/>
                          </a:lnTo>
                          <a:cubicBezTo>
                            <a:pt x="34302" y="2649"/>
                            <a:pt x="36951" y="0"/>
                            <a:pt x="40216" y="0"/>
                          </a:cubicBezTo>
                          <a:close/>
                        </a:path>
                      </a:pathLst>
                    </a:custGeom>
                    <a:solidFill>
                      <a:srgbClr val="019E9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88" name="3">
                  <a:extLst>
                    <a:ext uri="{FF2B5EF4-FFF2-40B4-BE49-F238E27FC236}">
                      <a16:creationId xmlns:a16="http://schemas.microsoft.com/office/drawing/2014/main" id="{1CA9E007-285C-A7BF-5510-219D824EBC2D}"/>
                    </a:ext>
                  </a:extLst>
                </p:cNvPr>
                <p:cNvGrpSpPr/>
                <p:nvPr/>
              </p:nvGrpSpPr>
              <p:grpSpPr>
                <a:xfrm>
                  <a:off x="4701006" y="4324021"/>
                  <a:ext cx="1876590" cy="1144485"/>
                  <a:chOff x="431800" y="4324021"/>
                  <a:chExt cx="1876590" cy="1144485"/>
                </a:xfrm>
              </p:grpSpPr>
              <p:grpSp>
                <p:nvGrpSpPr>
                  <p:cNvPr id="589" name="그룹 588">
                    <a:extLst>
                      <a:ext uri="{FF2B5EF4-FFF2-40B4-BE49-F238E27FC236}">
                        <a16:creationId xmlns:a16="http://schemas.microsoft.com/office/drawing/2014/main" id="{05B75582-CC88-6BD1-C0E3-721F68528A62}"/>
                      </a:ext>
                    </a:extLst>
                  </p:cNvPr>
                  <p:cNvGrpSpPr/>
                  <p:nvPr/>
                </p:nvGrpSpPr>
                <p:grpSpPr>
                  <a:xfrm>
                    <a:off x="431800" y="4324021"/>
                    <a:ext cx="1876590" cy="1144485"/>
                    <a:chOff x="431800" y="4324021"/>
                    <a:chExt cx="1876590" cy="1144485"/>
                  </a:xfrm>
                </p:grpSpPr>
                <p:sp>
                  <p:nvSpPr>
                    <p:cNvPr id="593" name="사각형: 둥근 모서리 592">
                      <a:extLst>
                        <a:ext uri="{FF2B5EF4-FFF2-40B4-BE49-F238E27FC236}">
                          <a16:creationId xmlns:a16="http://schemas.microsoft.com/office/drawing/2014/main" id="{4A57B253-9903-9AFF-F9EF-3DB02695DC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800" y="4324021"/>
                      <a:ext cx="1876590" cy="1144485"/>
                    </a:xfrm>
                    <a:prstGeom prst="roundRect">
                      <a:avLst>
                        <a:gd name="adj" fmla="val 9428"/>
                      </a:avLst>
                    </a:prstGeom>
                    <a:solidFill>
                      <a:srgbClr val="019E95"/>
                    </a:solidFill>
                    <a:ln w="69850" cap="flat">
                      <a:noFill/>
                      <a:prstDash val="solid"/>
                      <a:miter/>
                    </a:ln>
                    <a:effectLst>
                      <a:innerShdw dist="50800" dir="5400000">
                        <a:prstClr val="black">
                          <a:alpha val="20000"/>
                        </a:prstClr>
                      </a:inn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4" name="TextBox 593">
                      <a:extLst>
                        <a:ext uri="{FF2B5EF4-FFF2-40B4-BE49-F238E27FC236}">
                          <a16:creationId xmlns:a16="http://schemas.microsoft.com/office/drawing/2014/main" id="{669E82D1-8442-5CA6-3892-FF6E588C49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5111" y="4480765"/>
                      <a:ext cx="1049967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사회 </a:t>
                      </a:r>
                      <a:r>
                        <a:rPr lang="en-US" altLang="ko-KR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·</a:t>
                      </a:r>
                    </a:p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공동체와의</a:t>
                      </a:r>
                    </a:p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관계</a:t>
                      </a:r>
                    </a:p>
                  </p:txBody>
                </p:sp>
              </p:grpSp>
              <p:grpSp>
                <p:nvGrpSpPr>
                  <p:cNvPr id="590" name="그룹 589">
                    <a:extLst>
                      <a:ext uri="{FF2B5EF4-FFF2-40B4-BE49-F238E27FC236}">
                        <a16:creationId xmlns:a16="http://schemas.microsoft.com/office/drawing/2014/main" id="{3E1D8BCD-B183-1302-AEFB-0749D0387452}"/>
                      </a:ext>
                    </a:extLst>
                  </p:cNvPr>
                  <p:cNvGrpSpPr/>
                  <p:nvPr/>
                </p:nvGrpSpPr>
                <p:grpSpPr>
                  <a:xfrm>
                    <a:off x="1957912" y="5087049"/>
                    <a:ext cx="228179" cy="228179"/>
                    <a:chOff x="1957912" y="5087049"/>
                    <a:chExt cx="228179" cy="228179"/>
                  </a:xfrm>
                </p:grpSpPr>
                <p:sp>
                  <p:nvSpPr>
                    <p:cNvPr id="591" name="타원 590">
                      <a:extLst>
                        <a:ext uri="{FF2B5EF4-FFF2-40B4-BE49-F238E27FC236}">
                          <a16:creationId xmlns:a16="http://schemas.microsoft.com/office/drawing/2014/main" id="{77DC7052-D1DC-214B-8546-88207BA81C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7912" y="5087049"/>
                      <a:ext cx="228179" cy="22817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miter/>
                    </a:ln>
                    <a:effectLst>
                      <a:outerShdw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2" name="자유형: 도형 591">
                      <a:extLst>
                        <a:ext uri="{FF2B5EF4-FFF2-40B4-BE49-F238E27FC236}">
                          <a16:creationId xmlns:a16="http://schemas.microsoft.com/office/drawing/2014/main" id="{F2FE0F84-4F7A-6939-2010-77902F6CB1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7454" y="5109070"/>
                      <a:ext cx="105318" cy="192138"/>
                    </a:xfrm>
                    <a:custGeom>
                      <a:avLst/>
                      <a:gdLst>
                        <a:gd name="connsiteX0" fmla="*/ 76694 w 105318"/>
                        <a:gd name="connsiteY0" fmla="*/ 173734 h 192138"/>
                        <a:gd name="connsiteX1" fmla="*/ 71679 w 105318"/>
                        <a:gd name="connsiteY1" fmla="*/ 178749 h 192138"/>
                        <a:gd name="connsiteX2" fmla="*/ 76694 w 105318"/>
                        <a:gd name="connsiteY2" fmla="*/ 183764 h 192138"/>
                        <a:gd name="connsiteX3" fmla="*/ 81709 w 105318"/>
                        <a:gd name="connsiteY3" fmla="*/ 178749 h 192138"/>
                        <a:gd name="connsiteX4" fmla="*/ 76694 w 105318"/>
                        <a:gd name="connsiteY4" fmla="*/ 173734 h 192138"/>
                        <a:gd name="connsiteX5" fmla="*/ 21717 w 105318"/>
                        <a:gd name="connsiteY5" fmla="*/ 165359 h 192138"/>
                        <a:gd name="connsiteX6" fmla="*/ 88712 w 105318"/>
                        <a:gd name="connsiteY6" fmla="*/ 165359 h 192138"/>
                        <a:gd name="connsiteX7" fmla="*/ 91077 w 105318"/>
                        <a:gd name="connsiteY7" fmla="*/ 167725 h 192138"/>
                        <a:gd name="connsiteX8" fmla="*/ 91077 w 105318"/>
                        <a:gd name="connsiteY8" fmla="*/ 189773 h 192138"/>
                        <a:gd name="connsiteX9" fmla="*/ 88712 w 105318"/>
                        <a:gd name="connsiteY9" fmla="*/ 192138 h 192138"/>
                        <a:gd name="connsiteX10" fmla="*/ 21717 w 105318"/>
                        <a:gd name="connsiteY10" fmla="*/ 192138 h 192138"/>
                        <a:gd name="connsiteX11" fmla="*/ 19351 w 105318"/>
                        <a:gd name="connsiteY11" fmla="*/ 189773 h 192138"/>
                        <a:gd name="connsiteX12" fmla="*/ 19351 w 105318"/>
                        <a:gd name="connsiteY12" fmla="*/ 167725 h 192138"/>
                        <a:gd name="connsiteX13" fmla="*/ 21717 w 105318"/>
                        <a:gd name="connsiteY13" fmla="*/ 165359 h 192138"/>
                        <a:gd name="connsiteX14" fmla="*/ 67421 w 105318"/>
                        <a:gd name="connsiteY14" fmla="*/ 34302 h 192138"/>
                        <a:gd name="connsiteX15" fmla="*/ 74518 w 105318"/>
                        <a:gd name="connsiteY15" fmla="*/ 34302 h 192138"/>
                        <a:gd name="connsiteX16" fmla="*/ 80432 w 105318"/>
                        <a:gd name="connsiteY16" fmla="*/ 40217 h 192138"/>
                        <a:gd name="connsiteX17" fmla="*/ 74518 w 105318"/>
                        <a:gd name="connsiteY17" fmla="*/ 46131 h 192138"/>
                        <a:gd name="connsiteX18" fmla="*/ 67421 w 105318"/>
                        <a:gd name="connsiteY18" fmla="*/ 46131 h 192138"/>
                        <a:gd name="connsiteX19" fmla="*/ 61507 w 105318"/>
                        <a:gd name="connsiteY19" fmla="*/ 40217 h 192138"/>
                        <a:gd name="connsiteX20" fmla="*/ 67421 w 105318"/>
                        <a:gd name="connsiteY20" fmla="*/ 34302 h 192138"/>
                        <a:gd name="connsiteX21" fmla="*/ 5914 w 105318"/>
                        <a:gd name="connsiteY21" fmla="*/ 34255 h 192138"/>
                        <a:gd name="connsiteX22" fmla="*/ 13011 w 105318"/>
                        <a:gd name="connsiteY22" fmla="*/ 34255 h 192138"/>
                        <a:gd name="connsiteX23" fmla="*/ 18925 w 105318"/>
                        <a:gd name="connsiteY23" fmla="*/ 40169 h 192138"/>
                        <a:gd name="connsiteX24" fmla="*/ 13011 w 105318"/>
                        <a:gd name="connsiteY24" fmla="*/ 46083 h 192138"/>
                        <a:gd name="connsiteX25" fmla="*/ 5914 w 105318"/>
                        <a:gd name="connsiteY25" fmla="*/ 46083 h 192138"/>
                        <a:gd name="connsiteX26" fmla="*/ 0 w 105318"/>
                        <a:gd name="connsiteY26" fmla="*/ 40169 h 192138"/>
                        <a:gd name="connsiteX27" fmla="*/ 5914 w 105318"/>
                        <a:gd name="connsiteY27" fmla="*/ 34255 h 192138"/>
                        <a:gd name="connsiteX28" fmla="*/ 42108 w 105318"/>
                        <a:gd name="connsiteY28" fmla="*/ 28862 h 192138"/>
                        <a:gd name="connsiteX29" fmla="*/ 48496 w 105318"/>
                        <a:gd name="connsiteY29" fmla="*/ 38229 h 192138"/>
                        <a:gd name="connsiteX30" fmla="*/ 48496 w 105318"/>
                        <a:gd name="connsiteY30" fmla="*/ 68131 h 192138"/>
                        <a:gd name="connsiteX31" fmla="*/ 59567 w 105318"/>
                        <a:gd name="connsiteY31" fmla="*/ 63967 h 192138"/>
                        <a:gd name="connsiteX32" fmla="*/ 68698 w 105318"/>
                        <a:gd name="connsiteY32" fmla="*/ 71538 h 192138"/>
                        <a:gd name="connsiteX33" fmla="*/ 78492 w 105318"/>
                        <a:gd name="connsiteY33" fmla="*/ 68699 h 192138"/>
                        <a:gd name="connsiteX34" fmla="*/ 87150 w 105318"/>
                        <a:gd name="connsiteY34" fmla="*/ 76600 h 192138"/>
                        <a:gd name="connsiteX35" fmla="*/ 97417 w 105318"/>
                        <a:gd name="connsiteY35" fmla="*/ 73430 h 192138"/>
                        <a:gd name="connsiteX36" fmla="*/ 97464 w 105318"/>
                        <a:gd name="connsiteY36" fmla="*/ 73478 h 192138"/>
                        <a:gd name="connsiteX37" fmla="*/ 105318 w 105318"/>
                        <a:gd name="connsiteY37" fmla="*/ 83319 h 192138"/>
                        <a:gd name="connsiteX38" fmla="*/ 105318 w 105318"/>
                        <a:gd name="connsiteY38" fmla="*/ 128976 h 192138"/>
                        <a:gd name="connsiteX39" fmla="*/ 101155 w 105318"/>
                        <a:gd name="connsiteY39" fmla="*/ 139006 h 192138"/>
                        <a:gd name="connsiteX40" fmla="*/ 90557 w 105318"/>
                        <a:gd name="connsiteY40" fmla="*/ 149604 h 192138"/>
                        <a:gd name="connsiteX41" fmla="*/ 80526 w 105318"/>
                        <a:gd name="connsiteY41" fmla="*/ 153768 h 192138"/>
                        <a:gd name="connsiteX42" fmla="*/ 28151 w 105318"/>
                        <a:gd name="connsiteY42" fmla="*/ 153768 h 192138"/>
                        <a:gd name="connsiteX43" fmla="*/ 18783 w 105318"/>
                        <a:gd name="connsiteY43" fmla="*/ 150266 h 192138"/>
                        <a:gd name="connsiteX44" fmla="*/ 6056 w 105318"/>
                        <a:gd name="connsiteY44" fmla="*/ 139100 h 192138"/>
                        <a:gd name="connsiteX45" fmla="*/ 1230 w 105318"/>
                        <a:gd name="connsiteY45" fmla="*/ 128408 h 192138"/>
                        <a:gd name="connsiteX46" fmla="*/ 1230 w 105318"/>
                        <a:gd name="connsiteY46" fmla="*/ 105035 h 192138"/>
                        <a:gd name="connsiteX47" fmla="*/ 14004 w 105318"/>
                        <a:gd name="connsiteY47" fmla="*/ 92261 h 192138"/>
                        <a:gd name="connsiteX48" fmla="*/ 16843 w 105318"/>
                        <a:gd name="connsiteY48" fmla="*/ 92261 h 192138"/>
                        <a:gd name="connsiteX49" fmla="*/ 20108 w 105318"/>
                        <a:gd name="connsiteY49" fmla="*/ 95525 h 192138"/>
                        <a:gd name="connsiteX50" fmla="*/ 20108 w 105318"/>
                        <a:gd name="connsiteY50" fmla="*/ 104089 h 192138"/>
                        <a:gd name="connsiteX51" fmla="*/ 29571 w 105318"/>
                        <a:gd name="connsiteY51" fmla="*/ 113551 h 192138"/>
                        <a:gd name="connsiteX52" fmla="*/ 29571 w 105318"/>
                        <a:gd name="connsiteY52" fmla="*/ 37851 h 192138"/>
                        <a:gd name="connsiteX53" fmla="*/ 42108 w 105318"/>
                        <a:gd name="connsiteY53" fmla="*/ 28862 h 192138"/>
                        <a:gd name="connsiteX54" fmla="*/ 60277 w 105318"/>
                        <a:gd name="connsiteY54" fmla="*/ 11733 h 192138"/>
                        <a:gd name="connsiteX55" fmla="*/ 68651 w 105318"/>
                        <a:gd name="connsiteY55" fmla="*/ 11733 h 192138"/>
                        <a:gd name="connsiteX56" fmla="*/ 68651 w 105318"/>
                        <a:gd name="connsiteY56" fmla="*/ 20108 h 192138"/>
                        <a:gd name="connsiteX57" fmla="*/ 63636 w 105318"/>
                        <a:gd name="connsiteY57" fmla="*/ 25123 h 192138"/>
                        <a:gd name="connsiteX58" fmla="*/ 59472 w 105318"/>
                        <a:gd name="connsiteY58" fmla="*/ 26874 h 192138"/>
                        <a:gd name="connsiteX59" fmla="*/ 59425 w 105318"/>
                        <a:gd name="connsiteY59" fmla="*/ 26874 h 192138"/>
                        <a:gd name="connsiteX60" fmla="*/ 55261 w 105318"/>
                        <a:gd name="connsiteY60" fmla="*/ 25123 h 192138"/>
                        <a:gd name="connsiteX61" fmla="*/ 55261 w 105318"/>
                        <a:gd name="connsiteY61" fmla="*/ 16749 h 192138"/>
                        <a:gd name="connsiteX62" fmla="*/ 11734 w 105318"/>
                        <a:gd name="connsiteY62" fmla="*/ 11733 h 192138"/>
                        <a:gd name="connsiteX63" fmla="*/ 20108 w 105318"/>
                        <a:gd name="connsiteY63" fmla="*/ 11733 h 192138"/>
                        <a:gd name="connsiteX64" fmla="*/ 25123 w 105318"/>
                        <a:gd name="connsiteY64" fmla="*/ 16749 h 192138"/>
                        <a:gd name="connsiteX65" fmla="*/ 25123 w 105318"/>
                        <a:gd name="connsiteY65" fmla="*/ 25123 h 192138"/>
                        <a:gd name="connsiteX66" fmla="*/ 20960 w 105318"/>
                        <a:gd name="connsiteY66" fmla="*/ 26874 h 192138"/>
                        <a:gd name="connsiteX67" fmla="*/ 16796 w 105318"/>
                        <a:gd name="connsiteY67" fmla="*/ 25123 h 192138"/>
                        <a:gd name="connsiteX68" fmla="*/ 16749 w 105318"/>
                        <a:gd name="connsiteY68" fmla="*/ 25123 h 192138"/>
                        <a:gd name="connsiteX69" fmla="*/ 11734 w 105318"/>
                        <a:gd name="connsiteY69" fmla="*/ 20108 h 192138"/>
                        <a:gd name="connsiteX70" fmla="*/ 11734 w 105318"/>
                        <a:gd name="connsiteY70" fmla="*/ 11733 h 192138"/>
                        <a:gd name="connsiteX71" fmla="*/ 40216 w 105318"/>
                        <a:gd name="connsiteY71" fmla="*/ 0 h 192138"/>
                        <a:gd name="connsiteX72" fmla="*/ 46130 w 105318"/>
                        <a:gd name="connsiteY72" fmla="*/ 5914 h 192138"/>
                        <a:gd name="connsiteX73" fmla="*/ 46130 w 105318"/>
                        <a:gd name="connsiteY73" fmla="*/ 13011 h 192138"/>
                        <a:gd name="connsiteX74" fmla="*/ 40216 w 105318"/>
                        <a:gd name="connsiteY74" fmla="*/ 18925 h 192138"/>
                        <a:gd name="connsiteX75" fmla="*/ 34302 w 105318"/>
                        <a:gd name="connsiteY75" fmla="*/ 13011 h 192138"/>
                        <a:gd name="connsiteX76" fmla="*/ 34302 w 105318"/>
                        <a:gd name="connsiteY76" fmla="*/ 5914 h 192138"/>
                        <a:gd name="connsiteX77" fmla="*/ 40216 w 105318"/>
                        <a:gd name="connsiteY77" fmla="*/ 0 h 192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</a:cxnLst>
                      <a:rect l="l" t="t" r="r" b="b"/>
                      <a:pathLst>
                        <a:path w="105318" h="192138">
                          <a:moveTo>
                            <a:pt x="76694" y="173734"/>
                          </a:moveTo>
                          <a:cubicBezTo>
                            <a:pt x="73950" y="173734"/>
                            <a:pt x="71679" y="176005"/>
                            <a:pt x="71679" y="178749"/>
                          </a:cubicBezTo>
                          <a:cubicBezTo>
                            <a:pt x="71679" y="181493"/>
                            <a:pt x="73903" y="183764"/>
                            <a:pt x="76694" y="183764"/>
                          </a:cubicBezTo>
                          <a:cubicBezTo>
                            <a:pt x="79438" y="183764"/>
                            <a:pt x="81709" y="181493"/>
                            <a:pt x="81709" y="178749"/>
                          </a:cubicBezTo>
                          <a:cubicBezTo>
                            <a:pt x="81709" y="176005"/>
                            <a:pt x="79438" y="173734"/>
                            <a:pt x="76694" y="173734"/>
                          </a:cubicBezTo>
                          <a:close/>
                          <a:moveTo>
                            <a:pt x="21717" y="165359"/>
                          </a:moveTo>
                          <a:lnTo>
                            <a:pt x="88712" y="165359"/>
                          </a:lnTo>
                          <a:cubicBezTo>
                            <a:pt x="90036" y="165359"/>
                            <a:pt x="91077" y="166400"/>
                            <a:pt x="91077" y="167725"/>
                          </a:cubicBezTo>
                          <a:lnTo>
                            <a:pt x="91077" y="189773"/>
                          </a:lnTo>
                          <a:cubicBezTo>
                            <a:pt x="91077" y="191098"/>
                            <a:pt x="90036" y="192138"/>
                            <a:pt x="88712" y="192138"/>
                          </a:cubicBezTo>
                          <a:lnTo>
                            <a:pt x="21717" y="192138"/>
                          </a:lnTo>
                          <a:cubicBezTo>
                            <a:pt x="20392" y="192138"/>
                            <a:pt x="19351" y="191098"/>
                            <a:pt x="19351" y="189773"/>
                          </a:cubicBezTo>
                          <a:lnTo>
                            <a:pt x="19351" y="167725"/>
                          </a:lnTo>
                          <a:cubicBezTo>
                            <a:pt x="19351" y="166400"/>
                            <a:pt x="20392" y="165359"/>
                            <a:pt x="21717" y="165359"/>
                          </a:cubicBezTo>
                          <a:close/>
                          <a:moveTo>
                            <a:pt x="67421" y="34302"/>
                          </a:moveTo>
                          <a:lnTo>
                            <a:pt x="74518" y="34302"/>
                          </a:lnTo>
                          <a:cubicBezTo>
                            <a:pt x="77782" y="34302"/>
                            <a:pt x="80432" y="36952"/>
                            <a:pt x="80432" y="40217"/>
                          </a:cubicBezTo>
                          <a:cubicBezTo>
                            <a:pt x="80432" y="43481"/>
                            <a:pt x="77782" y="46131"/>
                            <a:pt x="74518" y="46131"/>
                          </a:cubicBezTo>
                          <a:lnTo>
                            <a:pt x="67421" y="46131"/>
                          </a:lnTo>
                          <a:cubicBezTo>
                            <a:pt x="64156" y="46131"/>
                            <a:pt x="61507" y="43481"/>
                            <a:pt x="61507" y="40217"/>
                          </a:cubicBezTo>
                          <a:cubicBezTo>
                            <a:pt x="61507" y="36952"/>
                            <a:pt x="64156" y="34302"/>
                            <a:pt x="67421" y="34302"/>
                          </a:cubicBezTo>
                          <a:close/>
                          <a:moveTo>
                            <a:pt x="5914" y="34255"/>
                          </a:moveTo>
                          <a:lnTo>
                            <a:pt x="13011" y="34255"/>
                          </a:lnTo>
                          <a:cubicBezTo>
                            <a:pt x="16276" y="34255"/>
                            <a:pt x="18925" y="36904"/>
                            <a:pt x="18925" y="40169"/>
                          </a:cubicBezTo>
                          <a:cubicBezTo>
                            <a:pt x="18925" y="43434"/>
                            <a:pt x="16276" y="46083"/>
                            <a:pt x="13011" y="46083"/>
                          </a:cubicBezTo>
                          <a:lnTo>
                            <a:pt x="5914" y="46083"/>
                          </a:lnTo>
                          <a:cubicBezTo>
                            <a:pt x="2650" y="46083"/>
                            <a:pt x="0" y="43434"/>
                            <a:pt x="0" y="40169"/>
                          </a:cubicBezTo>
                          <a:cubicBezTo>
                            <a:pt x="0" y="36904"/>
                            <a:pt x="2650" y="34255"/>
                            <a:pt x="5914" y="34255"/>
                          </a:cubicBezTo>
                          <a:close/>
                          <a:moveTo>
                            <a:pt x="42108" y="28862"/>
                          </a:moveTo>
                          <a:cubicBezTo>
                            <a:pt x="46083" y="30091"/>
                            <a:pt x="48496" y="34113"/>
                            <a:pt x="48496" y="38229"/>
                          </a:cubicBezTo>
                          <a:lnTo>
                            <a:pt x="48496" y="68131"/>
                          </a:lnTo>
                          <a:cubicBezTo>
                            <a:pt x="50719" y="65340"/>
                            <a:pt x="55829" y="63353"/>
                            <a:pt x="59567" y="63967"/>
                          </a:cubicBezTo>
                          <a:cubicBezTo>
                            <a:pt x="63446" y="64630"/>
                            <a:pt x="67468" y="67753"/>
                            <a:pt x="68698" y="71538"/>
                          </a:cubicBezTo>
                          <a:cubicBezTo>
                            <a:pt x="71395" y="69361"/>
                            <a:pt x="75180" y="68179"/>
                            <a:pt x="78492" y="68699"/>
                          </a:cubicBezTo>
                          <a:cubicBezTo>
                            <a:pt x="82466" y="69361"/>
                            <a:pt x="86204" y="72673"/>
                            <a:pt x="87150" y="76600"/>
                          </a:cubicBezTo>
                          <a:cubicBezTo>
                            <a:pt x="89942" y="74235"/>
                            <a:pt x="93916" y="72862"/>
                            <a:pt x="97417" y="73430"/>
                          </a:cubicBezTo>
                          <a:lnTo>
                            <a:pt x="97464" y="73478"/>
                          </a:lnTo>
                          <a:cubicBezTo>
                            <a:pt x="102101" y="74235"/>
                            <a:pt x="105318" y="78588"/>
                            <a:pt x="105318" y="83319"/>
                          </a:cubicBezTo>
                          <a:lnTo>
                            <a:pt x="105318" y="128976"/>
                          </a:lnTo>
                          <a:cubicBezTo>
                            <a:pt x="105318" y="132714"/>
                            <a:pt x="103804" y="136357"/>
                            <a:pt x="101155" y="139006"/>
                          </a:cubicBezTo>
                          <a:lnTo>
                            <a:pt x="90557" y="149604"/>
                          </a:lnTo>
                          <a:cubicBezTo>
                            <a:pt x="87907" y="152254"/>
                            <a:pt x="84311" y="153768"/>
                            <a:pt x="80526" y="153768"/>
                          </a:cubicBezTo>
                          <a:lnTo>
                            <a:pt x="28151" y="153768"/>
                          </a:lnTo>
                          <a:cubicBezTo>
                            <a:pt x="24697" y="153768"/>
                            <a:pt x="21385" y="152537"/>
                            <a:pt x="18783" y="150266"/>
                          </a:cubicBezTo>
                          <a:lnTo>
                            <a:pt x="6056" y="139100"/>
                          </a:lnTo>
                          <a:cubicBezTo>
                            <a:pt x="2981" y="136404"/>
                            <a:pt x="1230" y="132477"/>
                            <a:pt x="1230" y="128408"/>
                          </a:cubicBezTo>
                          <a:lnTo>
                            <a:pt x="1230" y="105035"/>
                          </a:lnTo>
                          <a:cubicBezTo>
                            <a:pt x="1230" y="97986"/>
                            <a:pt x="6955" y="92261"/>
                            <a:pt x="14004" y="92261"/>
                          </a:cubicBezTo>
                          <a:lnTo>
                            <a:pt x="16843" y="92261"/>
                          </a:lnTo>
                          <a:cubicBezTo>
                            <a:pt x="18641" y="92261"/>
                            <a:pt x="20108" y="93728"/>
                            <a:pt x="20108" y="95525"/>
                          </a:cubicBezTo>
                          <a:lnTo>
                            <a:pt x="20108" y="104089"/>
                          </a:lnTo>
                          <a:cubicBezTo>
                            <a:pt x="20108" y="109294"/>
                            <a:pt x="24366" y="113551"/>
                            <a:pt x="29571" y="113551"/>
                          </a:cubicBezTo>
                          <a:lnTo>
                            <a:pt x="29571" y="37851"/>
                          </a:lnTo>
                          <a:cubicBezTo>
                            <a:pt x="29571" y="31605"/>
                            <a:pt x="35579" y="26779"/>
                            <a:pt x="42108" y="28862"/>
                          </a:cubicBezTo>
                          <a:close/>
                          <a:moveTo>
                            <a:pt x="60277" y="11733"/>
                          </a:moveTo>
                          <a:cubicBezTo>
                            <a:pt x="62595" y="9415"/>
                            <a:pt x="66333" y="9415"/>
                            <a:pt x="68651" y="11733"/>
                          </a:cubicBezTo>
                          <a:cubicBezTo>
                            <a:pt x="70969" y="14052"/>
                            <a:pt x="70969" y="17789"/>
                            <a:pt x="68651" y="20108"/>
                          </a:cubicBezTo>
                          <a:lnTo>
                            <a:pt x="63636" y="25123"/>
                          </a:lnTo>
                          <a:cubicBezTo>
                            <a:pt x="62500" y="26306"/>
                            <a:pt x="60986" y="26874"/>
                            <a:pt x="59472" y="26874"/>
                          </a:cubicBezTo>
                          <a:lnTo>
                            <a:pt x="59425" y="26874"/>
                          </a:lnTo>
                          <a:cubicBezTo>
                            <a:pt x="57911" y="26874"/>
                            <a:pt x="56397" y="26259"/>
                            <a:pt x="55261" y="25123"/>
                          </a:cubicBezTo>
                          <a:cubicBezTo>
                            <a:pt x="52943" y="22804"/>
                            <a:pt x="52943" y="19067"/>
                            <a:pt x="55261" y="16749"/>
                          </a:cubicBezTo>
                          <a:close/>
                          <a:moveTo>
                            <a:pt x="11734" y="11733"/>
                          </a:moveTo>
                          <a:cubicBezTo>
                            <a:pt x="14052" y="9415"/>
                            <a:pt x="17790" y="9415"/>
                            <a:pt x="20108" y="11733"/>
                          </a:cubicBezTo>
                          <a:lnTo>
                            <a:pt x="25123" y="16749"/>
                          </a:lnTo>
                          <a:cubicBezTo>
                            <a:pt x="27441" y="19067"/>
                            <a:pt x="27441" y="22804"/>
                            <a:pt x="25123" y="25123"/>
                          </a:cubicBezTo>
                          <a:cubicBezTo>
                            <a:pt x="23988" y="26306"/>
                            <a:pt x="22474" y="26874"/>
                            <a:pt x="20960" y="26874"/>
                          </a:cubicBezTo>
                          <a:cubicBezTo>
                            <a:pt x="19446" y="26874"/>
                            <a:pt x="17932" y="26259"/>
                            <a:pt x="16796" y="25123"/>
                          </a:cubicBezTo>
                          <a:lnTo>
                            <a:pt x="16749" y="25123"/>
                          </a:lnTo>
                          <a:lnTo>
                            <a:pt x="11734" y="20108"/>
                          </a:lnTo>
                          <a:cubicBezTo>
                            <a:pt x="9415" y="17789"/>
                            <a:pt x="9415" y="14052"/>
                            <a:pt x="11734" y="11733"/>
                          </a:cubicBezTo>
                          <a:close/>
                          <a:moveTo>
                            <a:pt x="40216" y="0"/>
                          </a:moveTo>
                          <a:cubicBezTo>
                            <a:pt x="43481" y="0"/>
                            <a:pt x="46130" y="2649"/>
                            <a:pt x="46130" y="5914"/>
                          </a:cubicBezTo>
                          <a:lnTo>
                            <a:pt x="46130" y="13011"/>
                          </a:lnTo>
                          <a:cubicBezTo>
                            <a:pt x="46130" y="16275"/>
                            <a:pt x="43481" y="18925"/>
                            <a:pt x="40216" y="18925"/>
                          </a:cubicBezTo>
                          <a:cubicBezTo>
                            <a:pt x="36951" y="18925"/>
                            <a:pt x="34302" y="16275"/>
                            <a:pt x="34302" y="13011"/>
                          </a:cubicBezTo>
                          <a:lnTo>
                            <a:pt x="34302" y="5914"/>
                          </a:lnTo>
                          <a:cubicBezTo>
                            <a:pt x="34302" y="2649"/>
                            <a:pt x="36951" y="0"/>
                            <a:pt x="40216" y="0"/>
                          </a:cubicBezTo>
                          <a:close/>
                        </a:path>
                      </a:pathLst>
                    </a:custGeom>
                    <a:solidFill>
                      <a:srgbClr val="019E9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5" name="4">
                  <a:extLst>
                    <a:ext uri="{FF2B5EF4-FFF2-40B4-BE49-F238E27FC236}">
                      <a16:creationId xmlns:a16="http://schemas.microsoft.com/office/drawing/2014/main" id="{FFC4AA82-67CA-1E3F-C07D-743EAAE0691A}"/>
                    </a:ext>
                  </a:extLst>
                </p:cNvPr>
                <p:cNvGrpSpPr/>
                <p:nvPr/>
              </p:nvGrpSpPr>
              <p:grpSpPr>
                <a:xfrm>
                  <a:off x="6835610" y="4324021"/>
                  <a:ext cx="1876590" cy="1144485"/>
                  <a:chOff x="431800" y="4324021"/>
                  <a:chExt cx="1876590" cy="1144485"/>
                </a:xfrm>
              </p:grpSpPr>
              <p:grpSp>
                <p:nvGrpSpPr>
                  <p:cNvPr id="596" name="그룹 595">
                    <a:extLst>
                      <a:ext uri="{FF2B5EF4-FFF2-40B4-BE49-F238E27FC236}">
                        <a16:creationId xmlns:a16="http://schemas.microsoft.com/office/drawing/2014/main" id="{05985D09-B087-68C7-D264-CC7A25081762}"/>
                      </a:ext>
                    </a:extLst>
                  </p:cNvPr>
                  <p:cNvGrpSpPr/>
                  <p:nvPr/>
                </p:nvGrpSpPr>
                <p:grpSpPr>
                  <a:xfrm>
                    <a:off x="431800" y="4324021"/>
                    <a:ext cx="1876590" cy="1144485"/>
                    <a:chOff x="431800" y="4324021"/>
                    <a:chExt cx="1876590" cy="1144485"/>
                  </a:xfrm>
                </p:grpSpPr>
                <p:sp>
                  <p:nvSpPr>
                    <p:cNvPr id="600" name="사각형: 둥근 모서리 599">
                      <a:extLst>
                        <a:ext uri="{FF2B5EF4-FFF2-40B4-BE49-F238E27FC236}">
                          <a16:creationId xmlns:a16="http://schemas.microsoft.com/office/drawing/2014/main" id="{3B0D632D-627C-EB66-4C7F-9F14BAD612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800" y="4324021"/>
                      <a:ext cx="1876590" cy="1144485"/>
                    </a:xfrm>
                    <a:prstGeom prst="roundRect">
                      <a:avLst>
                        <a:gd name="adj" fmla="val 9428"/>
                      </a:avLst>
                    </a:prstGeom>
                    <a:solidFill>
                      <a:srgbClr val="019E95"/>
                    </a:solidFill>
                    <a:ln w="69850" cap="flat">
                      <a:noFill/>
                      <a:prstDash val="solid"/>
                      <a:miter/>
                    </a:ln>
                    <a:effectLst>
                      <a:innerShdw dist="50800" dir="5400000">
                        <a:prstClr val="black">
                          <a:alpha val="20000"/>
                        </a:prstClr>
                      </a:inn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0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1" name="TextBox 600">
                      <a:extLst>
                        <a:ext uri="{FF2B5EF4-FFF2-40B4-BE49-F238E27FC236}">
                          <a16:creationId xmlns:a16="http://schemas.microsoft.com/office/drawing/2014/main" id="{7F57C8E0-CE59-8B3F-4663-6E1CB4636C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7077" y="4619264"/>
                      <a:ext cx="846035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자연과의</a:t>
                      </a:r>
                    </a:p>
                    <a:p>
                      <a:pPr algn="ctr"/>
                      <a:r>
                        <a:rPr lang="ko-KR" altLang="en-US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관계</a:t>
                      </a:r>
                    </a:p>
                  </p:txBody>
                </p:sp>
              </p:grpSp>
              <p:grpSp>
                <p:nvGrpSpPr>
                  <p:cNvPr id="597" name="그룹 596">
                    <a:extLst>
                      <a:ext uri="{FF2B5EF4-FFF2-40B4-BE49-F238E27FC236}">
                        <a16:creationId xmlns:a16="http://schemas.microsoft.com/office/drawing/2014/main" id="{4C99FF88-1140-2B78-F54F-B869801AA7C3}"/>
                      </a:ext>
                    </a:extLst>
                  </p:cNvPr>
                  <p:cNvGrpSpPr/>
                  <p:nvPr/>
                </p:nvGrpSpPr>
                <p:grpSpPr>
                  <a:xfrm>
                    <a:off x="1957912" y="5087049"/>
                    <a:ext cx="228179" cy="228179"/>
                    <a:chOff x="1957912" y="5087049"/>
                    <a:chExt cx="228179" cy="228179"/>
                  </a:xfrm>
                </p:grpSpPr>
                <p:sp>
                  <p:nvSpPr>
                    <p:cNvPr id="598" name="타원 597">
                      <a:extLst>
                        <a:ext uri="{FF2B5EF4-FFF2-40B4-BE49-F238E27FC236}">
                          <a16:creationId xmlns:a16="http://schemas.microsoft.com/office/drawing/2014/main" id="{DD50DD2D-35AF-0154-1D82-C6020BD113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7912" y="5087049"/>
                      <a:ext cx="228179" cy="22817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2225" cap="flat">
                      <a:solidFill>
                        <a:schemeClr val="bg1"/>
                      </a:solidFill>
                      <a:prstDash val="solid"/>
                      <a:miter/>
                    </a:ln>
                    <a:effectLst>
                      <a:outerShdw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9" name="자유형: 도형 598">
                      <a:extLst>
                        <a:ext uri="{FF2B5EF4-FFF2-40B4-BE49-F238E27FC236}">
                          <a16:creationId xmlns:a16="http://schemas.microsoft.com/office/drawing/2014/main" id="{E83A6E36-C613-378A-E6F3-E43A5F2EC6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7454" y="5109070"/>
                      <a:ext cx="105318" cy="192138"/>
                    </a:xfrm>
                    <a:custGeom>
                      <a:avLst/>
                      <a:gdLst>
                        <a:gd name="connsiteX0" fmla="*/ 76694 w 105318"/>
                        <a:gd name="connsiteY0" fmla="*/ 173734 h 192138"/>
                        <a:gd name="connsiteX1" fmla="*/ 71679 w 105318"/>
                        <a:gd name="connsiteY1" fmla="*/ 178749 h 192138"/>
                        <a:gd name="connsiteX2" fmla="*/ 76694 w 105318"/>
                        <a:gd name="connsiteY2" fmla="*/ 183764 h 192138"/>
                        <a:gd name="connsiteX3" fmla="*/ 81709 w 105318"/>
                        <a:gd name="connsiteY3" fmla="*/ 178749 h 192138"/>
                        <a:gd name="connsiteX4" fmla="*/ 76694 w 105318"/>
                        <a:gd name="connsiteY4" fmla="*/ 173734 h 192138"/>
                        <a:gd name="connsiteX5" fmla="*/ 21717 w 105318"/>
                        <a:gd name="connsiteY5" fmla="*/ 165359 h 192138"/>
                        <a:gd name="connsiteX6" fmla="*/ 88712 w 105318"/>
                        <a:gd name="connsiteY6" fmla="*/ 165359 h 192138"/>
                        <a:gd name="connsiteX7" fmla="*/ 91077 w 105318"/>
                        <a:gd name="connsiteY7" fmla="*/ 167725 h 192138"/>
                        <a:gd name="connsiteX8" fmla="*/ 91077 w 105318"/>
                        <a:gd name="connsiteY8" fmla="*/ 189773 h 192138"/>
                        <a:gd name="connsiteX9" fmla="*/ 88712 w 105318"/>
                        <a:gd name="connsiteY9" fmla="*/ 192138 h 192138"/>
                        <a:gd name="connsiteX10" fmla="*/ 21717 w 105318"/>
                        <a:gd name="connsiteY10" fmla="*/ 192138 h 192138"/>
                        <a:gd name="connsiteX11" fmla="*/ 19351 w 105318"/>
                        <a:gd name="connsiteY11" fmla="*/ 189773 h 192138"/>
                        <a:gd name="connsiteX12" fmla="*/ 19351 w 105318"/>
                        <a:gd name="connsiteY12" fmla="*/ 167725 h 192138"/>
                        <a:gd name="connsiteX13" fmla="*/ 21717 w 105318"/>
                        <a:gd name="connsiteY13" fmla="*/ 165359 h 192138"/>
                        <a:gd name="connsiteX14" fmla="*/ 67421 w 105318"/>
                        <a:gd name="connsiteY14" fmla="*/ 34302 h 192138"/>
                        <a:gd name="connsiteX15" fmla="*/ 74518 w 105318"/>
                        <a:gd name="connsiteY15" fmla="*/ 34302 h 192138"/>
                        <a:gd name="connsiteX16" fmla="*/ 80432 w 105318"/>
                        <a:gd name="connsiteY16" fmla="*/ 40217 h 192138"/>
                        <a:gd name="connsiteX17" fmla="*/ 74518 w 105318"/>
                        <a:gd name="connsiteY17" fmla="*/ 46131 h 192138"/>
                        <a:gd name="connsiteX18" fmla="*/ 67421 w 105318"/>
                        <a:gd name="connsiteY18" fmla="*/ 46131 h 192138"/>
                        <a:gd name="connsiteX19" fmla="*/ 61507 w 105318"/>
                        <a:gd name="connsiteY19" fmla="*/ 40217 h 192138"/>
                        <a:gd name="connsiteX20" fmla="*/ 67421 w 105318"/>
                        <a:gd name="connsiteY20" fmla="*/ 34302 h 192138"/>
                        <a:gd name="connsiteX21" fmla="*/ 5914 w 105318"/>
                        <a:gd name="connsiteY21" fmla="*/ 34255 h 192138"/>
                        <a:gd name="connsiteX22" fmla="*/ 13011 w 105318"/>
                        <a:gd name="connsiteY22" fmla="*/ 34255 h 192138"/>
                        <a:gd name="connsiteX23" fmla="*/ 18925 w 105318"/>
                        <a:gd name="connsiteY23" fmla="*/ 40169 h 192138"/>
                        <a:gd name="connsiteX24" fmla="*/ 13011 w 105318"/>
                        <a:gd name="connsiteY24" fmla="*/ 46083 h 192138"/>
                        <a:gd name="connsiteX25" fmla="*/ 5914 w 105318"/>
                        <a:gd name="connsiteY25" fmla="*/ 46083 h 192138"/>
                        <a:gd name="connsiteX26" fmla="*/ 0 w 105318"/>
                        <a:gd name="connsiteY26" fmla="*/ 40169 h 192138"/>
                        <a:gd name="connsiteX27" fmla="*/ 5914 w 105318"/>
                        <a:gd name="connsiteY27" fmla="*/ 34255 h 192138"/>
                        <a:gd name="connsiteX28" fmla="*/ 42108 w 105318"/>
                        <a:gd name="connsiteY28" fmla="*/ 28862 h 192138"/>
                        <a:gd name="connsiteX29" fmla="*/ 48496 w 105318"/>
                        <a:gd name="connsiteY29" fmla="*/ 38229 h 192138"/>
                        <a:gd name="connsiteX30" fmla="*/ 48496 w 105318"/>
                        <a:gd name="connsiteY30" fmla="*/ 68131 h 192138"/>
                        <a:gd name="connsiteX31" fmla="*/ 59567 w 105318"/>
                        <a:gd name="connsiteY31" fmla="*/ 63967 h 192138"/>
                        <a:gd name="connsiteX32" fmla="*/ 68698 w 105318"/>
                        <a:gd name="connsiteY32" fmla="*/ 71538 h 192138"/>
                        <a:gd name="connsiteX33" fmla="*/ 78492 w 105318"/>
                        <a:gd name="connsiteY33" fmla="*/ 68699 h 192138"/>
                        <a:gd name="connsiteX34" fmla="*/ 87150 w 105318"/>
                        <a:gd name="connsiteY34" fmla="*/ 76600 h 192138"/>
                        <a:gd name="connsiteX35" fmla="*/ 97417 w 105318"/>
                        <a:gd name="connsiteY35" fmla="*/ 73430 h 192138"/>
                        <a:gd name="connsiteX36" fmla="*/ 97464 w 105318"/>
                        <a:gd name="connsiteY36" fmla="*/ 73478 h 192138"/>
                        <a:gd name="connsiteX37" fmla="*/ 105318 w 105318"/>
                        <a:gd name="connsiteY37" fmla="*/ 83319 h 192138"/>
                        <a:gd name="connsiteX38" fmla="*/ 105318 w 105318"/>
                        <a:gd name="connsiteY38" fmla="*/ 128976 h 192138"/>
                        <a:gd name="connsiteX39" fmla="*/ 101155 w 105318"/>
                        <a:gd name="connsiteY39" fmla="*/ 139006 h 192138"/>
                        <a:gd name="connsiteX40" fmla="*/ 90557 w 105318"/>
                        <a:gd name="connsiteY40" fmla="*/ 149604 h 192138"/>
                        <a:gd name="connsiteX41" fmla="*/ 80526 w 105318"/>
                        <a:gd name="connsiteY41" fmla="*/ 153768 h 192138"/>
                        <a:gd name="connsiteX42" fmla="*/ 28151 w 105318"/>
                        <a:gd name="connsiteY42" fmla="*/ 153768 h 192138"/>
                        <a:gd name="connsiteX43" fmla="*/ 18783 w 105318"/>
                        <a:gd name="connsiteY43" fmla="*/ 150266 h 192138"/>
                        <a:gd name="connsiteX44" fmla="*/ 6056 w 105318"/>
                        <a:gd name="connsiteY44" fmla="*/ 139100 h 192138"/>
                        <a:gd name="connsiteX45" fmla="*/ 1230 w 105318"/>
                        <a:gd name="connsiteY45" fmla="*/ 128408 h 192138"/>
                        <a:gd name="connsiteX46" fmla="*/ 1230 w 105318"/>
                        <a:gd name="connsiteY46" fmla="*/ 105035 h 192138"/>
                        <a:gd name="connsiteX47" fmla="*/ 14004 w 105318"/>
                        <a:gd name="connsiteY47" fmla="*/ 92261 h 192138"/>
                        <a:gd name="connsiteX48" fmla="*/ 16843 w 105318"/>
                        <a:gd name="connsiteY48" fmla="*/ 92261 h 192138"/>
                        <a:gd name="connsiteX49" fmla="*/ 20108 w 105318"/>
                        <a:gd name="connsiteY49" fmla="*/ 95525 h 192138"/>
                        <a:gd name="connsiteX50" fmla="*/ 20108 w 105318"/>
                        <a:gd name="connsiteY50" fmla="*/ 104089 h 192138"/>
                        <a:gd name="connsiteX51" fmla="*/ 29571 w 105318"/>
                        <a:gd name="connsiteY51" fmla="*/ 113551 h 192138"/>
                        <a:gd name="connsiteX52" fmla="*/ 29571 w 105318"/>
                        <a:gd name="connsiteY52" fmla="*/ 37851 h 192138"/>
                        <a:gd name="connsiteX53" fmla="*/ 42108 w 105318"/>
                        <a:gd name="connsiteY53" fmla="*/ 28862 h 192138"/>
                        <a:gd name="connsiteX54" fmla="*/ 60277 w 105318"/>
                        <a:gd name="connsiteY54" fmla="*/ 11733 h 192138"/>
                        <a:gd name="connsiteX55" fmla="*/ 68651 w 105318"/>
                        <a:gd name="connsiteY55" fmla="*/ 11733 h 192138"/>
                        <a:gd name="connsiteX56" fmla="*/ 68651 w 105318"/>
                        <a:gd name="connsiteY56" fmla="*/ 20108 h 192138"/>
                        <a:gd name="connsiteX57" fmla="*/ 63636 w 105318"/>
                        <a:gd name="connsiteY57" fmla="*/ 25123 h 192138"/>
                        <a:gd name="connsiteX58" fmla="*/ 59472 w 105318"/>
                        <a:gd name="connsiteY58" fmla="*/ 26874 h 192138"/>
                        <a:gd name="connsiteX59" fmla="*/ 59425 w 105318"/>
                        <a:gd name="connsiteY59" fmla="*/ 26874 h 192138"/>
                        <a:gd name="connsiteX60" fmla="*/ 55261 w 105318"/>
                        <a:gd name="connsiteY60" fmla="*/ 25123 h 192138"/>
                        <a:gd name="connsiteX61" fmla="*/ 55261 w 105318"/>
                        <a:gd name="connsiteY61" fmla="*/ 16749 h 192138"/>
                        <a:gd name="connsiteX62" fmla="*/ 11734 w 105318"/>
                        <a:gd name="connsiteY62" fmla="*/ 11733 h 192138"/>
                        <a:gd name="connsiteX63" fmla="*/ 20108 w 105318"/>
                        <a:gd name="connsiteY63" fmla="*/ 11733 h 192138"/>
                        <a:gd name="connsiteX64" fmla="*/ 25123 w 105318"/>
                        <a:gd name="connsiteY64" fmla="*/ 16749 h 192138"/>
                        <a:gd name="connsiteX65" fmla="*/ 25123 w 105318"/>
                        <a:gd name="connsiteY65" fmla="*/ 25123 h 192138"/>
                        <a:gd name="connsiteX66" fmla="*/ 20960 w 105318"/>
                        <a:gd name="connsiteY66" fmla="*/ 26874 h 192138"/>
                        <a:gd name="connsiteX67" fmla="*/ 16796 w 105318"/>
                        <a:gd name="connsiteY67" fmla="*/ 25123 h 192138"/>
                        <a:gd name="connsiteX68" fmla="*/ 16749 w 105318"/>
                        <a:gd name="connsiteY68" fmla="*/ 25123 h 192138"/>
                        <a:gd name="connsiteX69" fmla="*/ 11734 w 105318"/>
                        <a:gd name="connsiteY69" fmla="*/ 20108 h 192138"/>
                        <a:gd name="connsiteX70" fmla="*/ 11734 w 105318"/>
                        <a:gd name="connsiteY70" fmla="*/ 11733 h 192138"/>
                        <a:gd name="connsiteX71" fmla="*/ 40216 w 105318"/>
                        <a:gd name="connsiteY71" fmla="*/ 0 h 192138"/>
                        <a:gd name="connsiteX72" fmla="*/ 46130 w 105318"/>
                        <a:gd name="connsiteY72" fmla="*/ 5914 h 192138"/>
                        <a:gd name="connsiteX73" fmla="*/ 46130 w 105318"/>
                        <a:gd name="connsiteY73" fmla="*/ 13011 h 192138"/>
                        <a:gd name="connsiteX74" fmla="*/ 40216 w 105318"/>
                        <a:gd name="connsiteY74" fmla="*/ 18925 h 192138"/>
                        <a:gd name="connsiteX75" fmla="*/ 34302 w 105318"/>
                        <a:gd name="connsiteY75" fmla="*/ 13011 h 192138"/>
                        <a:gd name="connsiteX76" fmla="*/ 34302 w 105318"/>
                        <a:gd name="connsiteY76" fmla="*/ 5914 h 192138"/>
                        <a:gd name="connsiteX77" fmla="*/ 40216 w 105318"/>
                        <a:gd name="connsiteY77" fmla="*/ 0 h 192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</a:cxnLst>
                      <a:rect l="l" t="t" r="r" b="b"/>
                      <a:pathLst>
                        <a:path w="105318" h="192138">
                          <a:moveTo>
                            <a:pt x="76694" y="173734"/>
                          </a:moveTo>
                          <a:cubicBezTo>
                            <a:pt x="73950" y="173734"/>
                            <a:pt x="71679" y="176005"/>
                            <a:pt x="71679" y="178749"/>
                          </a:cubicBezTo>
                          <a:cubicBezTo>
                            <a:pt x="71679" y="181493"/>
                            <a:pt x="73903" y="183764"/>
                            <a:pt x="76694" y="183764"/>
                          </a:cubicBezTo>
                          <a:cubicBezTo>
                            <a:pt x="79438" y="183764"/>
                            <a:pt x="81709" y="181493"/>
                            <a:pt x="81709" y="178749"/>
                          </a:cubicBezTo>
                          <a:cubicBezTo>
                            <a:pt x="81709" y="176005"/>
                            <a:pt x="79438" y="173734"/>
                            <a:pt x="76694" y="173734"/>
                          </a:cubicBezTo>
                          <a:close/>
                          <a:moveTo>
                            <a:pt x="21717" y="165359"/>
                          </a:moveTo>
                          <a:lnTo>
                            <a:pt x="88712" y="165359"/>
                          </a:lnTo>
                          <a:cubicBezTo>
                            <a:pt x="90036" y="165359"/>
                            <a:pt x="91077" y="166400"/>
                            <a:pt x="91077" y="167725"/>
                          </a:cubicBezTo>
                          <a:lnTo>
                            <a:pt x="91077" y="189773"/>
                          </a:lnTo>
                          <a:cubicBezTo>
                            <a:pt x="91077" y="191098"/>
                            <a:pt x="90036" y="192138"/>
                            <a:pt x="88712" y="192138"/>
                          </a:cubicBezTo>
                          <a:lnTo>
                            <a:pt x="21717" y="192138"/>
                          </a:lnTo>
                          <a:cubicBezTo>
                            <a:pt x="20392" y="192138"/>
                            <a:pt x="19351" y="191098"/>
                            <a:pt x="19351" y="189773"/>
                          </a:cubicBezTo>
                          <a:lnTo>
                            <a:pt x="19351" y="167725"/>
                          </a:lnTo>
                          <a:cubicBezTo>
                            <a:pt x="19351" y="166400"/>
                            <a:pt x="20392" y="165359"/>
                            <a:pt x="21717" y="165359"/>
                          </a:cubicBezTo>
                          <a:close/>
                          <a:moveTo>
                            <a:pt x="67421" y="34302"/>
                          </a:moveTo>
                          <a:lnTo>
                            <a:pt x="74518" y="34302"/>
                          </a:lnTo>
                          <a:cubicBezTo>
                            <a:pt x="77782" y="34302"/>
                            <a:pt x="80432" y="36952"/>
                            <a:pt x="80432" y="40217"/>
                          </a:cubicBezTo>
                          <a:cubicBezTo>
                            <a:pt x="80432" y="43481"/>
                            <a:pt x="77782" y="46131"/>
                            <a:pt x="74518" y="46131"/>
                          </a:cubicBezTo>
                          <a:lnTo>
                            <a:pt x="67421" y="46131"/>
                          </a:lnTo>
                          <a:cubicBezTo>
                            <a:pt x="64156" y="46131"/>
                            <a:pt x="61507" y="43481"/>
                            <a:pt x="61507" y="40217"/>
                          </a:cubicBezTo>
                          <a:cubicBezTo>
                            <a:pt x="61507" y="36952"/>
                            <a:pt x="64156" y="34302"/>
                            <a:pt x="67421" y="34302"/>
                          </a:cubicBezTo>
                          <a:close/>
                          <a:moveTo>
                            <a:pt x="5914" y="34255"/>
                          </a:moveTo>
                          <a:lnTo>
                            <a:pt x="13011" y="34255"/>
                          </a:lnTo>
                          <a:cubicBezTo>
                            <a:pt x="16276" y="34255"/>
                            <a:pt x="18925" y="36904"/>
                            <a:pt x="18925" y="40169"/>
                          </a:cubicBezTo>
                          <a:cubicBezTo>
                            <a:pt x="18925" y="43434"/>
                            <a:pt x="16276" y="46083"/>
                            <a:pt x="13011" y="46083"/>
                          </a:cubicBezTo>
                          <a:lnTo>
                            <a:pt x="5914" y="46083"/>
                          </a:lnTo>
                          <a:cubicBezTo>
                            <a:pt x="2650" y="46083"/>
                            <a:pt x="0" y="43434"/>
                            <a:pt x="0" y="40169"/>
                          </a:cubicBezTo>
                          <a:cubicBezTo>
                            <a:pt x="0" y="36904"/>
                            <a:pt x="2650" y="34255"/>
                            <a:pt x="5914" y="34255"/>
                          </a:cubicBezTo>
                          <a:close/>
                          <a:moveTo>
                            <a:pt x="42108" y="28862"/>
                          </a:moveTo>
                          <a:cubicBezTo>
                            <a:pt x="46083" y="30091"/>
                            <a:pt x="48496" y="34113"/>
                            <a:pt x="48496" y="38229"/>
                          </a:cubicBezTo>
                          <a:lnTo>
                            <a:pt x="48496" y="68131"/>
                          </a:lnTo>
                          <a:cubicBezTo>
                            <a:pt x="50719" y="65340"/>
                            <a:pt x="55829" y="63353"/>
                            <a:pt x="59567" y="63967"/>
                          </a:cubicBezTo>
                          <a:cubicBezTo>
                            <a:pt x="63446" y="64630"/>
                            <a:pt x="67468" y="67753"/>
                            <a:pt x="68698" y="71538"/>
                          </a:cubicBezTo>
                          <a:cubicBezTo>
                            <a:pt x="71395" y="69361"/>
                            <a:pt x="75180" y="68179"/>
                            <a:pt x="78492" y="68699"/>
                          </a:cubicBezTo>
                          <a:cubicBezTo>
                            <a:pt x="82466" y="69361"/>
                            <a:pt x="86204" y="72673"/>
                            <a:pt x="87150" y="76600"/>
                          </a:cubicBezTo>
                          <a:cubicBezTo>
                            <a:pt x="89942" y="74235"/>
                            <a:pt x="93916" y="72862"/>
                            <a:pt x="97417" y="73430"/>
                          </a:cubicBezTo>
                          <a:lnTo>
                            <a:pt x="97464" y="73478"/>
                          </a:lnTo>
                          <a:cubicBezTo>
                            <a:pt x="102101" y="74235"/>
                            <a:pt x="105318" y="78588"/>
                            <a:pt x="105318" y="83319"/>
                          </a:cubicBezTo>
                          <a:lnTo>
                            <a:pt x="105318" y="128976"/>
                          </a:lnTo>
                          <a:cubicBezTo>
                            <a:pt x="105318" y="132714"/>
                            <a:pt x="103804" y="136357"/>
                            <a:pt x="101155" y="139006"/>
                          </a:cubicBezTo>
                          <a:lnTo>
                            <a:pt x="90557" y="149604"/>
                          </a:lnTo>
                          <a:cubicBezTo>
                            <a:pt x="87907" y="152254"/>
                            <a:pt x="84311" y="153768"/>
                            <a:pt x="80526" y="153768"/>
                          </a:cubicBezTo>
                          <a:lnTo>
                            <a:pt x="28151" y="153768"/>
                          </a:lnTo>
                          <a:cubicBezTo>
                            <a:pt x="24697" y="153768"/>
                            <a:pt x="21385" y="152537"/>
                            <a:pt x="18783" y="150266"/>
                          </a:cubicBezTo>
                          <a:lnTo>
                            <a:pt x="6056" y="139100"/>
                          </a:lnTo>
                          <a:cubicBezTo>
                            <a:pt x="2981" y="136404"/>
                            <a:pt x="1230" y="132477"/>
                            <a:pt x="1230" y="128408"/>
                          </a:cubicBezTo>
                          <a:lnTo>
                            <a:pt x="1230" y="105035"/>
                          </a:lnTo>
                          <a:cubicBezTo>
                            <a:pt x="1230" y="97986"/>
                            <a:pt x="6955" y="92261"/>
                            <a:pt x="14004" y="92261"/>
                          </a:cubicBezTo>
                          <a:lnTo>
                            <a:pt x="16843" y="92261"/>
                          </a:lnTo>
                          <a:cubicBezTo>
                            <a:pt x="18641" y="92261"/>
                            <a:pt x="20108" y="93728"/>
                            <a:pt x="20108" y="95525"/>
                          </a:cubicBezTo>
                          <a:lnTo>
                            <a:pt x="20108" y="104089"/>
                          </a:lnTo>
                          <a:cubicBezTo>
                            <a:pt x="20108" y="109294"/>
                            <a:pt x="24366" y="113551"/>
                            <a:pt x="29571" y="113551"/>
                          </a:cubicBezTo>
                          <a:lnTo>
                            <a:pt x="29571" y="37851"/>
                          </a:lnTo>
                          <a:cubicBezTo>
                            <a:pt x="29571" y="31605"/>
                            <a:pt x="35579" y="26779"/>
                            <a:pt x="42108" y="28862"/>
                          </a:cubicBezTo>
                          <a:close/>
                          <a:moveTo>
                            <a:pt x="60277" y="11733"/>
                          </a:moveTo>
                          <a:cubicBezTo>
                            <a:pt x="62595" y="9415"/>
                            <a:pt x="66333" y="9415"/>
                            <a:pt x="68651" y="11733"/>
                          </a:cubicBezTo>
                          <a:cubicBezTo>
                            <a:pt x="70969" y="14052"/>
                            <a:pt x="70969" y="17789"/>
                            <a:pt x="68651" y="20108"/>
                          </a:cubicBezTo>
                          <a:lnTo>
                            <a:pt x="63636" y="25123"/>
                          </a:lnTo>
                          <a:cubicBezTo>
                            <a:pt x="62500" y="26306"/>
                            <a:pt x="60986" y="26874"/>
                            <a:pt x="59472" y="26874"/>
                          </a:cubicBezTo>
                          <a:lnTo>
                            <a:pt x="59425" y="26874"/>
                          </a:lnTo>
                          <a:cubicBezTo>
                            <a:pt x="57911" y="26874"/>
                            <a:pt x="56397" y="26259"/>
                            <a:pt x="55261" y="25123"/>
                          </a:cubicBezTo>
                          <a:cubicBezTo>
                            <a:pt x="52943" y="22804"/>
                            <a:pt x="52943" y="19067"/>
                            <a:pt x="55261" y="16749"/>
                          </a:cubicBezTo>
                          <a:close/>
                          <a:moveTo>
                            <a:pt x="11734" y="11733"/>
                          </a:moveTo>
                          <a:cubicBezTo>
                            <a:pt x="14052" y="9415"/>
                            <a:pt x="17790" y="9415"/>
                            <a:pt x="20108" y="11733"/>
                          </a:cubicBezTo>
                          <a:lnTo>
                            <a:pt x="25123" y="16749"/>
                          </a:lnTo>
                          <a:cubicBezTo>
                            <a:pt x="27441" y="19067"/>
                            <a:pt x="27441" y="22804"/>
                            <a:pt x="25123" y="25123"/>
                          </a:cubicBezTo>
                          <a:cubicBezTo>
                            <a:pt x="23988" y="26306"/>
                            <a:pt x="22474" y="26874"/>
                            <a:pt x="20960" y="26874"/>
                          </a:cubicBezTo>
                          <a:cubicBezTo>
                            <a:pt x="19446" y="26874"/>
                            <a:pt x="17932" y="26259"/>
                            <a:pt x="16796" y="25123"/>
                          </a:cubicBezTo>
                          <a:lnTo>
                            <a:pt x="16749" y="25123"/>
                          </a:lnTo>
                          <a:lnTo>
                            <a:pt x="11734" y="20108"/>
                          </a:lnTo>
                          <a:cubicBezTo>
                            <a:pt x="9415" y="17789"/>
                            <a:pt x="9415" y="14052"/>
                            <a:pt x="11734" y="11733"/>
                          </a:cubicBezTo>
                          <a:close/>
                          <a:moveTo>
                            <a:pt x="40216" y="0"/>
                          </a:moveTo>
                          <a:cubicBezTo>
                            <a:pt x="43481" y="0"/>
                            <a:pt x="46130" y="2649"/>
                            <a:pt x="46130" y="5914"/>
                          </a:cubicBezTo>
                          <a:lnTo>
                            <a:pt x="46130" y="13011"/>
                          </a:lnTo>
                          <a:cubicBezTo>
                            <a:pt x="46130" y="16275"/>
                            <a:pt x="43481" y="18925"/>
                            <a:pt x="40216" y="18925"/>
                          </a:cubicBezTo>
                          <a:cubicBezTo>
                            <a:pt x="36951" y="18925"/>
                            <a:pt x="34302" y="16275"/>
                            <a:pt x="34302" y="13011"/>
                          </a:cubicBezTo>
                          <a:lnTo>
                            <a:pt x="34302" y="5914"/>
                          </a:lnTo>
                          <a:cubicBezTo>
                            <a:pt x="34302" y="2649"/>
                            <a:pt x="36951" y="0"/>
                            <a:pt x="40216" y="0"/>
                          </a:cubicBezTo>
                          <a:close/>
                        </a:path>
                      </a:pathLst>
                    </a:custGeom>
                    <a:solidFill>
                      <a:srgbClr val="019E9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613" name="1">
            <a:extLst>
              <a:ext uri="{FF2B5EF4-FFF2-40B4-BE49-F238E27FC236}">
                <a16:creationId xmlns:a16="http://schemas.microsoft.com/office/drawing/2014/main" id="{C19413B6-55AC-FB3C-BFE1-F55BD0829ACE}"/>
              </a:ext>
            </a:extLst>
          </p:cNvPr>
          <p:cNvGrpSpPr/>
          <p:nvPr/>
        </p:nvGrpSpPr>
        <p:grpSpPr>
          <a:xfrm>
            <a:off x="431800" y="4324021"/>
            <a:ext cx="8280400" cy="1144485"/>
            <a:chOff x="431800" y="4324021"/>
            <a:chExt cx="8280400" cy="1144485"/>
          </a:xfrm>
        </p:grpSpPr>
        <p:sp>
          <p:nvSpPr>
            <p:cNvPr id="618" name="자유형: 도형 617">
              <a:extLst>
                <a:ext uri="{FF2B5EF4-FFF2-40B4-BE49-F238E27FC236}">
                  <a16:creationId xmlns:a16="http://schemas.microsoft.com/office/drawing/2014/main" id="{EC196C7B-11D0-40E7-CD9D-322C065BE035}"/>
                </a:ext>
              </a:extLst>
            </p:cNvPr>
            <p:cNvSpPr/>
            <p:nvPr/>
          </p:nvSpPr>
          <p:spPr>
            <a:xfrm>
              <a:off x="2297043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8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8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19" name="자유형: 도형 618">
              <a:extLst>
                <a:ext uri="{FF2B5EF4-FFF2-40B4-BE49-F238E27FC236}">
                  <a16:creationId xmlns:a16="http://schemas.microsoft.com/office/drawing/2014/main" id="{EC60213F-CEDC-29F1-1810-89EB699F2AEC}"/>
                </a:ext>
              </a:extLst>
            </p:cNvPr>
            <p:cNvSpPr/>
            <p:nvPr/>
          </p:nvSpPr>
          <p:spPr>
            <a:xfrm>
              <a:off x="4431648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20" name="자유형: 도형 619">
              <a:extLst>
                <a:ext uri="{FF2B5EF4-FFF2-40B4-BE49-F238E27FC236}">
                  <a16:creationId xmlns:a16="http://schemas.microsoft.com/office/drawing/2014/main" id="{6FCDF586-523A-07BB-198F-1BB2049FEB23}"/>
                </a:ext>
              </a:extLst>
            </p:cNvPr>
            <p:cNvSpPr/>
            <p:nvPr/>
          </p:nvSpPr>
          <p:spPr>
            <a:xfrm>
              <a:off x="6566252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621" name="1">
              <a:extLst>
                <a:ext uri="{FF2B5EF4-FFF2-40B4-BE49-F238E27FC236}">
                  <a16:creationId xmlns:a16="http://schemas.microsoft.com/office/drawing/2014/main" id="{DD3614D9-9101-40A5-32FB-85E2C414F154}"/>
                </a:ext>
              </a:extLst>
            </p:cNvPr>
            <p:cNvGrpSpPr/>
            <p:nvPr/>
          </p:nvGrpSpPr>
          <p:grpSpPr>
            <a:xfrm>
              <a:off x="43180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205" name="그룹 204">
                <a:extLst>
                  <a:ext uri="{FF2B5EF4-FFF2-40B4-BE49-F238E27FC236}">
                    <a16:creationId xmlns:a16="http://schemas.microsoft.com/office/drawing/2014/main" id="{D9420E90-0622-AE2C-D81F-5C24B84709BB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209" name="사각형: 둥근 모서리 208">
                  <a:extLst>
                    <a:ext uri="{FF2B5EF4-FFF2-40B4-BE49-F238E27FC236}">
                      <a16:creationId xmlns:a16="http://schemas.microsoft.com/office/drawing/2014/main" id="{59237832-D930-41D3-D145-DAD5A78B9C00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rgbClr val="019E95"/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20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936EA292-3AB2-30BF-305C-CA6B0AA050ED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자신과의</a:t>
                  </a:r>
                  <a:endParaRPr lang="en-US" altLang="ko-KR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206" name="그룹 205">
                <a:extLst>
                  <a:ext uri="{FF2B5EF4-FFF2-40B4-BE49-F238E27FC236}">
                    <a16:creationId xmlns:a16="http://schemas.microsoft.com/office/drawing/2014/main" id="{CFBA516A-86E8-BE58-A323-C058DC4F31E4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15B58F31-6613-BE08-3E15-8C75E7C8E135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8" name="자유형: 도형 207">
                  <a:extLst>
                    <a:ext uri="{FF2B5EF4-FFF2-40B4-BE49-F238E27FC236}">
                      <a16:creationId xmlns:a16="http://schemas.microsoft.com/office/drawing/2014/main" id="{F69C0CA6-3F1B-4D79-E6FB-DAB7574AF770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22" name="2">
              <a:extLst>
                <a:ext uri="{FF2B5EF4-FFF2-40B4-BE49-F238E27FC236}">
                  <a16:creationId xmlns:a16="http://schemas.microsoft.com/office/drawing/2014/main" id="{F0F46B0D-FB13-81DE-37B4-94ADF34468FC}"/>
                </a:ext>
              </a:extLst>
            </p:cNvPr>
            <p:cNvGrpSpPr/>
            <p:nvPr/>
          </p:nvGrpSpPr>
          <p:grpSpPr>
            <a:xfrm>
              <a:off x="2566403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199" name="그룹 198">
                <a:extLst>
                  <a:ext uri="{FF2B5EF4-FFF2-40B4-BE49-F238E27FC236}">
                    <a16:creationId xmlns:a16="http://schemas.microsoft.com/office/drawing/2014/main" id="{6D30EC11-FF8F-0E30-2BC1-FB239FE9C549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203" name="사각형: 둥근 모서리 202">
                  <a:extLst>
                    <a:ext uri="{FF2B5EF4-FFF2-40B4-BE49-F238E27FC236}">
                      <a16:creationId xmlns:a16="http://schemas.microsoft.com/office/drawing/2014/main" id="{46C6BA77-2188-B9CF-A739-850D09A00170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F880CA77-099F-9119-FBDD-CD1299FA33FB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타인과의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200" name="그룹 199">
                <a:extLst>
                  <a:ext uri="{FF2B5EF4-FFF2-40B4-BE49-F238E27FC236}">
                    <a16:creationId xmlns:a16="http://schemas.microsoft.com/office/drawing/2014/main" id="{0D590AF6-C4FF-8A54-E27A-EB18B5CEAD3E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201" name="타원 200">
                  <a:extLst>
                    <a:ext uri="{FF2B5EF4-FFF2-40B4-BE49-F238E27FC236}">
                      <a16:creationId xmlns:a16="http://schemas.microsoft.com/office/drawing/2014/main" id="{CC491739-0DDA-EB81-9A3D-ADC3F2D23704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2" name="자유형: 도형 201">
                  <a:extLst>
                    <a:ext uri="{FF2B5EF4-FFF2-40B4-BE49-F238E27FC236}">
                      <a16:creationId xmlns:a16="http://schemas.microsoft.com/office/drawing/2014/main" id="{F696AA1B-CFF2-0500-7AFD-97063B7804BA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23" name="3">
              <a:extLst>
                <a:ext uri="{FF2B5EF4-FFF2-40B4-BE49-F238E27FC236}">
                  <a16:creationId xmlns:a16="http://schemas.microsoft.com/office/drawing/2014/main" id="{1CA9E007-285C-A7BF-5510-219D824EBC2D}"/>
                </a:ext>
              </a:extLst>
            </p:cNvPr>
            <p:cNvGrpSpPr/>
            <p:nvPr/>
          </p:nvGrpSpPr>
          <p:grpSpPr>
            <a:xfrm>
              <a:off x="4701006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05B75582-CC88-6BD1-C0E3-721F68528A62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4A57B253-9903-9AFF-F9EF-3DB02695DCDB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669E82D1-8442-5CA6-3892-FF6E588C49C7}"/>
                    </a:ext>
                  </a:extLst>
                </p:cNvPr>
                <p:cNvSpPr txBox="1"/>
                <p:nvPr/>
              </p:nvSpPr>
              <p:spPr>
                <a:xfrm>
                  <a:off x="845111" y="4480765"/>
                  <a:ext cx="1049967" cy="830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사회 </a:t>
                  </a:r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·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공동체와의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194" name="그룹 193">
                <a:extLst>
                  <a:ext uri="{FF2B5EF4-FFF2-40B4-BE49-F238E27FC236}">
                    <a16:creationId xmlns:a16="http://schemas.microsoft.com/office/drawing/2014/main" id="{3E1D8BCD-B183-1302-AEFB-0749D0387452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195" name="타원 194">
                  <a:extLst>
                    <a:ext uri="{FF2B5EF4-FFF2-40B4-BE49-F238E27FC236}">
                      <a16:creationId xmlns:a16="http://schemas.microsoft.com/office/drawing/2014/main" id="{77DC7052-D1DC-214B-8546-88207BA81C3B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6" name="자유형: 도형 195">
                  <a:extLst>
                    <a:ext uri="{FF2B5EF4-FFF2-40B4-BE49-F238E27FC236}">
                      <a16:creationId xmlns:a16="http://schemas.microsoft.com/office/drawing/2014/main" id="{F2FE0F84-4F7A-6939-2010-77902F6CB1F1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24" name="4">
              <a:extLst>
                <a:ext uri="{FF2B5EF4-FFF2-40B4-BE49-F238E27FC236}">
                  <a16:creationId xmlns:a16="http://schemas.microsoft.com/office/drawing/2014/main" id="{FFC4AA82-67CA-1E3F-C07D-743EAAE0691A}"/>
                </a:ext>
              </a:extLst>
            </p:cNvPr>
            <p:cNvGrpSpPr/>
            <p:nvPr/>
          </p:nvGrpSpPr>
          <p:grpSpPr>
            <a:xfrm>
              <a:off x="683561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625" name="그룹 624">
                <a:extLst>
                  <a:ext uri="{FF2B5EF4-FFF2-40B4-BE49-F238E27FC236}">
                    <a16:creationId xmlns:a16="http://schemas.microsoft.com/office/drawing/2014/main" id="{05985D09-B087-68C7-D264-CC7A25081762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629" name="사각형: 둥근 모서리 628">
                  <a:extLst>
                    <a:ext uri="{FF2B5EF4-FFF2-40B4-BE49-F238E27FC236}">
                      <a16:creationId xmlns:a16="http://schemas.microsoft.com/office/drawing/2014/main" id="{3B0D632D-627C-EB66-4C7F-9F14BAD612EA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7F57C8E0-CE59-8B3F-4663-6E1CB4636C52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자연과의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626" name="그룹 625">
                <a:extLst>
                  <a:ext uri="{FF2B5EF4-FFF2-40B4-BE49-F238E27FC236}">
                    <a16:creationId xmlns:a16="http://schemas.microsoft.com/office/drawing/2014/main" id="{4C99FF88-1140-2B78-F54F-B869801AA7C3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627" name="타원 626">
                  <a:extLst>
                    <a:ext uri="{FF2B5EF4-FFF2-40B4-BE49-F238E27FC236}">
                      <a16:creationId xmlns:a16="http://schemas.microsoft.com/office/drawing/2014/main" id="{DD50DD2D-35AF-0154-1D82-C6020BD1130E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8" name="자유형: 도형 627">
                  <a:extLst>
                    <a:ext uri="{FF2B5EF4-FFF2-40B4-BE49-F238E27FC236}">
                      <a16:creationId xmlns:a16="http://schemas.microsoft.com/office/drawing/2014/main" id="{E83A6E36-C613-378A-E6F3-E43A5F2EC65B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14" name="1-1">
            <a:extLst>
              <a:ext uri="{FF2B5EF4-FFF2-40B4-BE49-F238E27FC236}">
                <a16:creationId xmlns:a16="http://schemas.microsoft.com/office/drawing/2014/main" id="{1DA6F74A-8E8C-18E0-EF9A-997DEC546DA8}"/>
              </a:ext>
            </a:extLst>
          </p:cNvPr>
          <p:cNvGrpSpPr/>
          <p:nvPr/>
        </p:nvGrpSpPr>
        <p:grpSpPr>
          <a:xfrm>
            <a:off x="431801" y="5523345"/>
            <a:ext cx="8280400" cy="642505"/>
            <a:chOff x="431801" y="5523345"/>
            <a:chExt cx="8280400" cy="642505"/>
          </a:xfrm>
        </p:grpSpPr>
        <p:sp>
          <p:nvSpPr>
            <p:cNvPr id="615" name="사각형: 둥근 모서리 614">
              <a:extLst>
                <a:ext uri="{FF2B5EF4-FFF2-40B4-BE49-F238E27FC236}">
                  <a16:creationId xmlns:a16="http://schemas.microsoft.com/office/drawing/2014/main" id="{62CB0838-184F-CD05-D0D0-9FE362902154}"/>
                </a:ext>
              </a:extLst>
            </p:cNvPr>
            <p:cNvSpPr/>
            <p:nvPr/>
          </p:nvSpPr>
          <p:spPr>
            <a:xfrm>
              <a:off x="431801" y="5523345"/>
              <a:ext cx="8280400" cy="642505"/>
            </a:xfrm>
            <a:prstGeom prst="roundRect">
              <a:avLst>
                <a:gd name="adj" fmla="val 16748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id="{A1B8CCC1-2C4A-F8CC-4742-AF64BA8629F2}"/>
                </a:ext>
              </a:extLst>
            </p:cNvPr>
            <p:cNvSpPr txBox="1"/>
            <p:nvPr/>
          </p:nvSpPr>
          <p:spPr>
            <a:xfrm>
              <a:off x="1563165" y="5698404"/>
              <a:ext cx="6017673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9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스스로에 대한 정당한 인식과 도덕적 초월 가능성에 관한 성찰</a:t>
              </a:r>
            </a:p>
          </p:txBody>
        </p:sp>
      </p:grpSp>
      <p:grpSp>
        <p:nvGrpSpPr>
          <p:cNvPr id="740" name="2">
            <a:extLst>
              <a:ext uri="{FF2B5EF4-FFF2-40B4-BE49-F238E27FC236}">
                <a16:creationId xmlns:a16="http://schemas.microsoft.com/office/drawing/2014/main" id="{ADCE290E-2B1F-77DE-D558-2E34E24145F3}"/>
              </a:ext>
            </a:extLst>
          </p:cNvPr>
          <p:cNvGrpSpPr/>
          <p:nvPr/>
        </p:nvGrpSpPr>
        <p:grpSpPr>
          <a:xfrm>
            <a:off x="431800" y="4324021"/>
            <a:ext cx="8280400" cy="1144485"/>
            <a:chOff x="431800" y="4324021"/>
            <a:chExt cx="8280400" cy="1144485"/>
          </a:xfrm>
        </p:grpSpPr>
        <p:sp>
          <p:nvSpPr>
            <p:cNvPr id="745" name="자유형: 도형 744">
              <a:extLst>
                <a:ext uri="{FF2B5EF4-FFF2-40B4-BE49-F238E27FC236}">
                  <a16:creationId xmlns:a16="http://schemas.microsoft.com/office/drawing/2014/main" id="{14FE7265-BBAF-474C-C1F3-BD1A32612CF8}"/>
                </a:ext>
              </a:extLst>
            </p:cNvPr>
            <p:cNvSpPr/>
            <p:nvPr/>
          </p:nvSpPr>
          <p:spPr>
            <a:xfrm>
              <a:off x="2297043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8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8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746" name="자유형: 도형 745">
              <a:extLst>
                <a:ext uri="{FF2B5EF4-FFF2-40B4-BE49-F238E27FC236}">
                  <a16:creationId xmlns:a16="http://schemas.microsoft.com/office/drawing/2014/main" id="{C53392C9-3503-A389-93B7-C77EFDDEEB92}"/>
                </a:ext>
              </a:extLst>
            </p:cNvPr>
            <p:cNvSpPr/>
            <p:nvPr/>
          </p:nvSpPr>
          <p:spPr>
            <a:xfrm>
              <a:off x="4431648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747" name="자유형: 도형 746">
              <a:extLst>
                <a:ext uri="{FF2B5EF4-FFF2-40B4-BE49-F238E27FC236}">
                  <a16:creationId xmlns:a16="http://schemas.microsoft.com/office/drawing/2014/main" id="{C531F702-0152-31D5-AE31-EDC4DE7889B7}"/>
                </a:ext>
              </a:extLst>
            </p:cNvPr>
            <p:cNvSpPr/>
            <p:nvPr/>
          </p:nvSpPr>
          <p:spPr>
            <a:xfrm>
              <a:off x="6566252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748" name="1">
              <a:extLst>
                <a:ext uri="{FF2B5EF4-FFF2-40B4-BE49-F238E27FC236}">
                  <a16:creationId xmlns:a16="http://schemas.microsoft.com/office/drawing/2014/main" id="{903ED7CB-30D2-35F2-DF1D-DED53E14E7CA}"/>
                </a:ext>
              </a:extLst>
            </p:cNvPr>
            <p:cNvGrpSpPr/>
            <p:nvPr/>
          </p:nvGrpSpPr>
          <p:grpSpPr>
            <a:xfrm>
              <a:off x="43180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70" name="그룹 769">
                <a:extLst>
                  <a:ext uri="{FF2B5EF4-FFF2-40B4-BE49-F238E27FC236}">
                    <a16:creationId xmlns:a16="http://schemas.microsoft.com/office/drawing/2014/main" id="{D010FF26-7D68-3B27-2F03-3CB2C21FCA8E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774" name="사각형: 둥근 모서리 773">
                  <a:extLst>
                    <a:ext uri="{FF2B5EF4-FFF2-40B4-BE49-F238E27FC236}">
                      <a16:creationId xmlns:a16="http://schemas.microsoft.com/office/drawing/2014/main" id="{847232CD-46BF-B9F7-C569-592E8A4F0AE1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5" name="TextBox 774">
                  <a:extLst>
                    <a:ext uri="{FF2B5EF4-FFF2-40B4-BE49-F238E27FC236}">
                      <a16:creationId xmlns:a16="http://schemas.microsoft.com/office/drawing/2014/main" id="{0CCD2C96-F141-4BC9-BFDD-B98D4A0D41FB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자신과의</a:t>
                  </a:r>
                  <a:endParaRPr lang="en-US" altLang="ko-KR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71" name="그룹 770">
                <a:extLst>
                  <a:ext uri="{FF2B5EF4-FFF2-40B4-BE49-F238E27FC236}">
                    <a16:creationId xmlns:a16="http://schemas.microsoft.com/office/drawing/2014/main" id="{A569002B-EB8D-3299-E999-ABDB71E68BF8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72" name="타원 771">
                  <a:extLst>
                    <a:ext uri="{FF2B5EF4-FFF2-40B4-BE49-F238E27FC236}">
                      <a16:creationId xmlns:a16="http://schemas.microsoft.com/office/drawing/2014/main" id="{72AD5F13-F4EB-B451-86F5-CC5682659948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3" name="자유형: 도형 772">
                  <a:extLst>
                    <a:ext uri="{FF2B5EF4-FFF2-40B4-BE49-F238E27FC236}">
                      <a16:creationId xmlns:a16="http://schemas.microsoft.com/office/drawing/2014/main" id="{D0022C6C-AF70-0C59-923F-FB0FA0A1643C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49" name="2">
              <a:extLst>
                <a:ext uri="{FF2B5EF4-FFF2-40B4-BE49-F238E27FC236}">
                  <a16:creationId xmlns:a16="http://schemas.microsoft.com/office/drawing/2014/main" id="{4A835B16-7B3F-FB8C-61EF-BD8E709F970C}"/>
                </a:ext>
              </a:extLst>
            </p:cNvPr>
            <p:cNvGrpSpPr/>
            <p:nvPr/>
          </p:nvGrpSpPr>
          <p:grpSpPr>
            <a:xfrm>
              <a:off x="2566403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64" name="그룹 763">
                <a:extLst>
                  <a:ext uri="{FF2B5EF4-FFF2-40B4-BE49-F238E27FC236}">
                    <a16:creationId xmlns:a16="http://schemas.microsoft.com/office/drawing/2014/main" id="{CA3269FA-FA91-7E41-9EF1-5F38ED63F25F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768" name="사각형: 둥근 모서리 767">
                  <a:extLst>
                    <a:ext uri="{FF2B5EF4-FFF2-40B4-BE49-F238E27FC236}">
                      <a16:creationId xmlns:a16="http://schemas.microsoft.com/office/drawing/2014/main" id="{C72DFE96-6B17-D4FC-D33A-2FBAE56E64FC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rgbClr val="019E95"/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20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69" name="TextBox 768">
                  <a:extLst>
                    <a:ext uri="{FF2B5EF4-FFF2-40B4-BE49-F238E27FC236}">
                      <a16:creationId xmlns:a16="http://schemas.microsoft.com/office/drawing/2014/main" id="{6F0B6D52-4936-F3E3-FE95-A3E7F80841CE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타인과의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65" name="그룹 764">
                <a:extLst>
                  <a:ext uri="{FF2B5EF4-FFF2-40B4-BE49-F238E27FC236}">
                    <a16:creationId xmlns:a16="http://schemas.microsoft.com/office/drawing/2014/main" id="{452A9C8A-06AA-9B3F-E996-C2AB95FE0E36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66" name="타원 765">
                  <a:extLst>
                    <a:ext uri="{FF2B5EF4-FFF2-40B4-BE49-F238E27FC236}">
                      <a16:creationId xmlns:a16="http://schemas.microsoft.com/office/drawing/2014/main" id="{E1437022-7B58-1546-0DC1-E4A2C4437C66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67" name="자유형: 도형 766">
                  <a:extLst>
                    <a:ext uri="{FF2B5EF4-FFF2-40B4-BE49-F238E27FC236}">
                      <a16:creationId xmlns:a16="http://schemas.microsoft.com/office/drawing/2014/main" id="{3E96B059-A111-6E65-112F-66C69F518497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50" name="3">
              <a:extLst>
                <a:ext uri="{FF2B5EF4-FFF2-40B4-BE49-F238E27FC236}">
                  <a16:creationId xmlns:a16="http://schemas.microsoft.com/office/drawing/2014/main" id="{7246E99A-B079-C588-C6C1-791957F075A8}"/>
                </a:ext>
              </a:extLst>
            </p:cNvPr>
            <p:cNvGrpSpPr/>
            <p:nvPr/>
          </p:nvGrpSpPr>
          <p:grpSpPr>
            <a:xfrm>
              <a:off x="4701006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58" name="그룹 757">
                <a:extLst>
                  <a:ext uri="{FF2B5EF4-FFF2-40B4-BE49-F238E27FC236}">
                    <a16:creationId xmlns:a16="http://schemas.microsoft.com/office/drawing/2014/main" id="{4016A587-6B37-DA89-47AC-90F1B714236E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762" name="사각형: 둥근 모서리 761">
                  <a:extLst>
                    <a:ext uri="{FF2B5EF4-FFF2-40B4-BE49-F238E27FC236}">
                      <a16:creationId xmlns:a16="http://schemas.microsoft.com/office/drawing/2014/main" id="{1394105E-8970-A75F-F45A-EE10A3EDC009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63" name="TextBox 762">
                  <a:extLst>
                    <a:ext uri="{FF2B5EF4-FFF2-40B4-BE49-F238E27FC236}">
                      <a16:creationId xmlns:a16="http://schemas.microsoft.com/office/drawing/2014/main" id="{C07A24E1-55DF-36E9-99D6-3231B6F89FED}"/>
                    </a:ext>
                  </a:extLst>
                </p:cNvPr>
                <p:cNvSpPr txBox="1"/>
                <p:nvPr/>
              </p:nvSpPr>
              <p:spPr>
                <a:xfrm>
                  <a:off x="845111" y="4480765"/>
                  <a:ext cx="1049967" cy="830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사회 </a:t>
                  </a:r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·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공동체와의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59" name="그룹 758">
                <a:extLst>
                  <a:ext uri="{FF2B5EF4-FFF2-40B4-BE49-F238E27FC236}">
                    <a16:creationId xmlns:a16="http://schemas.microsoft.com/office/drawing/2014/main" id="{18F5C286-F346-B9C7-5E9F-AD6B63EA460E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60" name="타원 759">
                  <a:extLst>
                    <a:ext uri="{FF2B5EF4-FFF2-40B4-BE49-F238E27FC236}">
                      <a16:creationId xmlns:a16="http://schemas.microsoft.com/office/drawing/2014/main" id="{B28FCE14-B7E8-2381-895A-FAAB507DE115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61" name="자유형: 도형 760">
                  <a:extLst>
                    <a:ext uri="{FF2B5EF4-FFF2-40B4-BE49-F238E27FC236}">
                      <a16:creationId xmlns:a16="http://schemas.microsoft.com/office/drawing/2014/main" id="{BE157246-64E3-7BE6-8F14-607CA0919CE5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51" name="4">
              <a:extLst>
                <a:ext uri="{FF2B5EF4-FFF2-40B4-BE49-F238E27FC236}">
                  <a16:creationId xmlns:a16="http://schemas.microsoft.com/office/drawing/2014/main" id="{A56E2DB2-AF09-CC86-600A-1043F2172D5A}"/>
                </a:ext>
              </a:extLst>
            </p:cNvPr>
            <p:cNvGrpSpPr/>
            <p:nvPr/>
          </p:nvGrpSpPr>
          <p:grpSpPr>
            <a:xfrm>
              <a:off x="683561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52" name="그룹 751">
                <a:extLst>
                  <a:ext uri="{FF2B5EF4-FFF2-40B4-BE49-F238E27FC236}">
                    <a16:creationId xmlns:a16="http://schemas.microsoft.com/office/drawing/2014/main" id="{8A3353EE-B80F-E3CB-5E56-3DEA8729DD05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756" name="사각형: 둥근 모서리 755">
                  <a:extLst>
                    <a:ext uri="{FF2B5EF4-FFF2-40B4-BE49-F238E27FC236}">
                      <a16:creationId xmlns:a16="http://schemas.microsoft.com/office/drawing/2014/main" id="{478AC67E-A727-A586-A6AB-8C8DE3CCA45B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57" name="TextBox 756">
                  <a:extLst>
                    <a:ext uri="{FF2B5EF4-FFF2-40B4-BE49-F238E27FC236}">
                      <a16:creationId xmlns:a16="http://schemas.microsoft.com/office/drawing/2014/main" id="{9FD2D534-1526-547B-ABDA-5C825F30E692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자연과의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53" name="그룹 752">
                <a:extLst>
                  <a:ext uri="{FF2B5EF4-FFF2-40B4-BE49-F238E27FC236}">
                    <a16:creationId xmlns:a16="http://schemas.microsoft.com/office/drawing/2014/main" id="{05A52CB0-68F7-8420-8510-CADB802E5417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54" name="타원 753">
                  <a:extLst>
                    <a:ext uri="{FF2B5EF4-FFF2-40B4-BE49-F238E27FC236}">
                      <a16:creationId xmlns:a16="http://schemas.microsoft.com/office/drawing/2014/main" id="{6B915C37-B56A-D50D-7571-3DF0A90C1BD9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55" name="자유형: 도형 754">
                  <a:extLst>
                    <a:ext uri="{FF2B5EF4-FFF2-40B4-BE49-F238E27FC236}">
                      <a16:creationId xmlns:a16="http://schemas.microsoft.com/office/drawing/2014/main" id="{4255834C-598D-60C1-AE49-5E6D2A4846E0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741" name="2-1">
            <a:extLst>
              <a:ext uri="{FF2B5EF4-FFF2-40B4-BE49-F238E27FC236}">
                <a16:creationId xmlns:a16="http://schemas.microsoft.com/office/drawing/2014/main" id="{80DD06C3-5A3E-3388-91CE-8B51F917BA9C}"/>
              </a:ext>
            </a:extLst>
          </p:cNvPr>
          <p:cNvGrpSpPr/>
          <p:nvPr/>
        </p:nvGrpSpPr>
        <p:grpSpPr>
          <a:xfrm>
            <a:off x="431801" y="5523345"/>
            <a:ext cx="8280400" cy="642505"/>
            <a:chOff x="431801" y="5523345"/>
            <a:chExt cx="8280400" cy="642505"/>
          </a:xfrm>
        </p:grpSpPr>
        <p:sp>
          <p:nvSpPr>
            <p:cNvPr id="742" name="사각형: 둥근 모서리 741">
              <a:extLst>
                <a:ext uri="{FF2B5EF4-FFF2-40B4-BE49-F238E27FC236}">
                  <a16:creationId xmlns:a16="http://schemas.microsoft.com/office/drawing/2014/main" id="{92473BEB-5BC9-2821-CC37-3B06F4E622CA}"/>
                </a:ext>
              </a:extLst>
            </p:cNvPr>
            <p:cNvSpPr/>
            <p:nvPr/>
          </p:nvSpPr>
          <p:spPr>
            <a:xfrm>
              <a:off x="431801" y="5523345"/>
              <a:ext cx="8280400" cy="642505"/>
            </a:xfrm>
            <a:prstGeom prst="roundRect">
              <a:avLst>
                <a:gd name="adj" fmla="val 16748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3" name="TextBox 742">
              <a:extLst>
                <a:ext uri="{FF2B5EF4-FFF2-40B4-BE49-F238E27FC236}">
                  <a16:creationId xmlns:a16="http://schemas.microsoft.com/office/drawing/2014/main" id="{98016D10-8D3E-CAF9-2C42-B895AF0E0836}"/>
                </a:ext>
              </a:extLst>
            </p:cNvPr>
            <p:cNvSpPr txBox="1"/>
            <p:nvPr/>
          </p:nvSpPr>
          <p:spPr>
            <a:xfrm>
              <a:off x="647850" y="5698404"/>
              <a:ext cx="7848303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9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사회규범으로 존재하는 도덕을 탐구하고 도덕과 내면의 도덕성 사이의 관계 성찰</a:t>
              </a:r>
            </a:p>
          </p:txBody>
        </p:sp>
      </p:grpSp>
      <p:grpSp>
        <p:nvGrpSpPr>
          <p:cNvPr id="779" name="3">
            <a:extLst>
              <a:ext uri="{FF2B5EF4-FFF2-40B4-BE49-F238E27FC236}">
                <a16:creationId xmlns:a16="http://schemas.microsoft.com/office/drawing/2014/main" id="{663EB4B8-FB2A-E4DD-DD54-69A4F8162ED5}"/>
              </a:ext>
            </a:extLst>
          </p:cNvPr>
          <p:cNvGrpSpPr/>
          <p:nvPr/>
        </p:nvGrpSpPr>
        <p:grpSpPr>
          <a:xfrm>
            <a:off x="431800" y="4324021"/>
            <a:ext cx="8280400" cy="1144485"/>
            <a:chOff x="431800" y="4324021"/>
            <a:chExt cx="8280400" cy="1144485"/>
          </a:xfrm>
        </p:grpSpPr>
        <p:sp>
          <p:nvSpPr>
            <p:cNvPr id="784" name="자유형: 도형 783">
              <a:extLst>
                <a:ext uri="{FF2B5EF4-FFF2-40B4-BE49-F238E27FC236}">
                  <a16:creationId xmlns:a16="http://schemas.microsoft.com/office/drawing/2014/main" id="{546B1888-F0D0-7956-D882-B42E4DF7DA34}"/>
                </a:ext>
              </a:extLst>
            </p:cNvPr>
            <p:cNvSpPr/>
            <p:nvPr/>
          </p:nvSpPr>
          <p:spPr>
            <a:xfrm>
              <a:off x="2297043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8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8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785" name="자유형: 도형 784">
              <a:extLst>
                <a:ext uri="{FF2B5EF4-FFF2-40B4-BE49-F238E27FC236}">
                  <a16:creationId xmlns:a16="http://schemas.microsoft.com/office/drawing/2014/main" id="{916EF6CF-0D1B-D1FF-4BA5-12D4F7E639E3}"/>
                </a:ext>
              </a:extLst>
            </p:cNvPr>
            <p:cNvSpPr/>
            <p:nvPr/>
          </p:nvSpPr>
          <p:spPr>
            <a:xfrm>
              <a:off x="4431648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786" name="자유형: 도형 785">
              <a:extLst>
                <a:ext uri="{FF2B5EF4-FFF2-40B4-BE49-F238E27FC236}">
                  <a16:creationId xmlns:a16="http://schemas.microsoft.com/office/drawing/2014/main" id="{BFF22C9C-6DD9-7C63-44B6-7302325C4F45}"/>
                </a:ext>
              </a:extLst>
            </p:cNvPr>
            <p:cNvSpPr/>
            <p:nvPr/>
          </p:nvSpPr>
          <p:spPr>
            <a:xfrm>
              <a:off x="6566252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787" name="1">
              <a:extLst>
                <a:ext uri="{FF2B5EF4-FFF2-40B4-BE49-F238E27FC236}">
                  <a16:creationId xmlns:a16="http://schemas.microsoft.com/office/drawing/2014/main" id="{B1170FB8-EE2C-1D50-7509-5F107293FE11}"/>
                </a:ext>
              </a:extLst>
            </p:cNvPr>
            <p:cNvGrpSpPr/>
            <p:nvPr/>
          </p:nvGrpSpPr>
          <p:grpSpPr>
            <a:xfrm>
              <a:off x="43180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809" name="그룹 808">
                <a:extLst>
                  <a:ext uri="{FF2B5EF4-FFF2-40B4-BE49-F238E27FC236}">
                    <a16:creationId xmlns:a16="http://schemas.microsoft.com/office/drawing/2014/main" id="{4A19FF0A-5CAA-33B7-5B41-0023D60DCF08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813" name="사각형: 둥근 모서리 812">
                  <a:extLst>
                    <a:ext uri="{FF2B5EF4-FFF2-40B4-BE49-F238E27FC236}">
                      <a16:creationId xmlns:a16="http://schemas.microsoft.com/office/drawing/2014/main" id="{3C89B63A-D3BD-7427-89EF-AC636B43AD80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4" name="TextBox 813">
                  <a:extLst>
                    <a:ext uri="{FF2B5EF4-FFF2-40B4-BE49-F238E27FC236}">
                      <a16:creationId xmlns:a16="http://schemas.microsoft.com/office/drawing/2014/main" id="{2A2ECA04-76A4-7AE4-3DBE-B11ACC0AADA5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자신과의</a:t>
                  </a:r>
                  <a:endParaRPr lang="en-US" altLang="ko-KR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810" name="그룹 809">
                <a:extLst>
                  <a:ext uri="{FF2B5EF4-FFF2-40B4-BE49-F238E27FC236}">
                    <a16:creationId xmlns:a16="http://schemas.microsoft.com/office/drawing/2014/main" id="{E335A792-1289-B991-B46F-0A4D1BBF2301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811" name="타원 810">
                  <a:extLst>
                    <a:ext uri="{FF2B5EF4-FFF2-40B4-BE49-F238E27FC236}">
                      <a16:creationId xmlns:a16="http://schemas.microsoft.com/office/drawing/2014/main" id="{00F6FD6F-B12E-12A6-D71B-595F8D3299F1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2" name="자유형: 도형 811">
                  <a:extLst>
                    <a:ext uri="{FF2B5EF4-FFF2-40B4-BE49-F238E27FC236}">
                      <a16:creationId xmlns:a16="http://schemas.microsoft.com/office/drawing/2014/main" id="{F673A74D-806B-4DB8-0E2A-ADC322CB488A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88" name="2">
              <a:extLst>
                <a:ext uri="{FF2B5EF4-FFF2-40B4-BE49-F238E27FC236}">
                  <a16:creationId xmlns:a16="http://schemas.microsoft.com/office/drawing/2014/main" id="{D99634F6-686E-D59A-01C8-190B9B499F83}"/>
                </a:ext>
              </a:extLst>
            </p:cNvPr>
            <p:cNvGrpSpPr/>
            <p:nvPr/>
          </p:nvGrpSpPr>
          <p:grpSpPr>
            <a:xfrm>
              <a:off x="2566403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803" name="그룹 802">
                <a:extLst>
                  <a:ext uri="{FF2B5EF4-FFF2-40B4-BE49-F238E27FC236}">
                    <a16:creationId xmlns:a16="http://schemas.microsoft.com/office/drawing/2014/main" id="{7C16EC59-77DD-DE88-D278-FB8A22BE8EC6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807" name="사각형: 둥근 모서리 806">
                  <a:extLst>
                    <a:ext uri="{FF2B5EF4-FFF2-40B4-BE49-F238E27FC236}">
                      <a16:creationId xmlns:a16="http://schemas.microsoft.com/office/drawing/2014/main" id="{06658B09-6952-4ABA-0A9E-0E744CD1E90F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8" name="TextBox 807">
                  <a:extLst>
                    <a:ext uri="{FF2B5EF4-FFF2-40B4-BE49-F238E27FC236}">
                      <a16:creationId xmlns:a16="http://schemas.microsoft.com/office/drawing/2014/main" id="{5003C017-5275-BE04-E866-368CCBDD950D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타인과의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804" name="그룹 803">
                <a:extLst>
                  <a:ext uri="{FF2B5EF4-FFF2-40B4-BE49-F238E27FC236}">
                    <a16:creationId xmlns:a16="http://schemas.microsoft.com/office/drawing/2014/main" id="{ED12D0DF-E7F7-AA8E-1C61-D6A8C62D19FC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805" name="타원 804">
                  <a:extLst>
                    <a:ext uri="{FF2B5EF4-FFF2-40B4-BE49-F238E27FC236}">
                      <a16:creationId xmlns:a16="http://schemas.microsoft.com/office/drawing/2014/main" id="{1EFA8E95-29B6-57E6-7104-2FBFC7D690E1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6" name="자유형: 도형 805">
                  <a:extLst>
                    <a:ext uri="{FF2B5EF4-FFF2-40B4-BE49-F238E27FC236}">
                      <a16:creationId xmlns:a16="http://schemas.microsoft.com/office/drawing/2014/main" id="{8CB0F3C9-5F4D-ACD2-CEA8-6C517BFE6BFC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89" name="3">
              <a:extLst>
                <a:ext uri="{FF2B5EF4-FFF2-40B4-BE49-F238E27FC236}">
                  <a16:creationId xmlns:a16="http://schemas.microsoft.com/office/drawing/2014/main" id="{26FA91B4-0231-4638-48E5-2CAA6CBC50CD}"/>
                </a:ext>
              </a:extLst>
            </p:cNvPr>
            <p:cNvGrpSpPr/>
            <p:nvPr/>
          </p:nvGrpSpPr>
          <p:grpSpPr>
            <a:xfrm>
              <a:off x="4701006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97" name="그룹 796">
                <a:extLst>
                  <a:ext uri="{FF2B5EF4-FFF2-40B4-BE49-F238E27FC236}">
                    <a16:creationId xmlns:a16="http://schemas.microsoft.com/office/drawing/2014/main" id="{ECBB9614-56AD-3071-E125-BF4FFF70345A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801" name="사각형: 둥근 모서리 800">
                  <a:extLst>
                    <a:ext uri="{FF2B5EF4-FFF2-40B4-BE49-F238E27FC236}">
                      <a16:creationId xmlns:a16="http://schemas.microsoft.com/office/drawing/2014/main" id="{C68E2BFF-E220-BC31-ECC2-86710734A2DB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rgbClr val="019E95"/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20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2" name="TextBox 801">
                  <a:extLst>
                    <a:ext uri="{FF2B5EF4-FFF2-40B4-BE49-F238E27FC236}">
                      <a16:creationId xmlns:a16="http://schemas.microsoft.com/office/drawing/2014/main" id="{F139C144-6C1E-3779-1906-BB804C5B3FE4}"/>
                    </a:ext>
                  </a:extLst>
                </p:cNvPr>
                <p:cNvSpPr txBox="1"/>
                <p:nvPr/>
              </p:nvSpPr>
              <p:spPr>
                <a:xfrm>
                  <a:off x="845111" y="4480765"/>
                  <a:ext cx="1049967" cy="830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사회 </a:t>
                  </a:r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·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공동체와의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98" name="그룹 797">
                <a:extLst>
                  <a:ext uri="{FF2B5EF4-FFF2-40B4-BE49-F238E27FC236}">
                    <a16:creationId xmlns:a16="http://schemas.microsoft.com/office/drawing/2014/main" id="{02361358-DCB0-D6B2-6BCD-BE16BF2CDD1F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99" name="타원 798">
                  <a:extLst>
                    <a:ext uri="{FF2B5EF4-FFF2-40B4-BE49-F238E27FC236}">
                      <a16:creationId xmlns:a16="http://schemas.microsoft.com/office/drawing/2014/main" id="{E9E8B257-E9E0-5F2A-B368-4969A706728B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0" name="자유형: 도형 799">
                  <a:extLst>
                    <a:ext uri="{FF2B5EF4-FFF2-40B4-BE49-F238E27FC236}">
                      <a16:creationId xmlns:a16="http://schemas.microsoft.com/office/drawing/2014/main" id="{54623430-4ACB-ABCA-E4BB-706BEBB94840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90" name="4">
              <a:extLst>
                <a:ext uri="{FF2B5EF4-FFF2-40B4-BE49-F238E27FC236}">
                  <a16:creationId xmlns:a16="http://schemas.microsoft.com/office/drawing/2014/main" id="{B6DC7DFC-7704-89BA-D3FA-C0492E1C0856}"/>
                </a:ext>
              </a:extLst>
            </p:cNvPr>
            <p:cNvGrpSpPr/>
            <p:nvPr/>
          </p:nvGrpSpPr>
          <p:grpSpPr>
            <a:xfrm>
              <a:off x="683561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791" name="그룹 790">
                <a:extLst>
                  <a:ext uri="{FF2B5EF4-FFF2-40B4-BE49-F238E27FC236}">
                    <a16:creationId xmlns:a16="http://schemas.microsoft.com/office/drawing/2014/main" id="{41A56517-F424-C408-5BDE-BE5B907BFD09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795" name="사각형: 둥근 모서리 794">
                  <a:extLst>
                    <a:ext uri="{FF2B5EF4-FFF2-40B4-BE49-F238E27FC236}">
                      <a16:creationId xmlns:a16="http://schemas.microsoft.com/office/drawing/2014/main" id="{7C49DDCE-B508-0230-B4BA-AAE4FA8FBED8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6" name="TextBox 795">
                  <a:extLst>
                    <a:ext uri="{FF2B5EF4-FFF2-40B4-BE49-F238E27FC236}">
                      <a16:creationId xmlns:a16="http://schemas.microsoft.com/office/drawing/2014/main" id="{B1E7AA36-E6E9-3107-0EDC-B61D36A4EC6E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자연과의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792" name="그룹 791">
                <a:extLst>
                  <a:ext uri="{FF2B5EF4-FFF2-40B4-BE49-F238E27FC236}">
                    <a16:creationId xmlns:a16="http://schemas.microsoft.com/office/drawing/2014/main" id="{0EF727DA-DC83-8CF0-5EF4-6143C58BEF44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793" name="타원 792">
                  <a:extLst>
                    <a:ext uri="{FF2B5EF4-FFF2-40B4-BE49-F238E27FC236}">
                      <a16:creationId xmlns:a16="http://schemas.microsoft.com/office/drawing/2014/main" id="{66D6E267-646E-C674-13CE-0166CB3F13A0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4" name="자유형: 도형 793">
                  <a:extLst>
                    <a:ext uri="{FF2B5EF4-FFF2-40B4-BE49-F238E27FC236}">
                      <a16:creationId xmlns:a16="http://schemas.microsoft.com/office/drawing/2014/main" id="{F44AE85C-44A8-CB13-AFF4-5072C3EF6AAE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780" name="3-1">
            <a:extLst>
              <a:ext uri="{FF2B5EF4-FFF2-40B4-BE49-F238E27FC236}">
                <a16:creationId xmlns:a16="http://schemas.microsoft.com/office/drawing/2014/main" id="{923751BF-1ADD-D484-B359-3BE9A4CF89D3}"/>
              </a:ext>
            </a:extLst>
          </p:cNvPr>
          <p:cNvGrpSpPr/>
          <p:nvPr/>
        </p:nvGrpSpPr>
        <p:grpSpPr>
          <a:xfrm>
            <a:off x="431801" y="5523345"/>
            <a:ext cx="8280400" cy="642505"/>
            <a:chOff x="431801" y="5523345"/>
            <a:chExt cx="8280400" cy="642505"/>
          </a:xfrm>
        </p:grpSpPr>
        <p:sp>
          <p:nvSpPr>
            <p:cNvPr id="781" name="사각형: 둥근 모서리 780">
              <a:extLst>
                <a:ext uri="{FF2B5EF4-FFF2-40B4-BE49-F238E27FC236}">
                  <a16:creationId xmlns:a16="http://schemas.microsoft.com/office/drawing/2014/main" id="{9F073EFB-1789-4AD3-A306-BE2B67C3AC17}"/>
                </a:ext>
              </a:extLst>
            </p:cNvPr>
            <p:cNvSpPr/>
            <p:nvPr/>
          </p:nvSpPr>
          <p:spPr>
            <a:xfrm>
              <a:off x="431801" y="5523345"/>
              <a:ext cx="8280400" cy="642505"/>
            </a:xfrm>
            <a:prstGeom prst="roundRect">
              <a:avLst>
                <a:gd name="adj" fmla="val 16748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BDF0C733-FBC6-2589-3E90-ABC34BFC3668}"/>
                </a:ext>
              </a:extLst>
            </p:cNvPr>
            <p:cNvSpPr txBox="1"/>
            <p:nvPr/>
          </p:nvSpPr>
          <p:spPr>
            <a:xfrm>
              <a:off x="1483015" y="5698404"/>
              <a:ext cx="6177973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9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비판적 사고와 배려를 토대로 민주적 가치덕목과 규범의 내면화</a:t>
              </a:r>
            </a:p>
          </p:txBody>
        </p:sp>
      </p:grpSp>
      <p:grpSp>
        <p:nvGrpSpPr>
          <p:cNvPr id="21" name="4-2">
            <a:extLst>
              <a:ext uri="{FF2B5EF4-FFF2-40B4-BE49-F238E27FC236}">
                <a16:creationId xmlns:a16="http://schemas.microsoft.com/office/drawing/2014/main" id="{5E4C0489-6010-12B4-C4BB-31225BAED470}"/>
              </a:ext>
            </a:extLst>
          </p:cNvPr>
          <p:cNvGrpSpPr/>
          <p:nvPr/>
        </p:nvGrpSpPr>
        <p:grpSpPr>
          <a:xfrm>
            <a:off x="215516" y="3268028"/>
            <a:ext cx="8712968" cy="3041292"/>
            <a:chOff x="215516" y="3268028"/>
            <a:chExt cx="8712968" cy="3041292"/>
          </a:xfrm>
        </p:grpSpPr>
        <p:sp>
          <p:nvSpPr>
            <p:cNvPr id="937" name="직사각형 936">
              <a:extLst>
                <a:ext uri="{FF2B5EF4-FFF2-40B4-BE49-F238E27FC236}">
                  <a16:creationId xmlns:a16="http://schemas.microsoft.com/office/drawing/2014/main" id="{86D7EC67-4E85-84BB-835F-56945CB29188}"/>
                </a:ext>
              </a:extLst>
            </p:cNvPr>
            <p:cNvSpPr/>
            <p:nvPr/>
          </p:nvSpPr>
          <p:spPr>
            <a:xfrm>
              <a:off x="215516" y="3467100"/>
              <a:ext cx="8712968" cy="2842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0" name="자유형: 도형 979">
              <a:extLst>
                <a:ext uri="{FF2B5EF4-FFF2-40B4-BE49-F238E27FC236}">
                  <a16:creationId xmlns:a16="http://schemas.microsoft.com/office/drawing/2014/main" id="{9348BBD7-1F44-33C3-66E1-9D390BCE39BE}"/>
                </a:ext>
              </a:extLst>
            </p:cNvPr>
            <p:cNvSpPr/>
            <p:nvPr/>
          </p:nvSpPr>
          <p:spPr>
            <a:xfrm rot="5400000">
              <a:off x="4503336" y="3217062"/>
              <a:ext cx="137340" cy="239271"/>
            </a:xfrm>
            <a:custGeom>
              <a:avLst/>
              <a:gdLst>
                <a:gd name="connsiteX0" fmla="*/ 6171 w 232554"/>
                <a:gd name="connsiteY0" fmla="*/ 0 h 439721"/>
                <a:gd name="connsiteX1" fmla="*/ 0 w 232554"/>
                <a:gd name="connsiteY1" fmla="*/ 5937 h 439721"/>
                <a:gd name="connsiteX2" fmla="*/ 0 w 232554"/>
                <a:gd name="connsiteY2" fmla="*/ 433707 h 439721"/>
                <a:gd name="connsiteX3" fmla="*/ 6171 w 232554"/>
                <a:gd name="connsiteY3" fmla="*/ 439722 h 439721"/>
                <a:gd name="connsiteX4" fmla="*/ 232555 w 232554"/>
                <a:gd name="connsiteY4" fmla="*/ 219822 h 439721"/>
                <a:gd name="connsiteX5" fmla="*/ 6171 w 232554"/>
                <a:gd name="connsiteY5" fmla="*/ 0 h 4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554" h="439721">
                  <a:moveTo>
                    <a:pt x="6171" y="0"/>
                  </a:moveTo>
                  <a:lnTo>
                    <a:pt x="0" y="5937"/>
                  </a:lnTo>
                  <a:lnTo>
                    <a:pt x="0" y="433707"/>
                  </a:lnTo>
                  <a:lnTo>
                    <a:pt x="6171" y="439722"/>
                  </a:lnTo>
                  <a:lnTo>
                    <a:pt x="232555" y="219822"/>
                  </a:lnTo>
                  <a:lnTo>
                    <a:pt x="617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39" name="TextBox 938">
              <a:extLst>
                <a:ext uri="{FF2B5EF4-FFF2-40B4-BE49-F238E27FC236}">
                  <a16:creationId xmlns:a16="http://schemas.microsoft.com/office/drawing/2014/main" id="{C0069F52-F22B-9571-6226-B46F49D0BF45}"/>
                </a:ext>
              </a:extLst>
            </p:cNvPr>
            <p:cNvSpPr txBox="1"/>
            <p:nvPr/>
          </p:nvSpPr>
          <p:spPr>
            <a:xfrm>
              <a:off x="2124214" y="3598283"/>
              <a:ext cx="489557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20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gradFill>
                    <a:gsLst>
                      <a:gs pos="0">
                        <a:srgbClr val="019E95"/>
                      </a:gs>
                      <a:gs pos="100000">
                        <a:srgbClr val="3390D3"/>
                      </a:gs>
                    </a:gsLst>
                    <a:lin ang="0" scaled="0"/>
                  </a:gra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윤리적 삶을 실천할 수 있는 덕성과 역량 기르기</a:t>
              </a:r>
            </a:p>
          </p:txBody>
        </p:sp>
        <p:sp>
          <p:nvSpPr>
            <p:cNvPr id="940" name="자유형: 도형 939">
              <a:extLst>
                <a:ext uri="{FF2B5EF4-FFF2-40B4-BE49-F238E27FC236}">
                  <a16:creationId xmlns:a16="http://schemas.microsoft.com/office/drawing/2014/main" id="{F12DC4D1-6FB2-E43D-7FA9-3BB5D480C789}"/>
                </a:ext>
              </a:extLst>
            </p:cNvPr>
            <p:cNvSpPr/>
            <p:nvPr/>
          </p:nvSpPr>
          <p:spPr>
            <a:xfrm>
              <a:off x="545199" y="3818132"/>
              <a:ext cx="8078101" cy="826901"/>
            </a:xfrm>
            <a:custGeom>
              <a:avLst/>
              <a:gdLst>
                <a:gd name="connsiteX0" fmla="*/ 319403 w 6915150"/>
                <a:gd name="connsiteY0" fmla="*/ 0 h 900141"/>
                <a:gd name="connsiteX1" fmla="*/ 6595747 w 6915150"/>
                <a:gd name="connsiteY1" fmla="*/ 0 h 900141"/>
                <a:gd name="connsiteX2" fmla="*/ 6885649 w 6915150"/>
                <a:gd name="connsiteY2" fmla="*/ 285261 h 900141"/>
                <a:gd name="connsiteX3" fmla="*/ 6915150 w 6915150"/>
                <a:gd name="connsiteY3" fmla="*/ 285261 h 900141"/>
                <a:gd name="connsiteX4" fmla="*/ 6915150 w 6915150"/>
                <a:gd name="connsiteY4" fmla="*/ 314290 h 900141"/>
                <a:gd name="connsiteX5" fmla="*/ 6915150 w 6915150"/>
                <a:gd name="connsiteY5" fmla="*/ 900141 h 900141"/>
                <a:gd name="connsiteX6" fmla="*/ 0 w 6915150"/>
                <a:gd name="connsiteY6" fmla="*/ 900141 h 900141"/>
                <a:gd name="connsiteX7" fmla="*/ 0 w 6915150"/>
                <a:gd name="connsiteY7" fmla="*/ 314290 h 900141"/>
                <a:gd name="connsiteX8" fmla="*/ 0 w 6915150"/>
                <a:gd name="connsiteY8" fmla="*/ 285261 h 900141"/>
                <a:gd name="connsiteX9" fmla="*/ 29501 w 6915150"/>
                <a:gd name="connsiteY9" fmla="*/ 285261 h 90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5150" h="900141">
                  <a:moveTo>
                    <a:pt x="319403" y="0"/>
                  </a:moveTo>
                  <a:lnTo>
                    <a:pt x="6595747" y="0"/>
                  </a:lnTo>
                  <a:lnTo>
                    <a:pt x="6885649" y="285261"/>
                  </a:lnTo>
                  <a:lnTo>
                    <a:pt x="6915150" y="285261"/>
                  </a:lnTo>
                  <a:lnTo>
                    <a:pt x="6915150" y="314290"/>
                  </a:lnTo>
                  <a:lnTo>
                    <a:pt x="6915150" y="900141"/>
                  </a:lnTo>
                  <a:lnTo>
                    <a:pt x="0" y="900141"/>
                  </a:lnTo>
                  <a:lnTo>
                    <a:pt x="0" y="314290"/>
                  </a:lnTo>
                  <a:lnTo>
                    <a:pt x="0" y="285261"/>
                  </a:lnTo>
                  <a:lnTo>
                    <a:pt x="29501" y="285261"/>
                  </a:lnTo>
                  <a:close/>
                </a:path>
              </a:pathLst>
            </a:custGeom>
            <a:gradFill>
              <a:gsLst>
                <a:gs pos="38000">
                  <a:schemeClr val="tx1">
                    <a:alpha val="13000"/>
                  </a:schemeClr>
                </a:gs>
                <a:gs pos="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41" name="4-1">
            <a:extLst>
              <a:ext uri="{FF2B5EF4-FFF2-40B4-BE49-F238E27FC236}">
                <a16:creationId xmlns:a16="http://schemas.microsoft.com/office/drawing/2014/main" id="{C1107330-A2AE-E862-F4BC-28A37EB356A5}"/>
              </a:ext>
            </a:extLst>
          </p:cNvPr>
          <p:cNvGrpSpPr/>
          <p:nvPr/>
        </p:nvGrpSpPr>
        <p:grpSpPr>
          <a:xfrm>
            <a:off x="431801" y="5320145"/>
            <a:ext cx="8280400" cy="845705"/>
            <a:chOff x="428369" y="5320145"/>
            <a:chExt cx="8280400" cy="845705"/>
          </a:xfrm>
        </p:grpSpPr>
        <p:sp>
          <p:nvSpPr>
            <p:cNvPr id="975" name="사각형: 둥근 모서리 974">
              <a:extLst>
                <a:ext uri="{FF2B5EF4-FFF2-40B4-BE49-F238E27FC236}">
                  <a16:creationId xmlns:a16="http://schemas.microsoft.com/office/drawing/2014/main" id="{95E8E337-7EAE-1F17-6EEC-07B4A7FF4194}"/>
                </a:ext>
              </a:extLst>
            </p:cNvPr>
            <p:cNvSpPr/>
            <p:nvPr/>
          </p:nvSpPr>
          <p:spPr>
            <a:xfrm>
              <a:off x="428369" y="5320145"/>
              <a:ext cx="8280400" cy="845705"/>
            </a:xfrm>
            <a:prstGeom prst="roundRect">
              <a:avLst>
                <a:gd name="adj" fmla="val 14564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00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6" name="TextBox 975">
              <a:extLst>
                <a:ext uri="{FF2B5EF4-FFF2-40B4-BE49-F238E27FC236}">
                  <a16:creationId xmlns:a16="http://schemas.microsoft.com/office/drawing/2014/main" id="{4A97786D-4671-36B4-B335-A93F40CF7DA5}"/>
                </a:ext>
              </a:extLst>
            </p:cNvPr>
            <p:cNvSpPr txBox="1"/>
            <p:nvPr/>
          </p:nvSpPr>
          <p:spPr>
            <a:xfrm>
              <a:off x="1197455" y="5450610"/>
              <a:ext cx="6742230" cy="58477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9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인간의 관계맺기 방식에 관한 비판적 성찰을 토대로 인간과 자연 간의</a:t>
              </a:r>
              <a:endParaRPr lang="en-US" altLang="ko-KR" sz="19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ko-KR" altLang="en-US" sz="19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바람직하고 새로운 관계설정</a:t>
              </a:r>
            </a:p>
          </p:txBody>
        </p:sp>
      </p:grpSp>
      <p:grpSp>
        <p:nvGrpSpPr>
          <p:cNvPr id="942" name="4">
            <a:extLst>
              <a:ext uri="{FF2B5EF4-FFF2-40B4-BE49-F238E27FC236}">
                <a16:creationId xmlns:a16="http://schemas.microsoft.com/office/drawing/2014/main" id="{41B5EB2F-CA73-8A71-DC95-855ED0257B68}"/>
              </a:ext>
            </a:extLst>
          </p:cNvPr>
          <p:cNvGrpSpPr/>
          <p:nvPr/>
        </p:nvGrpSpPr>
        <p:grpSpPr>
          <a:xfrm>
            <a:off x="431800" y="4093269"/>
            <a:ext cx="8280400" cy="1144485"/>
            <a:chOff x="431800" y="4324021"/>
            <a:chExt cx="8280400" cy="1144485"/>
          </a:xfrm>
        </p:grpSpPr>
        <p:sp>
          <p:nvSpPr>
            <p:cNvPr id="943" name="자유형: 도형 942">
              <a:extLst>
                <a:ext uri="{FF2B5EF4-FFF2-40B4-BE49-F238E27FC236}">
                  <a16:creationId xmlns:a16="http://schemas.microsoft.com/office/drawing/2014/main" id="{F9CFFD48-1DB7-1A49-D37E-628F2372C1B5}"/>
                </a:ext>
              </a:extLst>
            </p:cNvPr>
            <p:cNvSpPr/>
            <p:nvPr/>
          </p:nvSpPr>
          <p:spPr>
            <a:xfrm>
              <a:off x="431800" y="4324021"/>
              <a:ext cx="8280400" cy="604735"/>
            </a:xfrm>
            <a:custGeom>
              <a:avLst/>
              <a:gdLst>
                <a:gd name="connsiteX0" fmla="*/ 106326 w 8280400"/>
                <a:gd name="connsiteY0" fmla="*/ 0 h 604735"/>
                <a:gd name="connsiteX1" fmla="*/ 1770264 w 8280400"/>
                <a:gd name="connsiteY1" fmla="*/ 0 h 604735"/>
                <a:gd name="connsiteX2" fmla="*/ 1868235 w 8280400"/>
                <a:gd name="connsiteY2" fmla="*/ 64939 h 604735"/>
                <a:gd name="connsiteX3" fmla="*/ 1876453 w 8280400"/>
                <a:gd name="connsiteY3" fmla="*/ 105646 h 604735"/>
                <a:gd name="connsiteX4" fmla="*/ 1906353 w 8280400"/>
                <a:gd name="connsiteY4" fmla="*/ 132450 h 604735"/>
                <a:gd name="connsiteX5" fmla="*/ 2005598 w 8280400"/>
                <a:gd name="connsiteY5" fmla="*/ 157296 h 604735"/>
                <a:gd name="connsiteX6" fmla="*/ 2104843 w 8280400"/>
                <a:gd name="connsiteY6" fmla="*/ 132450 h 604735"/>
                <a:gd name="connsiteX7" fmla="*/ 2134741 w 8280400"/>
                <a:gd name="connsiteY7" fmla="*/ 105648 h 604735"/>
                <a:gd name="connsiteX8" fmla="*/ 2142960 w 8280400"/>
                <a:gd name="connsiteY8" fmla="*/ 64939 h 604735"/>
                <a:gd name="connsiteX9" fmla="*/ 2240930 w 8280400"/>
                <a:gd name="connsiteY9" fmla="*/ 0 h 604735"/>
                <a:gd name="connsiteX10" fmla="*/ 3904868 w 8280400"/>
                <a:gd name="connsiteY10" fmla="*/ 0 h 604735"/>
                <a:gd name="connsiteX11" fmla="*/ 4002838 w 8280400"/>
                <a:gd name="connsiteY11" fmla="*/ 64939 h 604735"/>
                <a:gd name="connsiteX12" fmla="*/ 4011057 w 8280400"/>
                <a:gd name="connsiteY12" fmla="*/ 105646 h 604735"/>
                <a:gd name="connsiteX13" fmla="*/ 4040956 w 8280400"/>
                <a:gd name="connsiteY13" fmla="*/ 132450 h 604735"/>
                <a:gd name="connsiteX14" fmla="*/ 4140201 w 8280400"/>
                <a:gd name="connsiteY14" fmla="*/ 157296 h 604735"/>
                <a:gd name="connsiteX15" fmla="*/ 4239446 w 8280400"/>
                <a:gd name="connsiteY15" fmla="*/ 132450 h 604735"/>
                <a:gd name="connsiteX16" fmla="*/ 4269345 w 8280400"/>
                <a:gd name="connsiteY16" fmla="*/ 105647 h 604735"/>
                <a:gd name="connsiteX17" fmla="*/ 4277563 w 8280400"/>
                <a:gd name="connsiteY17" fmla="*/ 64939 h 604735"/>
                <a:gd name="connsiteX18" fmla="*/ 4375534 w 8280400"/>
                <a:gd name="connsiteY18" fmla="*/ 0 h 604735"/>
                <a:gd name="connsiteX19" fmla="*/ 6039472 w 8280400"/>
                <a:gd name="connsiteY19" fmla="*/ 0 h 604735"/>
                <a:gd name="connsiteX20" fmla="*/ 6137442 w 8280400"/>
                <a:gd name="connsiteY20" fmla="*/ 64939 h 604735"/>
                <a:gd name="connsiteX21" fmla="*/ 6145660 w 8280400"/>
                <a:gd name="connsiteY21" fmla="*/ 105646 h 604735"/>
                <a:gd name="connsiteX22" fmla="*/ 6175560 w 8280400"/>
                <a:gd name="connsiteY22" fmla="*/ 132450 h 604735"/>
                <a:gd name="connsiteX23" fmla="*/ 6274805 w 8280400"/>
                <a:gd name="connsiteY23" fmla="*/ 157296 h 604735"/>
                <a:gd name="connsiteX24" fmla="*/ 6374050 w 8280400"/>
                <a:gd name="connsiteY24" fmla="*/ 132450 h 604735"/>
                <a:gd name="connsiteX25" fmla="*/ 6403947 w 8280400"/>
                <a:gd name="connsiteY25" fmla="*/ 105650 h 604735"/>
                <a:gd name="connsiteX26" fmla="*/ 6412166 w 8280400"/>
                <a:gd name="connsiteY26" fmla="*/ 64939 h 604735"/>
                <a:gd name="connsiteX27" fmla="*/ 6510136 w 8280400"/>
                <a:gd name="connsiteY27" fmla="*/ 0 h 604735"/>
                <a:gd name="connsiteX28" fmla="*/ 8174074 w 8280400"/>
                <a:gd name="connsiteY28" fmla="*/ 0 h 604735"/>
                <a:gd name="connsiteX29" fmla="*/ 8280400 w 8280400"/>
                <a:gd name="connsiteY29" fmla="*/ 106326 h 604735"/>
                <a:gd name="connsiteX30" fmla="*/ 8280400 w 8280400"/>
                <a:gd name="connsiteY30" fmla="*/ 604735 h 604735"/>
                <a:gd name="connsiteX31" fmla="*/ 0 w 8280400"/>
                <a:gd name="connsiteY31" fmla="*/ 604735 h 604735"/>
                <a:gd name="connsiteX32" fmla="*/ 0 w 8280400"/>
                <a:gd name="connsiteY32" fmla="*/ 106326 h 604735"/>
                <a:gd name="connsiteX33" fmla="*/ 106326 w 8280400"/>
                <a:gd name="connsiteY33" fmla="*/ 0 h 60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80400" h="604735">
                  <a:moveTo>
                    <a:pt x="106326" y="0"/>
                  </a:moveTo>
                  <a:lnTo>
                    <a:pt x="1770264" y="0"/>
                  </a:lnTo>
                  <a:cubicBezTo>
                    <a:pt x="1814306" y="0"/>
                    <a:pt x="1852093" y="26777"/>
                    <a:pt x="1868235" y="64939"/>
                  </a:cubicBezTo>
                  <a:lnTo>
                    <a:pt x="1876453" y="105646"/>
                  </a:lnTo>
                  <a:lnTo>
                    <a:pt x="1906353" y="132450"/>
                  </a:lnTo>
                  <a:cubicBezTo>
                    <a:pt x="1931752" y="147801"/>
                    <a:pt x="1966840" y="157296"/>
                    <a:pt x="2005598" y="157296"/>
                  </a:cubicBezTo>
                  <a:cubicBezTo>
                    <a:pt x="2044355" y="157296"/>
                    <a:pt x="2079444" y="147801"/>
                    <a:pt x="2104843" y="132450"/>
                  </a:cubicBezTo>
                  <a:lnTo>
                    <a:pt x="2134741" y="105648"/>
                  </a:lnTo>
                  <a:lnTo>
                    <a:pt x="2142960" y="64939"/>
                  </a:lnTo>
                  <a:cubicBezTo>
                    <a:pt x="2159101" y="26777"/>
                    <a:pt x="2196889" y="0"/>
                    <a:pt x="2240930" y="0"/>
                  </a:cubicBezTo>
                  <a:lnTo>
                    <a:pt x="3904868" y="0"/>
                  </a:lnTo>
                  <a:cubicBezTo>
                    <a:pt x="3948909" y="0"/>
                    <a:pt x="3986697" y="26777"/>
                    <a:pt x="4002838" y="64939"/>
                  </a:cubicBezTo>
                  <a:lnTo>
                    <a:pt x="4011057" y="105646"/>
                  </a:lnTo>
                  <a:lnTo>
                    <a:pt x="4040956" y="132450"/>
                  </a:lnTo>
                  <a:cubicBezTo>
                    <a:pt x="4066355" y="147801"/>
                    <a:pt x="4101444" y="157296"/>
                    <a:pt x="4140201" y="157296"/>
                  </a:cubicBezTo>
                  <a:cubicBezTo>
                    <a:pt x="4178959" y="157296"/>
                    <a:pt x="4214047" y="147801"/>
                    <a:pt x="4239446" y="132450"/>
                  </a:cubicBezTo>
                  <a:lnTo>
                    <a:pt x="4269345" y="105647"/>
                  </a:lnTo>
                  <a:lnTo>
                    <a:pt x="4277563" y="64939"/>
                  </a:lnTo>
                  <a:cubicBezTo>
                    <a:pt x="4293705" y="26777"/>
                    <a:pt x="4331492" y="0"/>
                    <a:pt x="4375534" y="0"/>
                  </a:cubicBezTo>
                  <a:lnTo>
                    <a:pt x="6039472" y="0"/>
                  </a:lnTo>
                  <a:cubicBezTo>
                    <a:pt x="6083513" y="0"/>
                    <a:pt x="6121301" y="26777"/>
                    <a:pt x="6137442" y="64939"/>
                  </a:cubicBezTo>
                  <a:lnTo>
                    <a:pt x="6145660" y="105646"/>
                  </a:lnTo>
                  <a:lnTo>
                    <a:pt x="6175560" y="132450"/>
                  </a:lnTo>
                  <a:cubicBezTo>
                    <a:pt x="6200959" y="147801"/>
                    <a:pt x="6236048" y="157296"/>
                    <a:pt x="6274805" y="157296"/>
                  </a:cubicBezTo>
                  <a:cubicBezTo>
                    <a:pt x="6313563" y="157296"/>
                    <a:pt x="6348651" y="147801"/>
                    <a:pt x="6374050" y="132450"/>
                  </a:cubicBezTo>
                  <a:lnTo>
                    <a:pt x="6403947" y="105650"/>
                  </a:lnTo>
                  <a:lnTo>
                    <a:pt x="6412166" y="64939"/>
                  </a:lnTo>
                  <a:cubicBezTo>
                    <a:pt x="6428307" y="26777"/>
                    <a:pt x="6466095" y="0"/>
                    <a:pt x="6510136" y="0"/>
                  </a:cubicBezTo>
                  <a:lnTo>
                    <a:pt x="8174074" y="0"/>
                  </a:lnTo>
                  <a:cubicBezTo>
                    <a:pt x="8232796" y="0"/>
                    <a:pt x="8280400" y="47604"/>
                    <a:pt x="8280400" y="106326"/>
                  </a:cubicBezTo>
                  <a:lnTo>
                    <a:pt x="8280400" y="604735"/>
                  </a:lnTo>
                  <a:lnTo>
                    <a:pt x="0" y="604735"/>
                  </a:lnTo>
                  <a:lnTo>
                    <a:pt x="0" y="106326"/>
                  </a:lnTo>
                  <a:cubicBezTo>
                    <a:pt x="0" y="47604"/>
                    <a:pt x="47604" y="0"/>
                    <a:pt x="106326" y="0"/>
                  </a:cubicBezTo>
                  <a:close/>
                </a:path>
              </a:pathLst>
            </a:custGeom>
            <a:solidFill>
              <a:schemeClr val="bg1"/>
            </a:solidFill>
            <a:ln w="76200" cap="flat">
              <a:solidFill>
                <a:schemeClr val="bg1"/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44" name="자유형: 도형 943">
              <a:extLst>
                <a:ext uri="{FF2B5EF4-FFF2-40B4-BE49-F238E27FC236}">
                  <a16:creationId xmlns:a16="http://schemas.microsoft.com/office/drawing/2014/main" id="{972FA0D2-B86E-133C-08D5-3AF213728EB7}"/>
                </a:ext>
              </a:extLst>
            </p:cNvPr>
            <p:cNvSpPr/>
            <p:nvPr/>
          </p:nvSpPr>
          <p:spPr>
            <a:xfrm>
              <a:off x="2297043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8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8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45" name="자유형: 도형 944">
              <a:extLst>
                <a:ext uri="{FF2B5EF4-FFF2-40B4-BE49-F238E27FC236}">
                  <a16:creationId xmlns:a16="http://schemas.microsoft.com/office/drawing/2014/main" id="{14BEFDCB-8F21-7B5B-26D6-9C6D8B8D0758}"/>
                </a:ext>
              </a:extLst>
            </p:cNvPr>
            <p:cNvSpPr/>
            <p:nvPr/>
          </p:nvSpPr>
          <p:spPr>
            <a:xfrm>
              <a:off x="4431648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46" name="자유형: 도형 945">
              <a:extLst>
                <a:ext uri="{FF2B5EF4-FFF2-40B4-BE49-F238E27FC236}">
                  <a16:creationId xmlns:a16="http://schemas.microsoft.com/office/drawing/2014/main" id="{52C849B3-95C6-CB21-7F46-0BE458F7985D}"/>
                </a:ext>
              </a:extLst>
            </p:cNvPr>
            <p:cNvSpPr/>
            <p:nvPr/>
          </p:nvSpPr>
          <p:spPr>
            <a:xfrm>
              <a:off x="6566252" y="4396488"/>
              <a:ext cx="280707" cy="1013269"/>
            </a:xfrm>
            <a:custGeom>
              <a:avLst/>
              <a:gdLst>
                <a:gd name="connsiteX0" fmla="*/ 0 w 280707"/>
                <a:gd name="connsiteY0" fmla="*/ 0 h 1013269"/>
                <a:gd name="connsiteX1" fmla="*/ 140354 w 280707"/>
                <a:gd name="connsiteY1" fmla="*/ 84831 h 1013269"/>
                <a:gd name="connsiteX2" fmla="*/ 280707 w 280707"/>
                <a:gd name="connsiteY2" fmla="*/ 0 h 1013269"/>
                <a:gd name="connsiteX3" fmla="*/ 280707 w 280707"/>
                <a:gd name="connsiteY3" fmla="*/ 323564 h 1013269"/>
                <a:gd name="connsiteX4" fmla="*/ 280707 w 280707"/>
                <a:gd name="connsiteY4" fmla="*/ 338539 h 1013269"/>
                <a:gd name="connsiteX5" fmla="*/ 280707 w 280707"/>
                <a:gd name="connsiteY5" fmla="*/ 674730 h 1013269"/>
                <a:gd name="connsiteX6" fmla="*/ 280707 w 280707"/>
                <a:gd name="connsiteY6" fmla="*/ 849165 h 1013269"/>
                <a:gd name="connsiteX7" fmla="*/ 280707 w 280707"/>
                <a:gd name="connsiteY7" fmla="*/ 1013269 h 1013269"/>
                <a:gd name="connsiteX8" fmla="*/ 140354 w 280707"/>
                <a:gd name="connsiteY8" fmla="*/ 928439 h 1013269"/>
                <a:gd name="connsiteX9" fmla="*/ 0 w 280707"/>
                <a:gd name="connsiteY9" fmla="*/ 1013269 h 1013269"/>
                <a:gd name="connsiteX10" fmla="*/ 0 w 280707"/>
                <a:gd name="connsiteY10" fmla="*/ 849165 h 1013269"/>
                <a:gd name="connsiteX11" fmla="*/ 0 w 280707"/>
                <a:gd name="connsiteY11" fmla="*/ 674730 h 1013269"/>
                <a:gd name="connsiteX12" fmla="*/ 0 w 280707"/>
                <a:gd name="connsiteY12" fmla="*/ 338539 h 1013269"/>
                <a:gd name="connsiteX13" fmla="*/ 0 w 280707"/>
                <a:gd name="connsiteY13" fmla="*/ 32356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07" h="1013269">
                  <a:moveTo>
                    <a:pt x="0" y="0"/>
                  </a:moveTo>
                  <a:cubicBezTo>
                    <a:pt x="0" y="46851"/>
                    <a:pt x="62839" y="84831"/>
                    <a:pt x="140354" y="84831"/>
                  </a:cubicBezTo>
                  <a:cubicBezTo>
                    <a:pt x="217869" y="84831"/>
                    <a:pt x="280707" y="46851"/>
                    <a:pt x="280707" y="0"/>
                  </a:cubicBezTo>
                  <a:lnTo>
                    <a:pt x="280707" y="323564"/>
                  </a:lnTo>
                  <a:lnTo>
                    <a:pt x="280707" y="338539"/>
                  </a:lnTo>
                  <a:lnTo>
                    <a:pt x="280707" y="674730"/>
                  </a:lnTo>
                  <a:lnTo>
                    <a:pt x="280707" y="849165"/>
                  </a:lnTo>
                  <a:lnTo>
                    <a:pt x="280707" y="1013269"/>
                  </a:lnTo>
                  <a:cubicBezTo>
                    <a:pt x="280707" y="966419"/>
                    <a:pt x="217869" y="928439"/>
                    <a:pt x="140354" y="928439"/>
                  </a:cubicBezTo>
                  <a:cubicBezTo>
                    <a:pt x="62839" y="928439"/>
                    <a:pt x="0" y="966419"/>
                    <a:pt x="0" y="1013269"/>
                  </a:cubicBezTo>
                  <a:lnTo>
                    <a:pt x="0" y="849165"/>
                  </a:lnTo>
                  <a:lnTo>
                    <a:pt x="0" y="674730"/>
                  </a:lnTo>
                  <a:lnTo>
                    <a:pt x="0" y="338539"/>
                  </a:lnTo>
                  <a:lnTo>
                    <a:pt x="0" y="323564"/>
                  </a:lnTo>
                  <a:close/>
                </a:path>
              </a:pathLst>
            </a:custGeom>
            <a:gradFill>
              <a:gsLst>
                <a:gs pos="100000">
                  <a:srgbClr val="A6A6A6"/>
                </a:gs>
                <a:gs pos="18000">
                  <a:srgbClr val="01676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947" name="1">
              <a:extLst>
                <a:ext uri="{FF2B5EF4-FFF2-40B4-BE49-F238E27FC236}">
                  <a16:creationId xmlns:a16="http://schemas.microsoft.com/office/drawing/2014/main" id="{4673DCC0-8145-52A8-A8FA-51DDEA4D86ED}"/>
                </a:ext>
              </a:extLst>
            </p:cNvPr>
            <p:cNvGrpSpPr/>
            <p:nvPr/>
          </p:nvGrpSpPr>
          <p:grpSpPr>
            <a:xfrm>
              <a:off x="43180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969" name="그룹 968">
                <a:extLst>
                  <a:ext uri="{FF2B5EF4-FFF2-40B4-BE49-F238E27FC236}">
                    <a16:creationId xmlns:a16="http://schemas.microsoft.com/office/drawing/2014/main" id="{5E06A7AA-E89B-1A71-17ED-E7B376378D56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973" name="사각형: 둥근 모서리 972">
                  <a:extLst>
                    <a:ext uri="{FF2B5EF4-FFF2-40B4-BE49-F238E27FC236}">
                      <a16:creationId xmlns:a16="http://schemas.microsoft.com/office/drawing/2014/main" id="{2B2E7481-A3DA-FE6F-2892-E51C4441A87F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74" name="TextBox 973">
                  <a:extLst>
                    <a:ext uri="{FF2B5EF4-FFF2-40B4-BE49-F238E27FC236}">
                      <a16:creationId xmlns:a16="http://schemas.microsoft.com/office/drawing/2014/main" id="{B01D3994-385A-237F-F49E-9F7585E8A39C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자신과의</a:t>
                  </a:r>
                  <a:endParaRPr lang="en-US" altLang="ko-KR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970" name="그룹 969">
                <a:extLst>
                  <a:ext uri="{FF2B5EF4-FFF2-40B4-BE49-F238E27FC236}">
                    <a16:creationId xmlns:a16="http://schemas.microsoft.com/office/drawing/2014/main" id="{DD7D7AEB-E39A-A511-CC1C-B5144EC52124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971" name="타원 970">
                  <a:extLst>
                    <a:ext uri="{FF2B5EF4-FFF2-40B4-BE49-F238E27FC236}">
                      <a16:creationId xmlns:a16="http://schemas.microsoft.com/office/drawing/2014/main" id="{401425B8-C534-7EB7-03F1-E36DB35C40FA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72" name="자유형: 도형 971">
                  <a:extLst>
                    <a:ext uri="{FF2B5EF4-FFF2-40B4-BE49-F238E27FC236}">
                      <a16:creationId xmlns:a16="http://schemas.microsoft.com/office/drawing/2014/main" id="{686D1D9C-EEEA-CB8C-5ED2-BBF7D2F22FB8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48" name="2">
              <a:extLst>
                <a:ext uri="{FF2B5EF4-FFF2-40B4-BE49-F238E27FC236}">
                  <a16:creationId xmlns:a16="http://schemas.microsoft.com/office/drawing/2014/main" id="{05696EF1-9CB2-E093-B8FD-610EAA1DA590}"/>
                </a:ext>
              </a:extLst>
            </p:cNvPr>
            <p:cNvGrpSpPr/>
            <p:nvPr/>
          </p:nvGrpSpPr>
          <p:grpSpPr>
            <a:xfrm>
              <a:off x="2566403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963" name="그룹 962">
                <a:extLst>
                  <a:ext uri="{FF2B5EF4-FFF2-40B4-BE49-F238E27FC236}">
                    <a16:creationId xmlns:a16="http://schemas.microsoft.com/office/drawing/2014/main" id="{FD6F1A14-21BF-2F01-4E6A-B39A1E744E94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967" name="사각형: 둥근 모서리 966">
                  <a:extLst>
                    <a:ext uri="{FF2B5EF4-FFF2-40B4-BE49-F238E27FC236}">
                      <a16:creationId xmlns:a16="http://schemas.microsoft.com/office/drawing/2014/main" id="{B416D32D-7C3D-B526-4CDA-6C472187415A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68" name="TextBox 967">
                  <a:extLst>
                    <a:ext uri="{FF2B5EF4-FFF2-40B4-BE49-F238E27FC236}">
                      <a16:creationId xmlns:a16="http://schemas.microsoft.com/office/drawing/2014/main" id="{7DB18FB0-61E8-BF3A-3CAE-D6CA8D76052D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타인과의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964" name="그룹 963">
                <a:extLst>
                  <a:ext uri="{FF2B5EF4-FFF2-40B4-BE49-F238E27FC236}">
                    <a16:creationId xmlns:a16="http://schemas.microsoft.com/office/drawing/2014/main" id="{85B30E17-91F6-12E8-6F20-4B8A19280E47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965" name="타원 964">
                  <a:extLst>
                    <a:ext uri="{FF2B5EF4-FFF2-40B4-BE49-F238E27FC236}">
                      <a16:creationId xmlns:a16="http://schemas.microsoft.com/office/drawing/2014/main" id="{D605A3D2-ED9E-BC45-77DB-47A745AC43D2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66" name="자유형: 도형 965">
                  <a:extLst>
                    <a:ext uri="{FF2B5EF4-FFF2-40B4-BE49-F238E27FC236}">
                      <a16:creationId xmlns:a16="http://schemas.microsoft.com/office/drawing/2014/main" id="{0E83C511-DC59-CC26-7754-FB0D3DF999E2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49" name="3">
              <a:extLst>
                <a:ext uri="{FF2B5EF4-FFF2-40B4-BE49-F238E27FC236}">
                  <a16:creationId xmlns:a16="http://schemas.microsoft.com/office/drawing/2014/main" id="{9133266B-087F-305B-5A59-35DA368F7F69}"/>
                </a:ext>
              </a:extLst>
            </p:cNvPr>
            <p:cNvGrpSpPr/>
            <p:nvPr/>
          </p:nvGrpSpPr>
          <p:grpSpPr>
            <a:xfrm>
              <a:off x="4701006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957" name="그룹 956">
                <a:extLst>
                  <a:ext uri="{FF2B5EF4-FFF2-40B4-BE49-F238E27FC236}">
                    <a16:creationId xmlns:a16="http://schemas.microsoft.com/office/drawing/2014/main" id="{81A46105-EB8B-FC05-BD48-58458F52948F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961" name="사각형: 둥근 모서리 960">
                  <a:extLst>
                    <a:ext uri="{FF2B5EF4-FFF2-40B4-BE49-F238E27FC236}">
                      <a16:creationId xmlns:a16="http://schemas.microsoft.com/office/drawing/2014/main" id="{9F6A219B-BB9C-A9C0-8D03-1902681E2A0C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chemeClr val="bg1">
                    <a:lumMod val="75000"/>
                  </a:schemeClr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62" name="TextBox 961">
                  <a:extLst>
                    <a:ext uri="{FF2B5EF4-FFF2-40B4-BE49-F238E27FC236}">
                      <a16:creationId xmlns:a16="http://schemas.microsoft.com/office/drawing/2014/main" id="{399EDC9E-4B67-92C3-707F-C095156617F6}"/>
                    </a:ext>
                  </a:extLst>
                </p:cNvPr>
                <p:cNvSpPr txBox="1"/>
                <p:nvPr/>
              </p:nvSpPr>
              <p:spPr>
                <a:xfrm>
                  <a:off x="845111" y="4480765"/>
                  <a:ext cx="1049967" cy="830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사회 </a:t>
                  </a:r>
                  <a:r>
                    <a:rPr lang="en-US" altLang="ko-KR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·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공동체와의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958" name="그룹 957">
                <a:extLst>
                  <a:ext uri="{FF2B5EF4-FFF2-40B4-BE49-F238E27FC236}">
                    <a16:creationId xmlns:a16="http://schemas.microsoft.com/office/drawing/2014/main" id="{28D0FC57-3047-9BDA-229F-A4576B1E07AD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959" name="타원 958">
                  <a:extLst>
                    <a:ext uri="{FF2B5EF4-FFF2-40B4-BE49-F238E27FC236}">
                      <a16:creationId xmlns:a16="http://schemas.microsoft.com/office/drawing/2014/main" id="{6CE651AB-123F-79A1-D7C3-3A235F8ADAEA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60" name="자유형: 도형 959">
                  <a:extLst>
                    <a:ext uri="{FF2B5EF4-FFF2-40B4-BE49-F238E27FC236}">
                      <a16:creationId xmlns:a16="http://schemas.microsoft.com/office/drawing/2014/main" id="{459353B7-B7B6-F2E6-8D3F-D31988220C01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50" name="4">
              <a:extLst>
                <a:ext uri="{FF2B5EF4-FFF2-40B4-BE49-F238E27FC236}">
                  <a16:creationId xmlns:a16="http://schemas.microsoft.com/office/drawing/2014/main" id="{9FEEF068-ABFC-94B8-209B-86BFD0172D41}"/>
                </a:ext>
              </a:extLst>
            </p:cNvPr>
            <p:cNvGrpSpPr/>
            <p:nvPr/>
          </p:nvGrpSpPr>
          <p:grpSpPr>
            <a:xfrm>
              <a:off x="6835610" y="4324021"/>
              <a:ext cx="1876590" cy="1144485"/>
              <a:chOff x="431800" y="4324021"/>
              <a:chExt cx="1876590" cy="1144485"/>
            </a:xfrm>
          </p:grpSpPr>
          <p:grpSp>
            <p:nvGrpSpPr>
              <p:cNvPr id="951" name="그룹 950">
                <a:extLst>
                  <a:ext uri="{FF2B5EF4-FFF2-40B4-BE49-F238E27FC236}">
                    <a16:creationId xmlns:a16="http://schemas.microsoft.com/office/drawing/2014/main" id="{6A280A53-5597-9475-8F11-5713A128A97B}"/>
                  </a:ext>
                </a:extLst>
              </p:cNvPr>
              <p:cNvGrpSpPr/>
              <p:nvPr/>
            </p:nvGrpSpPr>
            <p:grpSpPr>
              <a:xfrm>
                <a:off x="431800" y="4324021"/>
                <a:ext cx="1876590" cy="1144485"/>
                <a:chOff x="431800" y="4324021"/>
                <a:chExt cx="1876590" cy="1144485"/>
              </a:xfrm>
            </p:grpSpPr>
            <p:sp>
              <p:nvSpPr>
                <p:cNvPr id="955" name="사각형: 둥근 모서리 954">
                  <a:extLst>
                    <a:ext uri="{FF2B5EF4-FFF2-40B4-BE49-F238E27FC236}">
                      <a16:creationId xmlns:a16="http://schemas.microsoft.com/office/drawing/2014/main" id="{4D592AC7-EDA5-70D5-630B-81F2AAA817B2}"/>
                    </a:ext>
                  </a:extLst>
                </p:cNvPr>
                <p:cNvSpPr/>
                <p:nvPr/>
              </p:nvSpPr>
              <p:spPr>
                <a:xfrm>
                  <a:off x="431800" y="4324021"/>
                  <a:ext cx="1876590" cy="1144485"/>
                </a:xfrm>
                <a:prstGeom prst="roundRect">
                  <a:avLst>
                    <a:gd name="adj" fmla="val 9428"/>
                  </a:avLst>
                </a:prstGeom>
                <a:solidFill>
                  <a:srgbClr val="019E95"/>
                </a:solidFill>
                <a:ln w="69850" cap="flat">
                  <a:noFill/>
                  <a:prstDash val="solid"/>
                  <a:miter/>
                </a:ln>
                <a:effectLst>
                  <a:innerShdw dist="50800" dir="5400000">
                    <a:prstClr val="black">
                      <a:alpha val="20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0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56" name="TextBox 955">
                  <a:extLst>
                    <a:ext uri="{FF2B5EF4-FFF2-40B4-BE49-F238E27FC236}">
                      <a16:creationId xmlns:a16="http://schemas.microsoft.com/office/drawing/2014/main" id="{C538539C-01EE-DC93-0EF3-17A8B5445F90}"/>
                    </a:ext>
                  </a:extLst>
                </p:cNvPr>
                <p:cNvSpPr txBox="1"/>
                <p:nvPr/>
              </p:nvSpPr>
              <p:spPr>
                <a:xfrm>
                  <a:off x="947077" y="4619264"/>
                  <a:ext cx="8460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자연과의</a:t>
                  </a: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관계</a:t>
                  </a:r>
                </a:p>
              </p:txBody>
            </p:sp>
          </p:grpSp>
          <p:grpSp>
            <p:nvGrpSpPr>
              <p:cNvPr id="952" name="그룹 951">
                <a:extLst>
                  <a:ext uri="{FF2B5EF4-FFF2-40B4-BE49-F238E27FC236}">
                    <a16:creationId xmlns:a16="http://schemas.microsoft.com/office/drawing/2014/main" id="{3E94A919-877E-9362-BCE2-8E4B3AA3633E}"/>
                  </a:ext>
                </a:extLst>
              </p:cNvPr>
              <p:cNvGrpSpPr/>
              <p:nvPr/>
            </p:nvGrpSpPr>
            <p:grpSpPr>
              <a:xfrm>
                <a:off x="1957912" y="5087049"/>
                <a:ext cx="228179" cy="228179"/>
                <a:chOff x="1957912" y="5087049"/>
                <a:chExt cx="228179" cy="228179"/>
              </a:xfrm>
            </p:grpSpPr>
            <p:sp>
              <p:nvSpPr>
                <p:cNvPr id="953" name="타원 952">
                  <a:extLst>
                    <a:ext uri="{FF2B5EF4-FFF2-40B4-BE49-F238E27FC236}">
                      <a16:creationId xmlns:a16="http://schemas.microsoft.com/office/drawing/2014/main" id="{B72D0AE7-4B4B-D22B-8C75-3F6EC5122DA0}"/>
                    </a:ext>
                  </a:extLst>
                </p:cNvPr>
                <p:cNvSpPr/>
                <p:nvPr/>
              </p:nvSpPr>
              <p:spPr>
                <a:xfrm>
                  <a:off x="1957912" y="5087049"/>
                  <a:ext cx="228179" cy="228179"/>
                </a:xfrm>
                <a:prstGeom prst="ellipse">
                  <a:avLst/>
                </a:prstGeom>
                <a:solidFill>
                  <a:schemeClr val="bg1"/>
                </a:solidFill>
                <a:ln w="222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54" name="자유형: 도형 953">
                  <a:extLst>
                    <a:ext uri="{FF2B5EF4-FFF2-40B4-BE49-F238E27FC236}">
                      <a16:creationId xmlns:a16="http://schemas.microsoft.com/office/drawing/2014/main" id="{ECB1E51A-3DEE-D916-4D13-654DC78EB258}"/>
                    </a:ext>
                  </a:extLst>
                </p:cNvPr>
                <p:cNvSpPr/>
                <p:nvPr/>
              </p:nvSpPr>
              <p:spPr>
                <a:xfrm>
                  <a:off x="2027454" y="5109070"/>
                  <a:ext cx="105318" cy="192138"/>
                </a:xfrm>
                <a:custGeom>
                  <a:avLst/>
                  <a:gdLst>
                    <a:gd name="connsiteX0" fmla="*/ 76694 w 105318"/>
                    <a:gd name="connsiteY0" fmla="*/ 173734 h 192138"/>
                    <a:gd name="connsiteX1" fmla="*/ 71679 w 105318"/>
                    <a:gd name="connsiteY1" fmla="*/ 178749 h 192138"/>
                    <a:gd name="connsiteX2" fmla="*/ 76694 w 105318"/>
                    <a:gd name="connsiteY2" fmla="*/ 183764 h 192138"/>
                    <a:gd name="connsiteX3" fmla="*/ 81709 w 105318"/>
                    <a:gd name="connsiteY3" fmla="*/ 178749 h 192138"/>
                    <a:gd name="connsiteX4" fmla="*/ 76694 w 105318"/>
                    <a:gd name="connsiteY4" fmla="*/ 173734 h 192138"/>
                    <a:gd name="connsiteX5" fmla="*/ 21717 w 105318"/>
                    <a:gd name="connsiteY5" fmla="*/ 165359 h 192138"/>
                    <a:gd name="connsiteX6" fmla="*/ 88712 w 105318"/>
                    <a:gd name="connsiteY6" fmla="*/ 165359 h 192138"/>
                    <a:gd name="connsiteX7" fmla="*/ 91077 w 105318"/>
                    <a:gd name="connsiteY7" fmla="*/ 167725 h 192138"/>
                    <a:gd name="connsiteX8" fmla="*/ 91077 w 105318"/>
                    <a:gd name="connsiteY8" fmla="*/ 189773 h 192138"/>
                    <a:gd name="connsiteX9" fmla="*/ 88712 w 105318"/>
                    <a:gd name="connsiteY9" fmla="*/ 192138 h 192138"/>
                    <a:gd name="connsiteX10" fmla="*/ 21717 w 105318"/>
                    <a:gd name="connsiteY10" fmla="*/ 192138 h 192138"/>
                    <a:gd name="connsiteX11" fmla="*/ 19351 w 105318"/>
                    <a:gd name="connsiteY11" fmla="*/ 189773 h 192138"/>
                    <a:gd name="connsiteX12" fmla="*/ 19351 w 105318"/>
                    <a:gd name="connsiteY12" fmla="*/ 167725 h 192138"/>
                    <a:gd name="connsiteX13" fmla="*/ 21717 w 105318"/>
                    <a:gd name="connsiteY13" fmla="*/ 165359 h 192138"/>
                    <a:gd name="connsiteX14" fmla="*/ 67421 w 105318"/>
                    <a:gd name="connsiteY14" fmla="*/ 34302 h 192138"/>
                    <a:gd name="connsiteX15" fmla="*/ 74518 w 105318"/>
                    <a:gd name="connsiteY15" fmla="*/ 34302 h 192138"/>
                    <a:gd name="connsiteX16" fmla="*/ 80432 w 105318"/>
                    <a:gd name="connsiteY16" fmla="*/ 40217 h 192138"/>
                    <a:gd name="connsiteX17" fmla="*/ 74518 w 105318"/>
                    <a:gd name="connsiteY17" fmla="*/ 46131 h 192138"/>
                    <a:gd name="connsiteX18" fmla="*/ 67421 w 105318"/>
                    <a:gd name="connsiteY18" fmla="*/ 46131 h 192138"/>
                    <a:gd name="connsiteX19" fmla="*/ 61507 w 105318"/>
                    <a:gd name="connsiteY19" fmla="*/ 40217 h 192138"/>
                    <a:gd name="connsiteX20" fmla="*/ 67421 w 105318"/>
                    <a:gd name="connsiteY20" fmla="*/ 34302 h 192138"/>
                    <a:gd name="connsiteX21" fmla="*/ 5914 w 105318"/>
                    <a:gd name="connsiteY21" fmla="*/ 34255 h 192138"/>
                    <a:gd name="connsiteX22" fmla="*/ 13011 w 105318"/>
                    <a:gd name="connsiteY22" fmla="*/ 34255 h 192138"/>
                    <a:gd name="connsiteX23" fmla="*/ 18925 w 105318"/>
                    <a:gd name="connsiteY23" fmla="*/ 40169 h 192138"/>
                    <a:gd name="connsiteX24" fmla="*/ 13011 w 105318"/>
                    <a:gd name="connsiteY24" fmla="*/ 46083 h 192138"/>
                    <a:gd name="connsiteX25" fmla="*/ 5914 w 105318"/>
                    <a:gd name="connsiteY25" fmla="*/ 46083 h 192138"/>
                    <a:gd name="connsiteX26" fmla="*/ 0 w 105318"/>
                    <a:gd name="connsiteY26" fmla="*/ 40169 h 192138"/>
                    <a:gd name="connsiteX27" fmla="*/ 5914 w 105318"/>
                    <a:gd name="connsiteY27" fmla="*/ 34255 h 192138"/>
                    <a:gd name="connsiteX28" fmla="*/ 42108 w 105318"/>
                    <a:gd name="connsiteY28" fmla="*/ 28862 h 192138"/>
                    <a:gd name="connsiteX29" fmla="*/ 48496 w 105318"/>
                    <a:gd name="connsiteY29" fmla="*/ 38229 h 192138"/>
                    <a:gd name="connsiteX30" fmla="*/ 48496 w 105318"/>
                    <a:gd name="connsiteY30" fmla="*/ 68131 h 192138"/>
                    <a:gd name="connsiteX31" fmla="*/ 59567 w 105318"/>
                    <a:gd name="connsiteY31" fmla="*/ 63967 h 192138"/>
                    <a:gd name="connsiteX32" fmla="*/ 68698 w 105318"/>
                    <a:gd name="connsiteY32" fmla="*/ 71538 h 192138"/>
                    <a:gd name="connsiteX33" fmla="*/ 78492 w 105318"/>
                    <a:gd name="connsiteY33" fmla="*/ 68699 h 192138"/>
                    <a:gd name="connsiteX34" fmla="*/ 87150 w 105318"/>
                    <a:gd name="connsiteY34" fmla="*/ 76600 h 192138"/>
                    <a:gd name="connsiteX35" fmla="*/ 97417 w 105318"/>
                    <a:gd name="connsiteY35" fmla="*/ 73430 h 192138"/>
                    <a:gd name="connsiteX36" fmla="*/ 97464 w 105318"/>
                    <a:gd name="connsiteY36" fmla="*/ 73478 h 192138"/>
                    <a:gd name="connsiteX37" fmla="*/ 105318 w 105318"/>
                    <a:gd name="connsiteY37" fmla="*/ 83319 h 192138"/>
                    <a:gd name="connsiteX38" fmla="*/ 105318 w 105318"/>
                    <a:gd name="connsiteY38" fmla="*/ 128976 h 192138"/>
                    <a:gd name="connsiteX39" fmla="*/ 101155 w 105318"/>
                    <a:gd name="connsiteY39" fmla="*/ 139006 h 192138"/>
                    <a:gd name="connsiteX40" fmla="*/ 90557 w 105318"/>
                    <a:gd name="connsiteY40" fmla="*/ 149604 h 192138"/>
                    <a:gd name="connsiteX41" fmla="*/ 80526 w 105318"/>
                    <a:gd name="connsiteY41" fmla="*/ 153768 h 192138"/>
                    <a:gd name="connsiteX42" fmla="*/ 28151 w 105318"/>
                    <a:gd name="connsiteY42" fmla="*/ 153768 h 192138"/>
                    <a:gd name="connsiteX43" fmla="*/ 18783 w 105318"/>
                    <a:gd name="connsiteY43" fmla="*/ 150266 h 192138"/>
                    <a:gd name="connsiteX44" fmla="*/ 6056 w 105318"/>
                    <a:gd name="connsiteY44" fmla="*/ 139100 h 192138"/>
                    <a:gd name="connsiteX45" fmla="*/ 1230 w 105318"/>
                    <a:gd name="connsiteY45" fmla="*/ 128408 h 192138"/>
                    <a:gd name="connsiteX46" fmla="*/ 1230 w 105318"/>
                    <a:gd name="connsiteY46" fmla="*/ 105035 h 192138"/>
                    <a:gd name="connsiteX47" fmla="*/ 14004 w 105318"/>
                    <a:gd name="connsiteY47" fmla="*/ 92261 h 192138"/>
                    <a:gd name="connsiteX48" fmla="*/ 16843 w 105318"/>
                    <a:gd name="connsiteY48" fmla="*/ 92261 h 192138"/>
                    <a:gd name="connsiteX49" fmla="*/ 20108 w 105318"/>
                    <a:gd name="connsiteY49" fmla="*/ 95525 h 192138"/>
                    <a:gd name="connsiteX50" fmla="*/ 20108 w 105318"/>
                    <a:gd name="connsiteY50" fmla="*/ 104089 h 192138"/>
                    <a:gd name="connsiteX51" fmla="*/ 29571 w 105318"/>
                    <a:gd name="connsiteY51" fmla="*/ 113551 h 192138"/>
                    <a:gd name="connsiteX52" fmla="*/ 29571 w 105318"/>
                    <a:gd name="connsiteY52" fmla="*/ 37851 h 192138"/>
                    <a:gd name="connsiteX53" fmla="*/ 42108 w 105318"/>
                    <a:gd name="connsiteY53" fmla="*/ 28862 h 192138"/>
                    <a:gd name="connsiteX54" fmla="*/ 60277 w 105318"/>
                    <a:gd name="connsiteY54" fmla="*/ 11733 h 192138"/>
                    <a:gd name="connsiteX55" fmla="*/ 68651 w 105318"/>
                    <a:gd name="connsiteY55" fmla="*/ 11733 h 192138"/>
                    <a:gd name="connsiteX56" fmla="*/ 68651 w 105318"/>
                    <a:gd name="connsiteY56" fmla="*/ 20108 h 192138"/>
                    <a:gd name="connsiteX57" fmla="*/ 63636 w 105318"/>
                    <a:gd name="connsiteY57" fmla="*/ 25123 h 192138"/>
                    <a:gd name="connsiteX58" fmla="*/ 59472 w 105318"/>
                    <a:gd name="connsiteY58" fmla="*/ 26874 h 192138"/>
                    <a:gd name="connsiteX59" fmla="*/ 59425 w 105318"/>
                    <a:gd name="connsiteY59" fmla="*/ 26874 h 192138"/>
                    <a:gd name="connsiteX60" fmla="*/ 55261 w 105318"/>
                    <a:gd name="connsiteY60" fmla="*/ 25123 h 192138"/>
                    <a:gd name="connsiteX61" fmla="*/ 55261 w 105318"/>
                    <a:gd name="connsiteY61" fmla="*/ 16749 h 192138"/>
                    <a:gd name="connsiteX62" fmla="*/ 11734 w 105318"/>
                    <a:gd name="connsiteY62" fmla="*/ 11733 h 192138"/>
                    <a:gd name="connsiteX63" fmla="*/ 20108 w 105318"/>
                    <a:gd name="connsiteY63" fmla="*/ 11733 h 192138"/>
                    <a:gd name="connsiteX64" fmla="*/ 25123 w 105318"/>
                    <a:gd name="connsiteY64" fmla="*/ 16749 h 192138"/>
                    <a:gd name="connsiteX65" fmla="*/ 25123 w 105318"/>
                    <a:gd name="connsiteY65" fmla="*/ 25123 h 192138"/>
                    <a:gd name="connsiteX66" fmla="*/ 20960 w 105318"/>
                    <a:gd name="connsiteY66" fmla="*/ 26874 h 192138"/>
                    <a:gd name="connsiteX67" fmla="*/ 16796 w 105318"/>
                    <a:gd name="connsiteY67" fmla="*/ 25123 h 192138"/>
                    <a:gd name="connsiteX68" fmla="*/ 16749 w 105318"/>
                    <a:gd name="connsiteY68" fmla="*/ 25123 h 192138"/>
                    <a:gd name="connsiteX69" fmla="*/ 11734 w 105318"/>
                    <a:gd name="connsiteY69" fmla="*/ 20108 h 192138"/>
                    <a:gd name="connsiteX70" fmla="*/ 11734 w 105318"/>
                    <a:gd name="connsiteY70" fmla="*/ 11733 h 192138"/>
                    <a:gd name="connsiteX71" fmla="*/ 40216 w 105318"/>
                    <a:gd name="connsiteY71" fmla="*/ 0 h 192138"/>
                    <a:gd name="connsiteX72" fmla="*/ 46130 w 105318"/>
                    <a:gd name="connsiteY72" fmla="*/ 5914 h 192138"/>
                    <a:gd name="connsiteX73" fmla="*/ 46130 w 105318"/>
                    <a:gd name="connsiteY73" fmla="*/ 13011 h 192138"/>
                    <a:gd name="connsiteX74" fmla="*/ 40216 w 105318"/>
                    <a:gd name="connsiteY74" fmla="*/ 18925 h 192138"/>
                    <a:gd name="connsiteX75" fmla="*/ 34302 w 105318"/>
                    <a:gd name="connsiteY75" fmla="*/ 13011 h 192138"/>
                    <a:gd name="connsiteX76" fmla="*/ 34302 w 105318"/>
                    <a:gd name="connsiteY76" fmla="*/ 5914 h 192138"/>
                    <a:gd name="connsiteX77" fmla="*/ 40216 w 105318"/>
                    <a:gd name="connsiteY77" fmla="*/ 0 h 19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05318" h="192138">
                      <a:moveTo>
                        <a:pt x="76694" y="173734"/>
                      </a:moveTo>
                      <a:cubicBezTo>
                        <a:pt x="73950" y="173734"/>
                        <a:pt x="71679" y="176005"/>
                        <a:pt x="71679" y="178749"/>
                      </a:cubicBezTo>
                      <a:cubicBezTo>
                        <a:pt x="71679" y="181493"/>
                        <a:pt x="73903" y="183764"/>
                        <a:pt x="76694" y="183764"/>
                      </a:cubicBezTo>
                      <a:cubicBezTo>
                        <a:pt x="79438" y="183764"/>
                        <a:pt x="81709" y="181493"/>
                        <a:pt x="81709" y="178749"/>
                      </a:cubicBezTo>
                      <a:cubicBezTo>
                        <a:pt x="81709" y="176005"/>
                        <a:pt x="79438" y="173734"/>
                        <a:pt x="76694" y="173734"/>
                      </a:cubicBezTo>
                      <a:close/>
                      <a:moveTo>
                        <a:pt x="21717" y="165359"/>
                      </a:moveTo>
                      <a:lnTo>
                        <a:pt x="88712" y="165359"/>
                      </a:lnTo>
                      <a:cubicBezTo>
                        <a:pt x="90036" y="165359"/>
                        <a:pt x="91077" y="166400"/>
                        <a:pt x="91077" y="167725"/>
                      </a:cubicBezTo>
                      <a:lnTo>
                        <a:pt x="91077" y="189773"/>
                      </a:lnTo>
                      <a:cubicBezTo>
                        <a:pt x="91077" y="191098"/>
                        <a:pt x="90036" y="192138"/>
                        <a:pt x="88712" y="192138"/>
                      </a:cubicBezTo>
                      <a:lnTo>
                        <a:pt x="21717" y="192138"/>
                      </a:lnTo>
                      <a:cubicBezTo>
                        <a:pt x="20392" y="192138"/>
                        <a:pt x="19351" y="191098"/>
                        <a:pt x="19351" y="189773"/>
                      </a:cubicBezTo>
                      <a:lnTo>
                        <a:pt x="19351" y="167725"/>
                      </a:lnTo>
                      <a:cubicBezTo>
                        <a:pt x="19351" y="166400"/>
                        <a:pt x="20392" y="165359"/>
                        <a:pt x="21717" y="165359"/>
                      </a:cubicBezTo>
                      <a:close/>
                      <a:moveTo>
                        <a:pt x="67421" y="34302"/>
                      </a:moveTo>
                      <a:lnTo>
                        <a:pt x="74518" y="34302"/>
                      </a:lnTo>
                      <a:cubicBezTo>
                        <a:pt x="77782" y="34302"/>
                        <a:pt x="80432" y="36952"/>
                        <a:pt x="80432" y="40217"/>
                      </a:cubicBezTo>
                      <a:cubicBezTo>
                        <a:pt x="80432" y="43481"/>
                        <a:pt x="77782" y="46131"/>
                        <a:pt x="74518" y="46131"/>
                      </a:cubicBezTo>
                      <a:lnTo>
                        <a:pt x="67421" y="46131"/>
                      </a:lnTo>
                      <a:cubicBezTo>
                        <a:pt x="64156" y="46131"/>
                        <a:pt x="61507" y="43481"/>
                        <a:pt x="61507" y="40217"/>
                      </a:cubicBezTo>
                      <a:cubicBezTo>
                        <a:pt x="61507" y="36952"/>
                        <a:pt x="64156" y="34302"/>
                        <a:pt x="67421" y="34302"/>
                      </a:cubicBezTo>
                      <a:close/>
                      <a:moveTo>
                        <a:pt x="5914" y="34255"/>
                      </a:moveTo>
                      <a:lnTo>
                        <a:pt x="13011" y="34255"/>
                      </a:lnTo>
                      <a:cubicBezTo>
                        <a:pt x="16276" y="34255"/>
                        <a:pt x="18925" y="36904"/>
                        <a:pt x="18925" y="40169"/>
                      </a:cubicBezTo>
                      <a:cubicBezTo>
                        <a:pt x="18925" y="43434"/>
                        <a:pt x="16276" y="46083"/>
                        <a:pt x="13011" y="46083"/>
                      </a:cubicBezTo>
                      <a:lnTo>
                        <a:pt x="5914" y="46083"/>
                      </a:lnTo>
                      <a:cubicBezTo>
                        <a:pt x="2650" y="46083"/>
                        <a:pt x="0" y="43434"/>
                        <a:pt x="0" y="40169"/>
                      </a:cubicBezTo>
                      <a:cubicBezTo>
                        <a:pt x="0" y="36904"/>
                        <a:pt x="2650" y="34255"/>
                        <a:pt x="5914" y="34255"/>
                      </a:cubicBezTo>
                      <a:close/>
                      <a:moveTo>
                        <a:pt x="42108" y="28862"/>
                      </a:moveTo>
                      <a:cubicBezTo>
                        <a:pt x="46083" y="30091"/>
                        <a:pt x="48496" y="34113"/>
                        <a:pt x="48496" y="38229"/>
                      </a:cubicBezTo>
                      <a:lnTo>
                        <a:pt x="48496" y="68131"/>
                      </a:lnTo>
                      <a:cubicBezTo>
                        <a:pt x="50719" y="65340"/>
                        <a:pt x="55829" y="63353"/>
                        <a:pt x="59567" y="63967"/>
                      </a:cubicBezTo>
                      <a:cubicBezTo>
                        <a:pt x="63446" y="64630"/>
                        <a:pt x="67468" y="67753"/>
                        <a:pt x="68698" y="71538"/>
                      </a:cubicBezTo>
                      <a:cubicBezTo>
                        <a:pt x="71395" y="69361"/>
                        <a:pt x="75180" y="68179"/>
                        <a:pt x="78492" y="68699"/>
                      </a:cubicBezTo>
                      <a:cubicBezTo>
                        <a:pt x="82466" y="69361"/>
                        <a:pt x="86204" y="72673"/>
                        <a:pt x="87150" y="76600"/>
                      </a:cubicBezTo>
                      <a:cubicBezTo>
                        <a:pt x="89942" y="74235"/>
                        <a:pt x="93916" y="72862"/>
                        <a:pt x="97417" y="73430"/>
                      </a:cubicBezTo>
                      <a:lnTo>
                        <a:pt x="97464" y="73478"/>
                      </a:lnTo>
                      <a:cubicBezTo>
                        <a:pt x="102101" y="74235"/>
                        <a:pt x="105318" y="78588"/>
                        <a:pt x="105318" y="83319"/>
                      </a:cubicBezTo>
                      <a:lnTo>
                        <a:pt x="105318" y="128976"/>
                      </a:lnTo>
                      <a:cubicBezTo>
                        <a:pt x="105318" y="132714"/>
                        <a:pt x="103804" y="136357"/>
                        <a:pt x="101155" y="139006"/>
                      </a:cubicBezTo>
                      <a:lnTo>
                        <a:pt x="90557" y="149604"/>
                      </a:lnTo>
                      <a:cubicBezTo>
                        <a:pt x="87907" y="152254"/>
                        <a:pt x="84311" y="153768"/>
                        <a:pt x="80526" y="153768"/>
                      </a:cubicBezTo>
                      <a:lnTo>
                        <a:pt x="28151" y="153768"/>
                      </a:lnTo>
                      <a:cubicBezTo>
                        <a:pt x="24697" y="153768"/>
                        <a:pt x="21385" y="152537"/>
                        <a:pt x="18783" y="150266"/>
                      </a:cubicBezTo>
                      <a:lnTo>
                        <a:pt x="6056" y="139100"/>
                      </a:lnTo>
                      <a:cubicBezTo>
                        <a:pt x="2981" y="136404"/>
                        <a:pt x="1230" y="132477"/>
                        <a:pt x="1230" y="128408"/>
                      </a:cubicBezTo>
                      <a:lnTo>
                        <a:pt x="1230" y="105035"/>
                      </a:lnTo>
                      <a:cubicBezTo>
                        <a:pt x="1230" y="97986"/>
                        <a:pt x="6955" y="92261"/>
                        <a:pt x="14004" y="92261"/>
                      </a:cubicBezTo>
                      <a:lnTo>
                        <a:pt x="16843" y="92261"/>
                      </a:lnTo>
                      <a:cubicBezTo>
                        <a:pt x="18641" y="92261"/>
                        <a:pt x="20108" y="93728"/>
                        <a:pt x="20108" y="95525"/>
                      </a:cubicBezTo>
                      <a:lnTo>
                        <a:pt x="20108" y="104089"/>
                      </a:lnTo>
                      <a:cubicBezTo>
                        <a:pt x="20108" y="109294"/>
                        <a:pt x="24366" y="113551"/>
                        <a:pt x="29571" y="113551"/>
                      </a:cubicBezTo>
                      <a:lnTo>
                        <a:pt x="29571" y="37851"/>
                      </a:lnTo>
                      <a:cubicBezTo>
                        <a:pt x="29571" y="31605"/>
                        <a:pt x="35579" y="26779"/>
                        <a:pt x="42108" y="28862"/>
                      </a:cubicBezTo>
                      <a:close/>
                      <a:moveTo>
                        <a:pt x="60277" y="11733"/>
                      </a:moveTo>
                      <a:cubicBezTo>
                        <a:pt x="62595" y="9415"/>
                        <a:pt x="66333" y="9415"/>
                        <a:pt x="68651" y="11733"/>
                      </a:cubicBezTo>
                      <a:cubicBezTo>
                        <a:pt x="70969" y="14052"/>
                        <a:pt x="70969" y="17789"/>
                        <a:pt x="68651" y="20108"/>
                      </a:cubicBezTo>
                      <a:lnTo>
                        <a:pt x="63636" y="25123"/>
                      </a:lnTo>
                      <a:cubicBezTo>
                        <a:pt x="62500" y="26306"/>
                        <a:pt x="60986" y="26874"/>
                        <a:pt x="59472" y="26874"/>
                      </a:cubicBezTo>
                      <a:lnTo>
                        <a:pt x="59425" y="26874"/>
                      </a:lnTo>
                      <a:cubicBezTo>
                        <a:pt x="57911" y="26874"/>
                        <a:pt x="56397" y="26259"/>
                        <a:pt x="55261" y="25123"/>
                      </a:cubicBezTo>
                      <a:cubicBezTo>
                        <a:pt x="52943" y="22804"/>
                        <a:pt x="52943" y="19067"/>
                        <a:pt x="55261" y="16749"/>
                      </a:cubicBezTo>
                      <a:close/>
                      <a:moveTo>
                        <a:pt x="11734" y="11733"/>
                      </a:moveTo>
                      <a:cubicBezTo>
                        <a:pt x="14052" y="9415"/>
                        <a:pt x="17790" y="9415"/>
                        <a:pt x="20108" y="11733"/>
                      </a:cubicBezTo>
                      <a:lnTo>
                        <a:pt x="25123" y="16749"/>
                      </a:lnTo>
                      <a:cubicBezTo>
                        <a:pt x="27441" y="19067"/>
                        <a:pt x="27441" y="22804"/>
                        <a:pt x="25123" y="25123"/>
                      </a:cubicBezTo>
                      <a:cubicBezTo>
                        <a:pt x="23988" y="26306"/>
                        <a:pt x="22474" y="26874"/>
                        <a:pt x="20960" y="26874"/>
                      </a:cubicBezTo>
                      <a:cubicBezTo>
                        <a:pt x="19446" y="26874"/>
                        <a:pt x="17932" y="26259"/>
                        <a:pt x="16796" y="25123"/>
                      </a:cubicBezTo>
                      <a:lnTo>
                        <a:pt x="16749" y="25123"/>
                      </a:lnTo>
                      <a:lnTo>
                        <a:pt x="11734" y="20108"/>
                      </a:lnTo>
                      <a:cubicBezTo>
                        <a:pt x="9415" y="17789"/>
                        <a:pt x="9415" y="14052"/>
                        <a:pt x="11734" y="11733"/>
                      </a:cubicBezTo>
                      <a:close/>
                      <a:moveTo>
                        <a:pt x="40216" y="0"/>
                      </a:moveTo>
                      <a:cubicBezTo>
                        <a:pt x="43481" y="0"/>
                        <a:pt x="46130" y="2649"/>
                        <a:pt x="46130" y="5914"/>
                      </a:cubicBezTo>
                      <a:lnTo>
                        <a:pt x="46130" y="13011"/>
                      </a:lnTo>
                      <a:cubicBezTo>
                        <a:pt x="46130" y="16275"/>
                        <a:pt x="43481" y="18925"/>
                        <a:pt x="40216" y="18925"/>
                      </a:cubicBezTo>
                      <a:cubicBezTo>
                        <a:pt x="36951" y="18925"/>
                        <a:pt x="34302" y="16275"/>
                        <a:pt x="34302" y="13011"/>
                      </a:cubicBezTo>
                      <a:lnTo>
                        <a:pt x="34302" y="5914"/>
                      </a:lnTo>
                      <a:cubicBezTo>
                        <a:pt x="34302" y="2649"/>
                        <a:pt x="36951" y="0"/>
                        <a:pt x="40216" y="0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2" name="B1">
            <a:extLst>
              <a:ext uri="{FF2B5EF4-FFF2-40B4-BE49-F238E27FC236}">
                <a16:creationId xmlns:a16="http://schemas.microsoft.com/office/drawing/2014/main" id="{57072655-9B7D-A5EF-9287-F36603A8DB51}"/>
              </a:ext>
            </a:extLst>
          </p:cNvPr>
          <p:cNvSpPr/>
          <p:nvPr/>
        </p:nvSpPr>
        <p:spPr>
          <a:xfrm>
            <a:off x="431800" y="4095751"/>
            <a:ext cx="1876590" cy="1370406"/>
          </a:xfrm>
          <a:prstGeom prst="roundRect">
            <a:avLst>
              <a:gd name="adj" fmla="val 9428"/>
            </a:avLst>
          </a:prstGeom>
          <a:solidFill>
            <a:schemeClr val="bg1">
              <a:lumMod val="75000"/>
              <a:alpha val="0"/>
            </a:schemeClr>
          </a:solidFill>
          <a:ln w="6985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2000" dirty="0">
              <a:latin typeface="Arial" panose="020B0604020202020204" pitchFamily="34" charset="0"/>
            </a:endParaRPr>
          </a:p>
        </p:txBody>
      </p:sp>
      <p:sp>
        <p:nvSpPr>
          <p:cNvPr id="13" name="B2">
            <a:extLst>
              <a:ext uri="{FF2B5EF4-FFF2-40B4-BE49-F238E27FC236}">
                <a16:creationId xmlns:a16="http://schemas.microsoft.com/office/drawing/2014/main" id="{9943EBAD-2755-3750-8B7B-0C1217CE9F05}"/>
              </a:ext>
            </a:extLst>
          </p:cNvPr>
          <p:cNvSpPr/>
          <p:nvPr/>
        </p:nvSpPr>
        <p:spPr>
          <a:xfrm>
            <a:off x="2566403" y="4095751"/>
            <a:ext cx="1876590" cy="1370406"/>
          </a:xfrm>
          <a:prstGeom prst="roundRect">
            <a:avLst>
              <a:gd name="adj" fmla="val 9428"/>
            </a:avLst>
          </a:prstGeom>
          <a:solidFill>
            <a:schemeClr val="bg1">
              <a:lumMod val="75000"/>
              <a:alpha val="0"/>
            </a:schemeClr>
          </a:solidFill>
          <a:ln w="6985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2000" dirty="0">
              <a:latin typeface="Arial" panose="020B0604020202020204" pitchFamily="34" charset="0"/>
            </a:endParaRPr>
          </a:p>
        </p:txBody>
      </p:sp>
      <p:sp>
        <p:nvSpPr>
          <p:cNvPr id="14" name="B3">
            <a:extLst>
              <a:ext uri="{FF2B5EF4-FFF2-40B4-BE49-F238E27FC236}">
                <a16:creationId xmlns:a16="http://schemas.microsoft.com/office/drawing/2014/main" id="{EC53D4CA-B5AC-F16C-10A4-2B72B2670B24}"/>
              </a:ext>
            </a:extLst>
          </p:cNvPr>
          <p:cNvSpPr/>
          <p:nvPr/>
        </p:nvSpPr>
        <p:spPr>
          <a:xfrm>
            <a:off x="4701006" y="4095751"/>
            <a:ext cx="1876590" cy="1370406"/>
          </a:xfrm>
          <a:prstGeom prst="roundRect">
            <a:avLst>
              <a:gd name="adj" fmla="val 9428"/>
            </a:avLst>
          </a:prstGeom>
          <a:solidFill>
            <a:schemeClr val="bg1">
              <a:lumMod val="75000"/>
              <a:alpha val="0"/>
            </a:schemeClr>
          </a:solidFill>
          <a:ln w="6985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2000" dirty="0">
              <a:latin typeface="Arial" panose="020B0604020202020204" pitchFamily="34" charset="0"/>
            </a:endParaRPr>
          </a:p>
        </p:txBody>
      </p:sp>
      <p:sp>
        <p:nvSpPr>
          <p:cNvPr id="15" name="B4">
            <a:extLst>
              <a:ext uri="{FF2B5EF4-FFF2-40B4-BE49-F238E27FC236}">
                <a16:creationId xmlns:a16="http://schemas.microsoft.com/office/drawing/2014/main" id="{FD3AB9FE-58F6-099A-14E7-8249985E1BFC}"/>
              </a:ext>
            </a:extLst>
          </p:cNvPr>
          <p:cNvSpPr/>
          <p:nvPr/>
        </p:nvSpPr>
        <p:spPr>
          <a:xfrm>
            <a:off x="6835610" y="4095751"/>
            <a:ext cx="1876590" cy="1370406"/>
          </a:xfrm>
          <a:prstGeom prst="roundRect">
            <a:avLst>
              <a:gd name="adj" fmla="val 9428"/>
            </a:avLst>
          </a:prstGeom>
          <a:solidFill>
            <a:srgbClr val="019E95">
              <a:alpha val="0"/>
            </a:srgbClr>
          </a:solidFill>
          <a:ln w="6985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57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02801 " pathEditMode="relative" rAng="0" ptsTypes="AA">
                                      <p:cBhvr>
                                        <p:cTn id="51" dur="500" spd="-10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02801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02801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02801 " pathEditMode="relative" rAng="0" ptsTypes="AA">
                                      <p:cBhvr>
                                        <p:cTn id="129" dur="500" spd="-100000" fill="hold"/>
                                        <p:tgtEl>
                                          <p:spTgt spid="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2FF9ED5-3ACF-FFC3-AAF7-8AD972069B64}"/>
              </a:ext>
            </a:extLst>
          </p:cNvPr>
          <p:cNvGrpSpPr/>
          <p:nvPr/>
        </p:nvGrpSpPr>
        <p:grpSpPr>
          <a:xfrm>
            <a:off x="290322" y="297020"/>
            <a:ext cx="4192612" cy="655115"/>
            <a:chOff x="290322" y="297020"/>
            <a:chExt cx="4192612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F56C64F-3B6C-753A-074B-52626B8FB11F}"/>
                </a:ext>
              </a:extLst>
            </p:cNvPr>
            <p:cNvSpPr txBox="1"/>
            <p:nvPr/>
          </p:nvSpPr>
          <p:spPr>
            <a:xfrm>
              <a:off x="1033272" y="491210"/>
              <a:ext cx="344966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 내용 체계표의 변화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FB24E3-CEE5-118D-9640-BC3E2117235B}"/>
                </a:ext>
              </a:extLst>
            </p:cNvPr>
            <p:cNvSpPr txBox="1"/>
            <p:nvPr/>
          </p:nvSpPr>
          <p:spPr>
            <a:xfrm>
              <a:off x="1033272" y="297020"/>
              <a:ext cx="164468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Ⅲ.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내용 체계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828CBF-C3F3-264B-E5F2-A292D6E023CC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3AE24D1-C235-FBBD-47EE-C33559480937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3494CD2-4D38-B2B8-D445-A845933C6B72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6479C7BE-9687-F0E1-D149-913E0A248649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6C7A0F6A-2A48-7686-4C67-1E19CA95F541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61482752-D3CA-BA17-6ED9-032BB99D7F58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29AA3DE2-A084-31AD-3112-4B4FB720B86D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B4644863-A0FF-EBBD-1ADE-ADE9720C104F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10BB69A5-AA32-3D1F-FF9A-C3E509781559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83B9A5-5A14-0F5C-E29E-86D1BB0EC22E}"/>
                </a:ext>
              </a:extLst>
            </p:cNvPr>
            <p:cNvSpPr txBox="1"/>
            <p:nvPr/>
          </p:nvSpPr>
          <p:spPr>
            <a:xfrm>
              <a:off x="313433" y="1354088"/>
              <a:ext cx="37510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핵심 아이디어 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예시 ‘자신과의 관계’ 영역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 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aphicFrame>
        <p:nvGraphicFramePr>
          <p:cNvPr id="208" name="표 207">
            <a:extLst>
              <a:ext uri="{FF2B5EF4-FFF2-40B4-BE49-F238E27FC236}">
                <a16:creationId xmlns:a16="http://schemas.microsoft.com/office/drawing/2014/main" id="{9523A98B-0F00-AE4D-EB55-1918D1F41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892338"/>
              </p:ext>
            </p:extLst>
          </p:nvPr>
        </p:nvGraphicFramePr>
        <p:xfrm>
          <a:off x="439139" y="1826698"/>
          <a:ext cx="8273060" cy="433915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039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6912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433915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핵심</a:t>
                      </a:r>
                      <a:endParaRPr lang="en-US" altLang="ko-KR" sz="16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077632"/>
                  </a:ext>
                </a:extLst>
              </a:tr>
            </a:tbl>
          </a:graphicData>
        </a:graphic>
      </p:graphicFrame>
      <p:grpSp>
        <p:nvGrpSpPr>
          <p:cNvPr id="28" name="그룹 27">
            <a:extLst>
              <a:ext uri="{FF2B5EF4-FFF2-40B4-BE49-F238E27FC236}">
                <a16:creationId xmlns:a16="http://schemas.microsoft.com/office/drawing/2014/main" id="{0C7A25E0-762C-E0B2-D923-77525D281E25}"/>
              </a:ext>
            </a:extLst>
          </p:cNvPr>
          <p:cNvGrpSpPr/>
          <p:nvPr/>
        </p:nvGrpSpPr>
        <p:grpSpPr>
          <a:xfrm>
            <a:off x="1985709" y="2907388"/>
            <a:ext cx="6167557" cy="1341208"/>
            <a:chOff x="1985709" y="2907388"/>
            <a:chExt cx="6167557" cy="1341208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77FCBD2-62D0-00FB-6F01-F4D781C7F9B0}"/>
                </a:ext>
              </a:extLst>
            </p:cNvPr>
            <p:cNvGrpSpPr/>
            <p:nvPr/>
          </p:nvGrpSpPr>
          <p:grpSpPr>
            <a:xfrm>
              <a:off x="2413635" y="2907388"/>
              <a:ext cx="5739631" cy="824376"/>
              <a:chOff x="2413635" y="2907388"/>
              <a:chExt cx="5739631" cy="824376"/>
            </a:xfrm>
          </p:grpSpPr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978803B8-DA54-5750-716D-156ECBE7DEF9}"/>
                  </a:ext>
                </a:extLst>
              </p:cNvPr>
              <p:cNvSpPr/>
              <p:nvPr/>
            </p:nvSpPr>
            <p:spPr>
              <a:xfrm flipV="1">
                <a:off x="2413635" y="3238977"/>
                <a:ext cx="1513839" cy="492787"/>
              </a:xfrm>
              <a:custGeom>
                <a:avLst/>
                <a:gdLst>
                  <a:gd name="connsiteX0" fmla="*/ 0 w 1684020"/>
                  <a:gd name="connsiteY0" fmla="*/ 0 h 876300"/>
                  <a:gd name="connsiteX1" fmla="*/ 0 w 1684020"/>
                  <a:gd name="connsiteY1" fmla="*/ 876300 h 876300"/>
                  <a:gd name="connsiteX2" fmla="*/ 1684020 w 1684020"/>
                  <a:gd name="connsiteY2" fmla="*/ 876300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020" h="876300">
                    <a:moveTo>
                      <a:pt x="0" y="0"/>
                    </a:moveTo>
                    <a:lnTo>
                      <a:pt x="0" y="876300"/>
                    </a:lnTo>
                    <a:lnTo>
                      <a:pt x="1684020" y="876300"/>
                    </a:lnTo>
                  </a:path>
                </a:pathLst>
              </a:custGeom>
              <a:noFill/>
              <a:ln w="25400">
                <a:solidFill>
                  <a:srgbClr val="FFA52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330ED54D-BCD2-F906-9EC1-B3BB00113875}"/>
                  </a:ext>
                </a:extLst>
              </p:cNvPr>
              <p:cNvGrpSpPr/>
              <p:nvPr/>
            </p:nvGrpSpPr>
            <p:grpSpPr>
              <a:xfrm>
                <a:off x="3868752" y="2907388"/>
                <a:ext cx="4284514" cy="558950"/>
                <a:chOff x="3868752" y="2907388"/>
                <a:chExt cx="4284514" cy="558950"/>
              </a:xfrm>
            </p:grpSpPr>
            <p:sp>
              <p:nvSpPr>
                <p:cNvPr id="215" name="사각형: 둥근 모서리 214">
                  <a:extLst>
                    <a:ext uri="{FF2B5EF4-FFF2-40B4-BE49-F238E27FC236}">
                      <a16:creationId xmlns:a16="http://schemas.microsoft.com/office/drawing/2014/main" id="{8F3315E3-D7D3-4EED-DCE2-CA689AF1E8C0}"/>
                    </a:ext>
                  </a:extLst>
                </p:cNvPr>
                <p:cNvSpPr/>
                <p:nvPr/>
              </p:nvSpPr>
              <p:spPr>
                <a:xfrm>
                  <a:off x="3868752" y="2907388"/>
                  <a:ext cx="4284514" cy="5589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A52D"/>
                </a:solidFill>
                <a:ln w="47625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50800" dir="54000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16" name="그룹 215">
                  <a:extLst>
                    <a:ext uri="{FF2B5EF4-FFF2-40B4-BE49-F238E27FC236}">
                      <a16:creationId xmlns:a16="http://schemas.microsoft.com/office/drawing/2014/main" id="{10B34A9B-44BD-A35B-925C-1037C6F57C7A}"/>
                    </a:ext>
                  </a:extLst>
                </p:cNvPr>
                <p:cNvGrpSpPr/>
                <p:nvPr/>
              </p:nvGrpSpPr>
              <p:grpSpPr>
                <a:xfrm>
                  <a:off x="4069482" y="3048665"/>
                  <a:ext cx="3883054" cy="312378"/>
                  <a:chOff x="4017399" y="3277141"/>
                  <a:chExt cx="3883054" cy="312378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4708F0E9-14BB-3B7E-CFFF-D78C62C3CD56}"/>
                      </a:ext>
                    </a:extLst>
                  </p:cNvPr>
                  <p:cNvSpPr txBox="1"/>
                  <p:nvPr/>
                </p:nvSpPr>
                <p:spPr>
                  <a:xfrm>
                    <a:off x="4042024" y="3277141"/>
                    <a:ext cx="3858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800" dirty="0"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핵심가치를 포함한 두 개의 문장으로 제시</a:t>
                    </a:r>
                  </a:p>
                </p:txBody>
              </p:sp>
              <p:grpSp>
                <p:nvGrpSpPr>
                  <p:cNvPr id="203" name="그룹 202">
                    <a:extLst>
                      <a:ext uri="{FF2B5EF4-FFF2-40B4-BE49-F238E27FC236}">
                        <a16:creationId xmlns:a16="http://schemas.microsoft.com/office/drawing/2014/main" id="{93EFB89F-8C2B-74BA-1C35-5CEB537CBA97}"/>
                      </a:ext>
                    </a:extLst>
                  </p:cNvPr>
                  <p:cNvGrpSpPr/>
                  <p:nvPr/>
                </p:nvGrpSpPr>
                <p:grpSpPr>
                  <a:xfrm>
                    <a:off x="4017399" y="3553519"/>
                    <a:ext cx="911757" cy="36000"/>
                    <a:chOff x="6285212" y="3577085"/>
                    <a:chExt cx="911757" cy="36000"/>
                  </a:xfrm>
                  <a:solidFill>
                    <a:schemeClr val="bg1"/>
                  </a:solidFill>
                </p:grpSpPr>
                <p:sp>
                  <p:nvSpPr>
                    <p:cNvPr id="201" name="자유형: 도형 200">
                      <a:extLst>
                        <a:ext uri="{FF2B5EF4-FFF2-40B4-BE49-F238E27FC236}">
                          <a16:creationId xmlns:a16="http://schemas.microsoft.com/office/drawing/2014/main" id="{7FDE71F8-2081-B5F9-C47A-06B7A9645A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5212" y="3577085"/>
                      <a:ext cx="911757" cy="33349"/>
                    </a:xfrm>
                    <a:custGeom>
                      <a:avLst/>
                      <a:gdLst>
                        <a:gd name="connsiteX0" fmla="*/ 1406081 w 2120836"/>
                        <a:gd name="connsiteY0" fmla="*/ 14954 h 42115"/>
                        <a:gd name="connsiteX1" fmla="*/ 1369409 w 2120836"/>
                        <a:gd name="connsiteY1" fmla="*/ 13145 h 42115"/>
                        <a:gd name="connsiteX2" fmla="*/ 1236726 w 2120836"/>
                        <a:gd name="connsiteY2" fmla="*/ 4953 h 42115"/>
                        <a:gd name="connsiteX3" fmla="*/ 1234250 w 2120836"/>
                        <a:gd name="connsiteY3" fmla="*/ 7906 h 42115"/>
                        <a:gd name="connsiteX4" fmla="*/ 1233678 w 2120836"/>
                        <a:gd name="connsiteY4" fmla="*/ 7049 h 42115"/>
                        <a:gd name="connsiteX5" fmla="*/ 1230154 w 2120836"/>
                        <a:gd name="connsiteY5" fmla="*/ 8954 h 42115"/>
                        <a:gd name="connsiteX6" fmla="*/ 1231106 w 2120836"/>
                        <a:gd name="connsiteY6" fmla="*/ 6287 h 42115"/>
                        <a:gd name="connsiteX7" fmla="*/ 1179957 w 2120836"/>
                        <a:gd name="connsiteY7" fmla="*/ 5048 h 42115"/>
                        <a:gd name="connsiteX8" fmla="*/ 1170242 w 2120836"/>
                        <a:gd name="connsiteY8" fmla="*/ 8001 h 42115"/>
                        <a:gd name="connsiteX9" fmla="*/ 1170718 w 2120836"/>
                        <a:gd name="connsiteY9" fmla="*/ 6668 h 42115"/>
                        <a:gd name="connsiteX10" fmla="*/ 1146905 w 2120836"/>
                        <a:gd name="connsiteY10" fmla="*/ 3810 h 42115"/>
                        <a:gd name="connsiteX11" fmla="*/ 1008602 w 2120836"/>
                        <a:gd name="connsiteY11" fmla="*/ 0 h 42115"/>
                        <a:gd name="connsiteX12" fmla="*/ 868109 w 2120836"/>
                        <a:gd name="connsiteY12" fmla="*/ 2286 h 42115"/>
                        <a:gd name="connsiteX13" fmla="*/ 842010 w 2120836"/>
                        <a:gd name="connsiteY13" fmla="*/ 8668 h 42115"/>
                        <a:gd name="connsiteX14" fmla="*/ 842582 w 2120836"/>
                        <a:gd name="connsiteY14" fmla="*/ 7239 h 42115"/>
                        <a:gd name="connsiteX15" fmla="*/ 823913 w 2120836"/>
                        <a:gd name="connsiteY15" fmla="*/ 5048 h 42115"/>
                        <a:gd name="connsiteX16" fmla="*/ 821627 w 2120836"/>
                        <a:gd name="connsiteY16" fmla="*/ 8287 h 42115"/>
                        <a:gd name="connsiteX17" fmla="*/ 811054 w 2120836"/>
                        <a:gd name="connsiteY17" fmla="*/ 5620 h 42115"/>
                        <a:gd name="connsiteX18" fmla="*/ 810197 w 2120836"/>
                        <a:gd name="connsiteY18" fmla="*/ 6382 h 42115"/>
                        <a:gd name="connsiteX19" fmla="*/ 797147 w 2120836"/>
                        <a:gd name="connsiteY19" fmla="*/ 2191 h 42115"/>
                        <a:gd name="connsiteX20" fmla="*/ 733234 w 2120836"/>
                        <a:gd name="connsiteY20" fmla="*/ 4286 h 42115"/>
                        <a:gd name="connsiteX21" fmla="*/ 733044 w 2120836"/>
                        <a:gd name="connsiteY21" fmla="*/ 6382 h 42115"/>
                        <a:gd name="connsiteX22" fmla="*/ 722471 w 2120836"/>
                        <a:gd name="connsiteY22" fmla="*/ 5810 h 42115"/>
                        <a:gd name="connsiteX23" fmla="*/ 725424 w 2120836"/>
                        <a:gd name="connsiteY23" fmla="*/ 4191 h 42115"/>
                        <a:gd name="connsiteX24" fmla="*/ 699421 w 2120836"/>
                        <a:gd name="connsiteY24" fmla="*/ 3048 h 42115"/>
                        <a:gd name="connsiteX25" fmla="*/ 675608 w 2120836"/>
                        <a:gd name="connsiteY25" fmla="*/ 3334 h 42115"/>
                        <a:gd name="connsiteX26" fmla="*/ 670084 w 2120836"/>
                        <a:gd name="connsiteY26" fmla="*/ 1143 h 42115"/>
                        <a:gd name="connsiteX27" fmla="*/ 645986 w 2120836"/>
                        <a:gd name="connsiteY27" fmla="*/ 2858 h 42115"/>
                        <a:gd name="connsiteX28" fmla="*/ 646271 w 2120836"/>
                        <a:gd name="connsiteY28" fmla="*/ 1905 h 42115"/>
                        <a:gd name="connsiteX29" fmla="*/ 574643 w 2120836"/>
                        <a:gd name="connsiteY29" fmla="*/ 3620 h 42115"/>
                        <a:gd name="connsiteX30" fmla="*/ 531305 w 2120836"/>
                        <a:gd name="connsiteY30" fmla="*/ 2000 h 42115"/>
                        <a:gd name="connsiteX31" fmla="*/ 528542 w 2120836"/>
                        <a:gd name="connsiteY31" fmla="*/ 4382 h 42115"/>
                        <a:gd name="connsiteX32" fmla="*/ 527114 w 2120836"/>
                        <a:gd name="connsiteY32" fmla="*/ 2096 h 42115"/>
                        <a:gd name="connsiteX33" fmla="*/ 501110 w 2120836"/>
                        <a:gd name="connsiteY33" fmla="*/ 1905 h 42115"/>
                        <a:gd name="connsiteX34" fmla="*/ 498348 w 2120836"/>
                        <a:gd name="connsiteY34" fmla="*/ 4286 h 42115"/>
                        <a:gd name="connsiteX35" fmla="*/ 464058 w 2120836"/>
                        <a:gd name="connsiteY35" fmla="*/ 3048 h 42115"/>
                        <a:gd name="connsiteX36" fmla="*/ 454343 w 2120836"/>
                        <a:gd name="connsiteY36" fmla="*/ 6668 h 42115"/>
                        <a:gd name="connsiteX37" fmla="*/ 452723 w 2120836"/>
                        <a:gd name="connsiteY37" fmla="*/ 4382 h 42115"/>
                        <a:gd name="connsiteX38" fmla="*/ 431578 w 2120836"/>
                        <a:gd name="connsiteY38" fmla="*/ 3905 h 42115"/>
                        <a:gd name="connsiteX39" fmla="*/ 421005 w 2120836"/>
                        <a:gd name="connsiteY39" fmla="*/ 6287 h 42115"/>
                        <a:gd name="connsiteX40" fmla="*/ 405194 w 2120836"/>
                        <a:gd name="connsiteY40" fmla="*/ 5048 h 42115"/>
                        <a:gd name="connsiteX41" fmla="*/ 395002 w 2120836"/>
                        <a:gd name="connsiteY41" fmla="*/ 8858 h 42115"/>
                        <a:gd name="connsiteX42" fmla="*/ 396526 w 2120836"/>
                        <a:gd name="connsiteY42" fmla="*/ 4953 h 42115"/>
                        <a:gd name="connsiteX43" fmla="*/ 338614 w 2120836"/>
                        <a:gd name="connsiteY43" fmla="*/ 8382 h 42115"/>
                        <a:gd name="connsiteX44" fmla="*/ 337185 w 2120836"/>
                        <a:gd name="connsiteY44" fmla="*/ 6096 h 42115"/>
                        <a:gd name="connsiteX45" fmla="*/ 280130 w 2120836"/>
                        <a:gd name="connsiteY45" fmla="*/ 10954 h 42115"/>
                        <a:gd name="connsiteX46" fmla="*/ 262033 w 2120836"/>
                        <a:gd name="connsiteY46" fmla="*/ 9144 h 42115"/>
                        <a:gd name="connsiteX47" fmla="*/ 248222 w 2120836"/>
                        <a:gd name="connsiteY47" fmla="*/ 14192 h 42115"/>
                        <a:gd name="connsiteX48" fmla="*/ 243173 w 2120836"/>
                        <a:gd name="connsiteY48" fmla="*/ 11811 h 42115"/>
                        <a:gd name="connsiteX49" fmla="*/ 219647 w 2120836"/>
                        <a:gd name="connsiteY49" fmla="*/ 11906 h 42115"/>
                        <a:gd name="connsiteX50" fmla="*/ 219361 w 2120836"/>
                        <a:gd name="connsiteY50" fmla="*/ 10001 h 42115"/>
                        <a:gd name="connsiteX51" fmla="*/ 195167 w 2120836"/>
                        <a:gd name="connsiteY51" fmla="*/ 12478 h 42115"/>
                        <a:gd name="connsiteX52" fmla="*/ 188881 w 2120836"/>
                        <a:gd name="connsiteY52" fmla="*/ 17145 h 42115"/>
                        <a:gd name="connsiteX53" fmla="*/ 183833 w 2120836"/>
                        <a:gd name="connsiteY53" fmla="*/ 16002 h 42115"/>
                        <a:gd name="connsiteX54" fmla="*/ 186690 w 2120836"/>
                        <a:gd name="connsiteY54" fmla="*/ 13145 h 42115"/>
                        <a:gd name="connsiteX55" fmla="*/ 138494 w 2120836"/>
                        <a:gd name="connsiteY55" fmla="*/ 16002 h 42115"/>
                        <a:gd name="connsiteX56" fmla="*/ 113252 w 2120836"/>
                        <a:gd name="connsiteY56" fmla="*/ 14859 h 42115"/>
                        <a:gd name="connsiteX57" fmla="*/ 94107 w 2120836"/>
                        <a:gd name="connsiteY57" fmla="*/ 18479 h 42115"/>
                        <a:gd name="connsiteX58" fmla="*/ 93821 w 2120836"/>
                        <a:gd name="connsiteY58" fmla="*/ 16574 h 42115"/>
                        <a:gd name="connsiteX59" fmla="*/ 66866 w 2120836"/>
                        <a:gd name="connsiteY59" fmla="*/ 15812 h 42115"/>
                        <a:gd name="connsiteX60" fmla="*/ 56864 w 2120836"/>
                        <a:gd name="connsiteY60" fmla="*/ 19241 h 42115"/>
                        <a:gd name="connsiteX61" fmla="*/ 56579 w 2120836"/>
                        <a:gd name="connsiteY61" fmla="*/ 17336 h 42115"/>
                        <a:gd name="connsiteX62" fmla="*/ 48673 w 2120836"/>
                        <a:gd name="connsiteY62" fmla="*/ 23622 h 42115"/>
                        <a:gd name="connsiteX63" fmla="*/ 40767 w 2120836"/>
                        <a:gd name="connsiteY63" fmla="*/ 22479 h 42115"/>
                        <a:gd name="connsiteX64" fmla="*/ 49816 w 2120836"/>
                        <a:gd name="connsiteY64" fmla="*/ 16574 h 42115"/>
                        <a:gd name="connsiteX65" fmla="*/ 34195 w 2120836"/>
                        <a:gd name="connsiteY65" fmla="*/ 17907 h 42115"/>
                        <a:gd name="connsiteX66" fmla="*/ 24765 w 2120836"/>
                        <a:gd name="connsiteY66" fmla="*/ 20765 h 42115"/>
                        <a:gd name="connsiteX67" fmla="*/ 24289 w 2120836"/>
                        <a:gd name="connsiteY67" fmla="*/ 18098 h 42115"/>
                        <a:gd name="connsiteX68" fmla="*/ 16002 w 2120836"/>
                        <a:gd name="connsiteY68" fmla="*/ 19622 h 42115"/>
                        <a:gd name="connsiteX69" fmla="*/ 18479 w 2120836"/>
                        <a:gd name="connsiteY69" fmla="*/ 19812 h 42115"/>
                        <a:gd name="connsiteX70" fmla="*/ 13811 w 2120836"/>
                        <a:gd name="connsiteY70" fmla="*/ 24670 h 42115"/>
                        <a:gd name="connsiteX71" fmla="*/ 18193 w 2120836"/>
                        <a:gd name="connsiteY71" fmla="*/ 23622 h 42115"/>
                        <a:gd name="connsiteX72" fmla="*/ 9239 w 2120836"/>
                        <a:gd name="connsiteY72" fmla="*/ 24575 h 42115"/>
                        <a:gd name="connsiteX73" fmla="*/ 10478 w 2120836"/>
                        <a:gd name="connsiteY73" fmla="*/ 19907 h 42115"/>
                        <a:gd name="connsiteX74" fmla="*/ 0 w 2120836"/>
                        <a:gd name="connsiteY74" fmla="*/ 25241 h 42115"/>
                        <a:gd name="connsiteX75" fmla="*/ 4953 w 2120836"/>
                        <a:gd name="connsiteY75" fmla="*/ 26765 h 42115"/>
                        <a:gd name="connsiteX76" fmla="*/ 8954 w 2120836"/>
                        <a:gd name="connsiteY76" fmla="*/ 25432 h 42115"/>
                        <a:gd name="connsiteX77" fmla="*/ 8763 w 2120836"/>
                        <a:gd name="connsiteY77" fmla="*/ 27527 h 42115"/>
                        <a:gd name="connsiteX78" fmla="*/ 27432 w 2120836"/>
                        <a:gd name="connsiteY78" fmla="*/ 26861 h 42115"/>
                        <a:gd name="connsiteX79" fmla="*/ 24765 w 2120836"/>
                        <a:gd name="connsiteY79" fmla="*/ 24765 h 42115"/>
                        <a:gd name="connsiteX80" fmla="*/ 36862 w 2120836"/>
                        <a:gd name="connsiteY80" fmla="*/ 24098 h 42115"/>
                        <a:gd name="connsiteX81" fmla="*/ 36386 w 2120836"/>
                        <a:gd name="connsiteY81" fmla="*/ 27146 h 42115"/>
                        <a:gd name="connsiteX82" fmla="*/ 39529 w 2120836"/>
                        <a:gd name="connsiteY82" fmla="*/ 26194 h 42115"/>
                        <a:gd name="connsiteX83" fmla="*/ 37719 w 2120836"/>
                        <a:gd name="connsiteY83" fmla="*/ 29909 h 42115"/>
                        <a:gd name="connsiteX84" fmla="*/ 50768 w 2120836"/>
                        <a:gd name="connsiteY84" fmla="*/ 27146 h 42115"/>
                        <a:gd name="connsiteX85" fmla="*/ 50197 w 2120836"/>
                        <a:gd name="connsiteY85" fmla="*/ 27813 h 42115"/>
                        <a:gd name="connsiteX86" fmla="*/ 53245 w 2120836"/>
                        <a:gd name="connsiteY86" fmla="*/ 25718 h 42115"/>
                        <a:gd name="connsiteX87" fmla="*/ 57912 w 2120836"/>
                        <a:gd name="connsiteY87" fmla="*/ 31147 h 42115"/>
                        <a:gd name="connsiteX88" fmla="*/ 81915 w 2120836"/>
                        <a:gd name="connsiteY88" fmla="*/ 30766 h 42115"/>
                        <a:gd name="connsiteX89" fmla="*/ 98584 w 2120836"/>
                        <a:gd name="connsiteY89" fmla="*/ 26861 h 42115"/>
                        <a:gd name="connsiteX90" fmla="*/ 103346 w 2120836"/>
                        <a:gd name="connsiteY90" fmla="*/ 28861 h 42115"/>
                        <a:gd name="connsiteX91" fmla="*/ 104013 w 2120836"/>
                        <a:gd name="connsiteY91" fmla="*/ 32766 h 42115"/>
                        <a:gd name="connsiteX92" fmla="*/ 109347 w 2120836"/>
                        <a:gd name="connsiteY92" fmla="*/ 29623 h 42115"/>
                        <a:gd name="connsiteX93" fmla="*/ 132398 w 2120836"/>
                        <a:gd name="connsiteY93" fmla="*/ 29623 h 42115"/>
                        <a:gd name="connsiteX94" fmla="*/ 131350 w 2120836"/>
                        <a:gd name="connsiteY94" fmla="*/ 33338 h 42115"/>
                        <a:gd name="connsiteX95" fmla="*/ 147447 w 2120836"/>
                        <a:gd name="connsiteY95" fmla="*/ 30194 h 42115"/>
                        <a:gd name="connsiteX96" fmla="*/ 145828 w 2120836"/>
                        <a:gd name="connsiteY96" fmla="*/ 25527 h 42115"/>
                        <a:gd name="connsiteX97" fmla="*/ 149924 w 2120836"/>
                        <a:gd name="connsiteY97" fmla="*/ 24194 h 42115"/>
                        <a:gd name="connsiteX98" fmla="*/ 156400 w 2120836"/>
                        <a:gd name="connsiteY98" fmla="*/ 30480 h 42115"/>
                        <a:gd name="connsiteX99" fmla="*/ 149257 w 2120836"/>
                        <a:gd name="connsiteY99" fmla="*/ 33909 h 42115"/>
                        <a:gd name="connsiteX100" fmla="*/ 134017 w 2120836"/>
                        <a:gd name="connsiteY100" fmla="*/ 35528 h 42115"/>
                        <a:gd name="connsiteX101" fmla="*/ 137160 w 2120836"/>
                        <a:gd name="connsiteY101" fmla="*/ 39148 h 42115"/>
                        <a:gd name="connsiteX102" fmla="*/ 151067 w 2120836"/>
                        <a:gd name="connsiteY102" fmla="*/ 36481 h 42115"/>
                        <a:gd name="connsiteX103" fmla="*/ 151924 w 2120836"/>
                        <a:gd name="connsiteY103" fmla="*/ 33242 h 42115"/>
                        <a:gd name="connsiteX104" fmla="*/ 161544 w 2120836"/>
                        <a:gd name="connsiteY104" fmla="*/ 35719 h 42115"/>
                        <a:gd name="connsiteX105" fmla="*/ 158401 w 2120836"/>
                        <a:gd name="connsiteY105" fmla="*/ 36671 h 42115"/>
                        <a:gd name="connsiteX106" fmla="*/ 168593 w 2120836"/>
                        <a:gd name="connsiteY106" fmla="*/ 35624 h 42115"/>
                        <a:gd name="connsiteX107" fmla="*/ 159830 w 2120836"/>
                        <a:gd name="connsiteY107" fmla="*/ 38957 h 42115"/>
                        <a:gd name="connsiteX108" fmla="*/ 163068 w 2120836"/>
                        <a:gd name="connsiteY108" fmla="*/ 42101 h 42115"/>
                        <a:gd name="connsiteX109" fmla="*/ 172022 w 2120836"/>
                        <a:gd name="connsiteY109" fmla="*/ 39529 h 42115"/>
                        <a:gd name="connsiteX110" fmla="*/ 171164 w 2120836"/>
                        <a:gd name="connsiteY110" fmla="*/ 41148 h 42115"/>
                        <a:gd name="connsiteX111" fmla="*/ 175546 w 2120836"/>
                        <a:gd name="connsiteY111" fmla="*/ 40100 h 42115"/>
                        <a:gd name="connsiteX112" fmla="*/ 170783 w 2120836"/>
                        <a:gd name="connsiteY112" fmla="*/ 36386 h 42115"/>
                        <a:gd name="connsiteX113" fmla="*/ 180308 w 2120836"/>
                        <a:gd name="connsiteY113" fmla="*/ 34862 h 42115"/>
                        <a:gd name="connsiteX114" fmla="*/ 177546 w 2120836"/>
                        <a:gd name="connsiteY114" fmla="*/ 32671 h 42115"/>
                        <a:gd name="connsiteX115" fmla="*/ 184118 w 2120836"/>
                        <a:gd name="connsiteY115" fmla="*/ 29909 h 42115"/>
                        <a:gd name="connsiteX116" fmla="*/ 188690 w 2120836"/>
                        <a:gd name="connsiteY116" fmla="*/ 34100 h 42115"/>
                        <a:gd name="connsiteX117" fmla="*/ 184309 w 2120836"/>
                        <a:gd name="connsiteY117" fmla="*/ 33528 h 42115"/>
                        <a:gd name="connsiteX118" fmla="*/ 182785 w 2120836"/>
                        <a:gd name="connsiteY118" fmla="*/ 40291 h 42115"/>
                        <a:gd name="connsiteX119" fmla="*/ 189738 w 2120836"/>
                        <a:gd name="connsiteY119" fmla="*/ 37910 h 42115"/>
                        <a:gd name="connsiteX120" fmla="*/ 189262 w 2120836"/>
                        <a:gd name="connsiteY120" fmla="*/ 34576 h 42115"/>
                        <a:gd name="connsiteX121" fmla="*/ 202311 w 2120836"/>
                        <a:gd name="connsiteY121" fmla="*/ 38100 h 42115"/>
                        <a:gd name="connsiteX122" fmla="*/ 206883 w 2120836"/>
                        <a:gd name="connsiteY122" fmla="*/ 27527 h 42115"/>
                        <a:gd name="connsiteX123" fmla="*/ 213074 w 2120836"/>
                        <a:gd name="connsiteY123" fmla="*/ 26194 h 42115"/>
                        <a:gd name="connsiteX124" fmla="*/ 212884 w 2120836"/>
                        <a:gd name="connsiteY124" fmla="*/ 31147 h 42115"/>
                        <a:gd name="connsiteX125" fmla="*/ 215741 w 2120836"/>
                        <a:gd name="connsiteY125" fmla="*/ 31147 h 42115"/>
                        <a:gd name="connsiteX126" fmla="*/ 211550 w 2120836"/>
                        <a:gd name="connsiteY126" fmla="*/ 34576 h 42115"/>
                        <a:gd name="connsiteX127" fmla="*/ 221647 w 2120836"/>
                        <a:gd name="connsiteY127" fmla="*/ 39719 h 42115"/>
                        <a:gd name="connsiteX128" fmla="*/ 225076 w 2120836"/>
                        <a:gd name="connsiteY128" fmla="*/ 36195 h 42115"/>
                        <a:gd name="connsiteX129" fmla="*/ 228505 w 2120836"/>
                        <a:gd name="connsiteY129" fmla="*/ 38862 h 42115"/>
                        <a:gd name="connsiteX130" fmla="*/ 231077 w 2120836"/>
                        <a:gd name="connsiteY130" fmla="*/ 34100 h 42115"/>
                        <a:gd name="connsiteX131" fmla="*/ 238030 w 2120836"/>
                        <a:gd name="connsiteY131" fmla="*/ 37338 h 42115"/>
                        <a:gd name="connsiteX132" fmla="*/ 234029 w 2120836"/>
                        <a:gd name="connsiteY132" fmla="*/ 39815 h 42115"/>
                        <a:gd name="connsiteX133" fmla="*/ 238506 w 2120836"/>
                        <a:gd name="connsiteY133" fmla="*/ 40005 h 42115"/>
                        <a:gd name="connsiteX134" fmla="*/ 242316 w 2120836"/>
                        <a:gd name="connsiteY134" fmla="*/ 33909 h 42115"/>
                        <a:gd name="connsiteX135" fmla="*/ 247841 w 2120836"/>
                        <a:gd name="connsiteY135" fmla="*/ 34862 h 42115"/>
                        <a:gd name="connsiteX136" fmla="*/ 243650 w 2120836"/>
                        <a:gd name="connsiteY136" fmla="*/ 36671 h 42115"/>
                        <a:gd name="connsiteX137" fmla="*/ 250603 w 2120836"/>
                        <a:gd name="connsiteY137" fmla="*/ 39815 h 42115"/>
                        <a:gd name="connsiteX138" fmla="*/ 252032 w 2120836"/>
                        <a:gd name="connsiteY138" fmla="*/ 37529 h 42115"/>
                        <a:gd name="connsiteX139" fmla="*/ 252698 w 2120836"/>
                        <a:gd name="connsiteY139" fmla="*/ 39719 h 42115"/>
                        <a:gd name="connsiteX140" fmla="*/ 258223 w 2120836"/>
                        <a:gd name="connsiteY140" fmla="*/ 37814 h 42115"/>
                        <a:gd name="connsiteX141" fmla="*/ 258604 w 2120836"/>
                        <a:gd name="connsiteY141" fmla="*/ 39243 h 42115"/>
                        <a:gd name="connsiteX142" fmla="*/ 266795 w 2120836"/>
                        <a:gd name="connsiteY142" fmla="*/ 37814 h 42115"/>
                        <a:gd name="connsiteX143" fmla="*/ 259842 w 2120836"/>
                        <a:gd name="connsiteY143" fmla="*/ 36290 h 42115"/>
                        <a:gd name="connsiteX144" fmla="*/ 264795 w 2120836"/>
                        <a:gd name="connsiteY144" fmla="*/ 33338 h 42115"/>
                        <a:gd name="connsiteX145" fmla="*/ 273844 w 2120836"/>
                        <a:gd name="connsiteY145" fmla="*/ 33623 h 42115"/>
                        <a:gd name="connsiteX146" fmla="*/ 278035 w 2120836"/>
                        <a:gd name="connsiteY146" fmla="*/ 36386 h 42115"/>
                        <a:gd name="connsiteX147" fmla="*/ 279083 w 2120836"/>
                        <a:gd name="connsiteY147" fmla="*/ 33814 h 42115"/>
                        <a:gd name="connsiteX148" fmla="*/ 288036 w 2120836"/>
                        <a:gd name="connsiteY148" fmla="*/ 34100 h 42115"/>
                        <a:gd name="connsiteX149" fmla="*/ 288893 w 2120836"/>
                        <a:gd name="connsiteY149" fmla="*/ 38291 h 42115"/>
                        <a:gd name="connsiteX150" fmla="*/ 292894 w 2120836"/>
                        <a:gd name="connsiteY150" fmla="*/ 31242 h 42115"/>
                        <a:gd name="connsiteX151" fmla="*/ 293370 w 2120836"/>
                        <a:gd name="connsiteY151" fmla="*/ 38386 h 42115"/>
                        <a:gd name="connsiteX152" fmla="*/ 301752 w 2120836"/>
                        <a:gd name="connsiteY152" fmla="*/ 36481 h 42115"/>
                        <a:gd name="connsiteX153" fmla="*/ 303276 w 2120836"/>
                        <a:gd name="connsiteY153" fmla="*/ 32576 h 42115"/>
                        <a:gd name="connsiteX154" fmla="*/ 306134 w 2120836"/>
                        <a:gd name="connsiteY154" fmla="*/ 35433 h 42115"/>
                        <a:gd name="connsiteX155" fmla="*/ 307753 w 2120836"/>
                        <a:gd name="connsiteY155" fmla="*/ 31052 h 42115"/>
                        <a:gd name="connsiteX156" fmla="*/ 317754 w 2120836"/>
                        <a:gd name="connsiteY156" fmla="*/ 30480 h 42115"/>
                        <a:gd name="connsiteX157" fmla="*/ 313277 w 2120836"/>
                        <a:gd name="connsiteY157" fmla="*/ 33242 h 42115"/>
                        <a:gd name="connsiteX158" fmla="*/ 323755 w 2120836"/>
                        <a:gd name="connsiteY158" fmla="*/ 26765 h 42115"/>
                        <a:gd name="connsiteX159" fmla="*/ 326898 w 2120836"/>
                        <a:gd name="connsiteY159" fmla="*/ 20098 h 42115"/>
                        <a:gd name="connsiteX160" fmla="*/ 326517 w 2120836"/>
                        <a:gd name="connsiteY160" fmla="*/ 24384 h 42115"/>
                        <a:gd name="connsiteX161" fmla="*/ 329565 w 2120836"/>
                        <a:gd name="connsiteY161" fmla="*/ 23908 h 42115"/>
                        <a:gd name="connsiteX162" fmla="*/ 324707 w 2120836"/>
                        <a:gd name="connsiteY162" fmla="*/ 33719 h 42115"/>
                        <a:gd name="connsiteX163" fmla="*/ 327946 w 2120836"/>
                        <a:gd name="connsiteY163" fmla="*/ 32385 h 42115"/>
                        <a:gd name="connsiteX164" fmla="*/ 327565 w 2120836"/>
                        <a:gd name="connsiteY164" fmla="*/ 36671 h 42115"/>
                        <a:gd name="connsiteX165" fmla="*/ 335852 w 2120836"/>
                        <a:gd name="connsiteY165" fmla="*/ 35243 h 42115"/>
                        <a:gd name="connsiteX166" fmla="*/ 333756 w 2120836"/>
                        <a:gd name="connsiteY166" fmla="*/ 34100 h 42115"/>
                        <a:gd name="connsiteX167" fmla="*/ 344138 w 2120836"/>
                        <a:gd name="connsiteY167" fmla="*/ 30956 h 42115"/>
                        <a:gd name="connsiteX168" fmla="*/ 344138 w 2120836"/>
                        <a:gd name="connsiteY168" fmla="*/ 35433 h 42115"/>
                        <a:gd name="connsiteX169" fmla="*/ 348710 w 2120836"/>
                        <a:gd name="connsiteY169" fmla="*/ 33909 h 42115"/>
                        <a:gd name="connsiteX170" fmla="*/ 348329 w 2120836"/>
                        <a:gd name="connsiteY170" fmla="*/ 35338 h 42115"/>
                        <a:gd name="connsiteX171" fmla="*/ 391668 w 2120836"/>
                        <a:gd name="connsiteY171" fmla="*/ 29432 h 42115"/>
                        <a:gd name="connsiteX172" fmla="*/ 405384 w 2120836"/>
                        <a:gd name="connsiteY172" fmla="*/ 33528 h 42115"/>
                        <a:gd name="connsiteX173" fmla="*/ 407003 w 2120836"/>
                        <a:gd name="connsiteY173" fmla="*/ 30766 h 42115"/>
                        <a:gd name="connsiteX174" fmla="*/ 410337 w 2120836"/>
                        <a:gd name="connsiteY174" fmla="*/ 33433 h 42115"/>
                        <a:gd name="connsiteX175" fmla="*/ 423482 w 2120836"/>
                        <a:gd name="connsiteY175" fmla="*/ 30861 h 42115"/>
                        <a:gd name="connsiteX176" fmla="*/ 424529 w 2120836"/>
                        <a:gd name="connsiteY176" fmla="*/ 32861 h 42115"/>
                        <a:gd name="connsiteX177" fmla="*/ 429673 w 2120836"/>
                        <a:gd name="connsiteY177" fmla="*/ 30766 h 42115"/>
                        <a:gd name="connsiteX178" fmla="*/ 432054 w 2120836"/>
                        <a:gd name="connsiteY178" fmla="*/ 32671 h 42115"/>
                        <a:gd name="connsiteX179" fmla="*/ 432530 w 2120836"/>
                        <a:gd name="connsiteY179" fmla="*/ 30766 h 42115"/>
                        <a:gd name="connsiteX180" fmla="*/ 440531 w 2120836"/>
                        <a:gd name="connsiteY180" fmla="*/ 33147 h 42115"/>
                        <a:gd name="connsiteX181" fmla="*/ 441579 w 2120836"/>
                        <a:gd name="connsiteY181" fmla="*/ 31052 h 42115"/>
                        <a:gd name="connsiteX182" fmla="*/ 461677 w 2120836"/>
                        <a:gd name="connsiteY182" fmla="*/ 31718 h 42115"/>
                        <a:gd name="connsiteX183" fmla="*/ 458534 w 2120836"/>
                        <a:gd name="connsiteY183" fmla="*/ 28099 h 42115"/>
                        <a:gd name="connsiteX184" fmla="*/ 462629 w 2120836"/>
                        <a:gd name="connsiteY184" fmla="*/ 26765 h 42115"/>
                        <a:gd name="connsiteX185" fmla="*/ 462534 w 2120836"/>
                        <a:gd name="connsiteY185" fmla="*/ 30099 h 42115"/>
                        <a:gd name="connsiteX186" fmla="*/ 494348 w 2120836"/>
                        <a:gd name="connsiteY186" fmla="*/ 31528 h 42115"/>
                        <a:gd name="connsiteX187" fmla="*/ 496919 w 2120836"/>
                        <a:gd name="connsiteY187" fmla="*/ 29623 h 42115"/>
                        <a:gd name="connsiteX188" fmla="*/ 519684 w 2120836"/>
                        <a:gd name="connsiteY188" fmla="*/ 30766 h 42115"/>
                        <a:gd name="connsiteX189" fmla="*/ 524447 w 2120836"/>
                        <a:gd name="connsiteY189" fmla="*/ 25527 h 42115"/>
                        <a:gd name="connsiteX190" fmla="*/ 530352 w 2120836"/>
                        <a:gd name="connsiteY190" fmla="*/ 30861 h 42115"/>
                        <a:gd name="connsiteX191" fmla="*/ 537782 w 2120836"/>
                        <a:gd name="connsiteY191" fmla="*/ 29432 h 42115"/>
                        <a:gd name="connsiteX192" fmla="*/ 537782 w 2120836"/>
                        <a:gd name="connsiteY192" fmla="*/ 29909 h 42115"/>
                        <a:gd name="connsiteX193" fmla="*/ 547021 w 2120836"/>
                        <a:gd name="connsiteY193" fmla="*/ 28861 h 42115"/>
                        <a:gd name="connsiteX194" fmla="*/ 546545 w 2120836"/>
                        <a:gd name="connsiteY194" fmla="*/ 29051 h 42115"/>
                        <a:gd name="connsiteX195" fmla="*/ 554260 w 2120836"/>
                        <a:gd name="connsiteY195" fmla="*/ 30671 h 42115"/>
                        <a:gd name="connsiteX196" fmla="*/ 563023 w 2120836"/>
                        <a:gd name="connsiteY196" fmla="*/ 27432 h 42115"/>
                        <a:gd name="connsiteX197" fmla="*/ 563594 w 2120836"/>
                        <a:gd name="connsiteY197" fmla="*/ 28480 h 42115"/>
                        <a:gd name="connsiteX198" fmla="*/ 563785 w 2120836"/>
                        <a:gd name="connsiteY198" fmla="*/ 26384 h 42115"/>
                        <a:gd name="connsiteX199" fmla="*/ 568833 w 2120836"/>
                        <a:gd name="connsiteY199" fmla="*/ 27527 h 42115"/>
                        <a:gd name="connsiteX200" fmla="*/ 566071 w 2120836"/>
                        <a:gd name="connsiteY200" fmla="*/ 29909 h 42115"/>
                        <a:gd name="connsiteX201" fmla="*/ 570738 w 2120836"/>
                        <a:gd name="connsiteY201" fmla="*/ 26765 h 42115"/>
                        <a:gd name="connsiteX202" fmla="*/ 576072 w 2120836"/>
                        <a:gd name="connsiteY202" fmla="*/ 28194 h 42115"/>
                        <a:gd name="connsiteX203" fmla="*/ 572357 w 2120836"/>
                        <a:gd name="connsiteY203" fmla="*/ 28194 h 42115"/>
                        <a:gd name="connsiteX204" fmla="*/ 574739 w 2120836"/>
                        <a:gd name="connsiteY204" fmla="*/ 30099 h 42115"/>
                        <a:gd name="connsiteX205" fmla="*/ 578644 w 2120836"/>
                        <a:gd name="connsiteY205" fmla="*/ 28099 h 42115"/>
                        <a:gd name="connsiteX206" fmla="*/ 585978 w 2120836"/>
                        <a:gd name="connsiteY206" fmla="*/ 29909 h 42115"/>
                        <a:gd name="connsiteX207" fmla="*/ 591979 w 2120836"/>
                        <a:gd name="connsiteY207" fmla="*/ 27813 h 42115"/>
                        <a:gd name="connsiteX208" fmla="*/ 586073 w 2120836"/>
                        <a:gd name="connsiteY208" fmla="*/ 25337 h 42115"/>
                        <a:gd name="connsiteX209" fmla="*/ 591884 w 2120836"/>
                        <a:gd name="connsiteY209" fmla="*/ 25337 h 42115"/>
                        <a:gd name="connsiteX210" fmla="*/ 590455 w 2120836"/>
                        <a:gd name="connsiteY210" fmla="*/ 25908 h 42115"/>
                        <a:gd name="connsiteX211" fmla="*/ 594360 w 2120836"/>
                        <a:gd name="connsiteY211" fmla="*/ 23908 h 42115"/>
                        <a:gd name="connsiteX212" fmla="*/ 597980 w 2120836"/>
                        <a:gd name="connsiteY212" fmla="*/ 26861 h 42115"/>
                        <a:gd name="connsiteX213" fmla="*/ 605981 w 2120836"/>
                        <a:gd name="connsiteY213" fmla="*/ 24765 h 42115"/>
                        <a:gd name="connsiteX214" fmla="*/ 609314 w 2120836"/>
                        <a:gd name="connsiteY214" fmla="*/ 30290 h 42115"/>
                        <a:gd name="connsiteX215" fmla="*/ 614172 w 2120836"/>
                        <a:gd name="connsiteY215" fmla="*/ 27908 h 42115"/>
                        <a:gd name="connsiteX216" fmla="*/ 617030 w 2120836"/>
                        <a:gd name="connsiteY216" fmla="*/ 29623 h 42115"/>
                        <a:gd name="connsiteX217" fmla="*/ 632746 w 2120836"/>
                        <a:gd name="connsiteY217" fmla="*/ 25241 h 42115"/>
                        <a:gd name="connsiteX218" fmla="*/ 635318 w 2120836"/>
                        <a:gd name="connsiteY218" fmla="*/ 29051 h 42115"/>
                        <a:gd name="connsiteX219" fmla="*/ 637032 w 2120836"/>
                        <a:gd name="connsiteY219" fmla="*/ 27527 h 42115"/>
                        <a:gd name="connsiteX220" fmla="*/ 632841 w 2120836"/>
                        <a:gd name="connsiteY220" fmla="*/ 27527 h 42115"/>
                        <a:gd name="connsiteX221" fmla="*/ 637032 w 2120836"/>
                        <a:gd name="connsiteY221" fmla="*/ 25813 h 42115"/>
                        <a:gd name="connsiteX222" fmla="*/ 667226 w 2120836"/>
                        <a:gd name="connsiteY222" fmla="*/ 30194 h 42115"/>
                        <a:gd name="connsiteX223" fmla="*/ 673608 w 2120836"/>
                        <a:gd name="connsiteY223" fmla="*/ 28004 h 42115"/>
                        <a:gd name="connsiteX224" fmla="*/ 681895 w 2120836"/>
                        <a:gd name="connsiteY224" fmla="*/ 29528 h 42115"/>
                        <a:gd name="connsiteX225" fmla="*/ 680371 w 2120836"/>
                        <a:gd name="connsiteY225" fmla="*/ 26003 h 42115"/>
                        <a:gd name="connsiteX226" fmla="*/ 693896 w 2120836"/>
                        <a:gd name="connsiteY226" fmla="*/ 24955 h 42115"/>
                        <a:gd name="connsiteX227" fmla="*/ 691325 w 2120836"/>
                        <a:gd name="connsiteY227" fmla="*/ 28099 h 42115"/>
                        <a:gd name="connsiteX228" fmla="*/ 707517 w 2120836"/>
                        <a:gd name="connsiteY228" fmla="*/ 29242 h 42115"/>
                        <a:gd name="connsiteX229" fmla="*/ 710660 w 2120836"/>
                        <a:gd name="connsiteY229" fmla="*/ 24289 h 42115"/>
                        <a:gd name="connsiteX230" fmla="*/ 719804 w 2120836"/>
                        <a:gd name="connsiteY230" fmla="*/ 28289 h 42115"/>
                        <a:gd name="connsiteX231" fmla="*/ 726186 w 2120836"/>
                        <a:gd name="connsiteY231" fmla="*/ 27718 h 42115"/>
                        <a:gd name="connsiteX232" fmla="*/ 723709 w 2120836"/>
                        <a:gd name="connsiteY232" fmla="*/ 29147 h 42115"/>
                        <a:gd name="connsiteX233" fmla="*/ 736282 w 2120836"/>
                        <a:gd name="connsiteY233" fmla="*/ 27241 h 42115"/>
                        <a:gd name="connsiteX234" fmla="*/ 752380 w 2120836"/>
                        <a:gd name="connsiteY234" fmla="*/ 30004 h 42115"/>
                        <a:gd name="connsiteX235" fmla="*/ 761524 w 2120836"/>
                        <a:gd name="connsiteY235" fmla="*/ 27051 h 42115"/>
                        <a:gd name="connsiteX236" fmla="*/ 762381 w 2120836"/>
                        <a:gd name="connsiteY236" fmla="*/ 28289 h 42115"/>
                        <a:gd name="connsiteX237" fmla="*/ 768572 w 2120836"/>
                        <a:gd name="connsiteY237" fmla="*/ 24194 h 42115"/>
                        <a:gd name="connsiteX238" fmla="*/ 767715 w 2120836"/>
                        <a:gd name="connsiteY238" fmla="*/ 26956 h 42115"/>
                        <a:gd name="connsiteX239" fmla="*/ 775716 w 2120836"/>
                        <a:gd name="connsiteY239" fmla="*/ 29432 h 42115"/>
                        <a:gd name="connsiteX240" fmla="*/ 778764 w 2120836"/>
                        <a:gd name="connsiteY240" fmla="*/ 27337 h 42115"/>
                        <a:gd name="connsiteX241" fmla="*/ 781812 w 2120836"/>
                        <a:gd name="connsiteY241" fmla="*/ 26480 h 42115"/>
                        <a:gd name="connsiteX242" fmla="*/ 788289 w 2120836"/>
                        <a:gd name="connsiteY242" fmla="*/ 24765 h 42115"/>
                        <a:gd name="connsiteX243" fmla="*/ 788289 w 2120836"/>
                        <a:gd name="connsiteY243" fmla="*/ 27623 h 42115"/>
                        <a:gd name="connsiteX244" fmla="*/ 796862 w 2120836"/>
                        <a:gd name="connsiteY244" fmla="*/ 27623 h 42115"/>
                        <a:gd name="connsiteX245" fmla="*/ 796481 w 2120836"/>
                        <a:gd name="connsiteY245" fmla="*/ 26861 h 42115"/>
                        <a:gd name="connsiteX246" fmla="*/ 797338 w 2120836"/>
                        <a:gd name="connsiteY246" fmla="*/ 27527 h 42115"/>
                        <a:gd name="connsiteX247" fmla="*/ 800481 w 2120836"/>
                        <a:gd name="connsiteY247" fmla="*/ 27146 h 42115"/>
                        <a:gd name="connsiteX248" fmla="*/ 800481 w 2120836"/>
                        <a:gd name="connsiteY248" fmla="*/ 27241 h 42115"/>
                        <a:gd name="connsiteX249" fmla="*/ 797433 w 2120836"/>
                        <a:gd name="connsiteY249" fmla="*/ 27623 h 42115"/>
                        <a:gd name="connsiteX250" fmla="*/ 800481 w 2120836"/>
                        <a:gd name="connsiteY250" fmla="*/ 27908 h 42115"/>
                        <a:gd name="connsiteX251" fmla="*/ 801243 w 2120836"/>
                        <a:gd name="connsiteY251" fmla="*/ 27908 h 42115"/>
                        <a:gd name="connsiteX252" fmla="*/ 803815 w 2120836"/>
                        <a:gd name="connsiteY252" fmla="*/ 28480 h 42115"/>
                        <a:gd name="connsiteX253" fmla="*/ 803053 w 2120836"/>
                        <a:gd name="connsiteY253" fmla="*/ 30671 h 42115"/>
                        <a:gd name="connsiteX254" fmla="*/ 810673 w 2120836"/>
                        <a:gd name="connsiteY254" fmla="*/ 27337 h 42115"/>
                        <a:gd name="connsiteX255" fmla="*/ 837533 w 2120836"/>
                        <a:gd name="connsiteY255" fmla="*/ 26480 h 42115"/>
                        <a:gd name="connsiteX256" fmla="*/ 837438 w 2120836"/>
                        <a:gd name="connsiteY256" fmla="*/ 26956 h 42115"/>
                        <a:gd name="connsiteX257" fmla="*/ 843629 w 2120836"/>
                        <a:gd name="connsiteY257" fmla="*/ 26099 h 42115"/>
                        <a:gd name="connsiteX258" fmla="*/ 850297 w 2120836"/>
                        <a:gd name="connsiteY258" fmla="*/ 27813 h 42115"/>
                        <a:gd name="connsiteX259" fmla="*/ 849725 w 2120836"/>
                        <a:gd name="connsiteY259" fmla="*/ 25908 h 42115"/>
                        <a:gd name="connsiteX260" fmla="*/ 874300 w 2120836"/>
                        <a:gd name="connsiteY260" fmla="*/ 26194 h 42115"/>
                        <a:gd name="connsiteX261" fmla="*/ 872014 w 2120836"/>
                        <a:gd name="connsiteY261" fmla="*/ 28289 h 42115"/>
                        <a:gd name="connsiteX262" fmla="*/ 890492 w 2120836"/>
                        <a:gd name="connsiteY262" fmla="*/ 23908 h 42115"/>
                        <a:gd name="connsiteX263" fmla="*/ 888492 w 2120836"/>
                        <a:gd name="connsiteY263" fmla="*/ 26384 h 42115"/>
                        <a:gd name="connsiteX264" fmla="*/ 900303 w 2120836"/>
                        <a:gd name="connsiteY264" fmla="*/ 23908 h 42115"/>
                        <a:gd name="connsiteX265" fmla="*/ 898017 w 2120836"/>
                        <a:gd name="connsiteY265" fmla="*/ 24955 h 42115"/>
                        <a:gd name="connsiteX266" fmla="*/ 903542 w 2120836"/>
                        <a:gd name="connsiteY266" fmla="*/ 21622 h 42115"/>
                        <a:gd name="connsiteX267" fmla="*/ 903542 w 2120836"/>
                        <a:gd name="connsiteY267" fmla="*/ 22098 h 42115"/>
                        <a:gd name="connsiteX268" fmla="*/ 912781 w 2120836"/>
                        <a:gd name="connsiteY268" fmla="*/ 20955 h 42115"/>
                        <a:gd name="connsiteX269" fmla="*/ 911543 w 2120836"/>
                        <a:gd name="connsiteY269" fmla="*/ 22955 h 42115"/>
                        <a:gd name="connsiteX270" fmla="*/ 922687 w 2120836"/>
                        <a:gd name="connsiteY270" fmla="*/ 25718 h 42115"/>
                        <a:gd name="connsiteX271" fmla="*/ 925163 w 2120836"/>
                        <a:gd name="connsiteY271" fmla="*/ 23527 h 42115"/>
                        <a:gd name="connsiteX272" fmla="*/ 929164 w 2120836"/>
                        <a:gd name="connsiteY272" fmla="*/ 25432 h 42115"/>
                        <a:gd name="connsiteX273" fmla="*/ 938879 w 2120836"/>
                        <a:gd name="connsiteY273" fmla="*/ 19145 h 42115"/>
                        <a:gd name="connsiteX274" fmla="*/ 938975 w 2120836"/>
                        <a:gd name="connsiteY274" fmla="*/ 23336 h 42115"/>
                        <a:gd name="connsiteX275" fmla="*/ 954977 w 2120836"/>
                        <a:gd name="connsiteY275" fmla="*/ 16859 h 42115"/>
                        <a:gd name="connsiteX276" fmla="*/ 966692 w 2120836"/>
                        <a:gd name="connsiteY276" fmla="*/ 16002 h 42115"/>
                        <a:gd name="connsiteX277" fmla="*/ 964025 w 2120836"/>
                        <a:gd name="connsiteY277" fmla="*/ 17336 h 42115"/>
                        <a:gd name="connsiteX278" fmla="*/ 967645 w 2120836"/>
                        <a:gd name="connsiteY278" fmla="*/ 19526 h 42115"/>
                        <a:gd name="connsiteX279" fmla="*/ 965549 w 2120836"/>
                        <a:gd name="connsiteY279" fmla="*/ 24098 h 42115"/>
                        <a:gd name="connsiteX280" fmla="*/ 984504 w 2120836"/>
                        <a:gd name="connsiteY280" fmla="*/ 25051 h 42115"/>
                        <a:gd name="connsiteX281" fmla="*/ 992124 w 2120836"/>
                        <a:gd name="connsiteY281" fmla="*/ 19717 h 42115"/>
                        <a:gd name="connsiteX282" fmla="*/ 998030 w 2120836"/>
                        <a:gd name="connsiteY282" fmla="*/ 23432 h 42115"/>
                        <a:gd name="connsiteX283" fmla="*/ 1018413 w 2120836"/>
                        <a:gd name="connsiteY283" fmla="*/ 22860 h 42115"/>
                        <a:gd name="connsiteX284" fmla="*/ 1018127 w 2120836"/>
                        <a:gd name="connsiteY284" fmla="*/ 23622 h 42115"/>
                        <a:gd name="connsiteX285" fmla="*/ 1039749 w 2120836"/>
                        <a:gd name="connsiteY285" fmla="*/ 20669 h 42115"/>
                        <a:gd name="connsiteX286" fmla="*/ 1038416 w 2120836"/>
                        <a:gd name="connsiteY286" fmla="*/ 22574 h 42115"/>
                        <a:gd name="connsiteX287" fmla="*/ 1046988 w 2120836"/>
                        <a:gd name="connsiteY287" fmla="*/ 20288 h 42115"/>
                        <a:gd name="connsiteX288" fmla="*/ 1045274 w 2120836"/>
                        <a:gd name="connsiteY288" fmla="*/ 22003 h 42115"/>
                        <a:gd name="connsiteX289" fmla="*/ 1059466 w 2120836"/>
                        <a:gd name="connsiteY289" fmla="*/ 21050 h 42115"/>
                        <a:gd name="connsiteX290" fmla="*/ 1057751 w 2120836"/>
                        <a:gd name="connsiteY290" fmla="*/ 22765 h 42115"/>
                        <a:gd name="connsiteX291" fmla="*/ 1072039 w 2120836"/>
                        <a:gd name="connsiteY291" fmla="*/ 20193 h 42115"/>
                        <a:gd name="connsiteX292" fmla="*/ 1070134 w 2120836"/>
                        <a:gd name="connsiteY292" fmla="*/ 23146 h 42115"/>
                        <a:gd name="connsiteX293" fmla="*/ 1079659 w 2120836"/>
                        <a:gd name="connsiteY293" fmla="*/ 21241 h 42115"/>
                        <a:gd name="connsiteX294" fmla="*/ 1082421 w 2120836"/>
                        <a:gd name="connsiteY294" fmla="*/ 22955 h 42115"/>
                        <a:gd name="connsiteX295" fmla="*/ 1093565 w 2120836"/>
                        <a:gd name="connsiteY295" fmla="*/ 20955 h 42115"/>
                        <a:gd name="connsiteX296" fmla="*/ 1098518 w 2120836"/>
                        <a:gd name="connsiteY296" fmla="*/ 23813 h 42115"/>
                        <a:gd name="connsiteX297" fmla="*/ 1170242 w 2120836"/>
                        <a:gd name="connsiteY297" fmla="*/ 23336 h 42115"/>
                        <a:gd name="connsiteX298" fmla="*/ 1167098 w 2120836"/>
                        <a:gd name="connsiteY298" fmla="*/ 27908 h 42115"/>
                        <a:gd name="connsiteX299" fmla="*/ 1178338 w 2120836"/>
                        <a:gd name="connsiteY299" fmla="*/ 26384 h 42115"/>
                        <a:gd name="connsiteX300" fmla="*/ 1178624 w 2120836"/>
                        <a:gd name="connsiteY300" fmla="*/ 26861 h 42115"/>
                        <a:gd name="connsiteX301" fmla="*/ 1186720 w 2120836"/>
                        <a:gd name="connsiteY301" fmla="*/ 27432 h 42115"/>
                        <a:gd name="connsiteX302" fmla="*/ 1186720 w 2120836"/>
                        <a:gd name="connsiteY302" fmla="*/ 26575 h 42115"/>
                        <a:gd name="connsiteX303" fmla="*/ 1196245 w 2120836"/>
                        <a:gd name="connsiteY303" fmla="*/ 26861 h 42115"/>
                        <a:gd name="connsiteX304" fmla="*/ 1198817 w 2120836"/>
                        <a:gd name="connsiteY304" fmla="*/ 29147 h 42115"/>
                        <a:gd name="connsiteX305" fmla="*/ 1208627 w 2120836"/>
                        <a:gd name="connsiteY305" fmla="*/ 27623 h 42115"/>
                        <a:gd name="connsiteX306" fmla="*/ 1208151 w 2120836"/>
                        <a:gd name="connsiteY306" fmla="*/ 28194 h 42115"/>
                        <a:gd name="connsiteX307" fmla="*/ 1222343 w 2120836"/>
                        <a:gd name="connsiteY307" fmla="*/ 27623 h 42115"/>
                        <a:gd name="connsiteX308" fmla="*/ 1233869 w 2120836"/>
                        <a:gd name="connsiteY308" fmla="*/ 24098 h 42115"/>
                        <a:gd name="connsiteX309" fmla="*/ 1233392 w 2120836"/>
                        <a:gd name="connsiteY309" fmla="*/ 27623 h 42115"/>
                        <a:gd name="connsiteX310" fmla="*/ 1288542 w 2120836"/>
                        <a:gd name="connsiteY310" fmla="*/ 24860 h 42115"/>
                        <a:gd name="connsiteX311" fmla="*/ 1287780 w 2120836"/>
                        <a:gd name="connsiteY311" fmla="*/ 26480 h 42115"/>
                        <a:gd name="connsiteX312" fmla="*/ 1316165 w 2120836"/>
                        <a:gd name="connsiteY312" fmla="*/ 24575 h 42115"/>
                        <a:gd name="connsiteX313" fmla="*/ 1318927 w 2120836"/>
                        <a:gd name="connsiteY313" fmla="*/ 22098 h 42115"/>
                        <a:gd name="connsiteX314" fmla="*/ 1322832 w 2120836"/>
                        <a:gd name="connsiteY314" fmla="*/ 25908 h 42115"/>
                        <a:gd name="connsiteX315" fmla="*/ 1333405 w 2120836"/>
                        <a:gd name="connsiteY315" fmla="*/ 23813 h 42115"/>
                        <a:gd name="connsiteX316" fmla="*/ 1332929 w 2120836"/>
                        <a:gd name="connsiteY316" fmla="*/ 25908 h 42115"/>
                        <a:gd name="connsiteX317" fmla="*/ 1347502 w 2120836"/>
                        <a:gd name="connsiteY317" fmla="*/ 24479 h 42115"/>
                        <a:gd name="connsiteX318" fmla="*/ 1346073 w 2120836"/>
                        <a:gd name="connsiteY318" fmla="*/ 25527 h 42115"/>
                        <a:gd name="connsiteX319" fmla="*/ 1418082 w 2120836"/>
                        <a:gd name="connsiteY319" fmla="*/ 32195 h 42115"/>
                        <a:gd name="connsiteX320" fmla="*/ 1422464 w 2120836"/>
                        <a:gd name="connsiteY320" fmla="*/ 35528 h 42115"/>
                        <a:gd name="connsiteX321" fmla="*/ 1471232 w 2120836"/>
                        <a:gd name="connsiteY321" fmla="*/ 36957 h 42115"/>
                        <a:gd name="connsiteX322" fmla="*/ 1467898 w 2120836"/>
                        <a:gd name="connsiteY322" fmla="*/ 39243 h 42115"/>
                        <a:gd name="connsiteX323" fmla="*/ 1455134 w 2120836"/>
                        <a:gd name="connsiteY323" fmla="*/ 13716 h 42115"/>
                        <a:gd name="connsiteX324" fmla="*/ 1453896 w 2120836"/>
                        <a:gd name="connsiteY324" fmla="*/ 13621 h 42115"/>
                        <a:gd name="connsiteX325" fmla="*/ 1465421 w 2120836"/>
                        <a:gd name="connsiteY325" fmla="*/ 40386 h 42115"/>
                        <a:gd name="connsiteX326" fmla="*/ 1468183 w 2120836"/>
                        <a:gd name="connsiteY326" fmla="*/ 41243 h 42115"/>
                        <a:gd name="connsiteX327" fmla="*/ 806863 w 2120836"/>
                        <a:gd name="connsiteY327" fmla="*/ 26670 h 42115"/>
                        <a:gd name="connsiteX328" fmla="*/ 804863 w 2120836"/>
                        <a:gd name="connsiteY328" fmla="*/ 26956 h 42115"/>
                        <a:gd name="connsiteX329" fmla="*/ 806863 w 2120836"/>
                        <a:gd name="connsiteY329" fmla="*/ 26670 h 42115"/>
                        <a:gd name="connsiteX330" fmla="*/ 2119598 w 2120836"/>
                        <a:gd name="connsiteY330" fmla="*/ 24003 h 42115"/>
                        <a:gd name="connsiteX331" fmla="*/ 2120170 w 2120836"/>
                        <a:gd name="connsiteY331" fmla="*/ 24003 h 42115"/>
                        <a:gd name="connsiteX332" fmla="*/ 2120551 w 2120836"/>
                        <a:gd name="connsiteY332" fmla="*/ 25146 h 42115"/>
                        <a:gd name="connsiteX333" fmla="*/ 2120075 w 2120836"/>
                        <a:gd name="connsiteY333" fmla="*/ 24384 h 42115"/>
                        <a:gd name="connsiteX334" fmla="*/ 2120837 w 2120836"/>
                        <a:gd name="connsiteY334" fmla="*/ 26289 h 42115"/>
                        <a:gd name="connsiteX335" fmla="*/ 2119598 w 2120836"/>
                        <a:gd name="connsiteY335" fmla="*/ 24003 h 421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</a:cxnLst>
                      <a:rect l="l" t="t" r="r" b="b"/>
                      <a:pathLst>
                        <a:path w="2120836" h="42115">
                          <a:moveTo>
                            <a:pt x="1406081" y="14954"/>
                          </a:moveTo>
                          <a:cubicBezTo>
                            <a:pt x="1394651" y="14954"/>
                            <a:pt x="1379792" y="15145"/>
                            <a:pt x="1369409" y="13145"/>
                          </a:cubicBezTo>
                          <a:cubicBezTo>
                            <a:pt x="1325404" y="10478"/>
                            <a:pt x="1281589" y="3715"/>
                            <a:pt x="1236726" y="4953"/>
                          </a:cubicBezTo>
                          <a:cubicBezTo>
                            <a:pt x="1239107" y="6001"/>
                            <a:pt x="1236536" y="7525"/>
                            <a:pt x="1234250" y="7906"/>
                          </a:cubicBezTo>
                          <a:lnTo>
                            <a:pt x="1233678" y="7049"/>
                          </a:lnTo>
                          <a:lnTo>
                            <a:pt x="1230154" y="8954"/>
                          </a:lnTo>
                          <a:cubicBezTo>
                            <a:pt x="1226820" y="9049"/>
                            <a:pt x="1228249" y="6572"/>
                            <a:pt x="1231106" y="6287"/>
                          </a:cubicBezTo>
                          <a:cubicBezTo>
                            <a:pt x="1213295" y="5810"/>
                            <a:pt x="1197293" y="6191"/>
                            <a:pt x="1179957" y="5048"/>
                          </a:cubicBezTo>
                          <a:cubicBezTo>
                            <a:pt x="1178719" y="8001"/>
                            <a:pt x="1170908" y="4953"/>
                            <a:pt x="1170242" y="8001"/>
                          </a:cubicBezTo>
                          <a:cubicBezTo>
                            <a:pt x="1169480" y="7429"/>
                            <a:pt x="1170242" y="7239"/>
                            <a:pt x="1170718" y="6668"/>
                          </a:cubicBezTo>
                          <a:cubicBezTo>
                            <a:pt x="1158621" y="7811"/>
                            <a:pt x="1157764" y="7906"/>
                            <a:pt x="1146905" y="3810"/>
                          </a:cubicBezTo>
                          <a:cubicBezTo>
                            <a:pt x="1099947" y="-476"/>
                            <a:pt x="1054799" y="1524"/>
                            <a:pt x="1008602" y="0"/>
                          </a:cubicBezTo>
                          <a:cubicBezTo>
                            <a:pt x="961930" y="0"/>
                            <a:pt x="916019" y="2000"/>
                            <a:pt x="868109" y="2286"/>
                          </a:cubicBezTo>
                          <a:cubicBezTo>
                            <a:pt x="860774" y="6953"/>
                            <a:pt x="850678" y="4572"/>
                            <a:pt x="842010" y="8668"/>
                          </a:cubicBezTo>
                          <a:lnTo>
                            <a:pt x="842582" y="7239"/>
                          </a:lnTo>
                          <a:cubicBezTo>
                            <a:pt x="835152" y="9335"/>
                            <a:pt x="833342" y="6858"/>
                            <a:pt x="823913" y="5048"/>
                          </a:cubicBezTo>
                          <a:cubicBezTo>
                            <a:pt x="823817" y="6763"/>
                            <a:pt x="820293" y="5525"/>
                            <a:pt x="821627" y="8287"/>
                          </a:cubicBezTo>
                          <a:cubicBezTo>
                            <a:pt x="818388" y="10668"/>
                            <a:pt x="815816" y="4382"/>
                            <a:pt x="811054" y="5620"/>
                          </a:cubicBezTo>
                          <a:cubicBezTo>
                            <a:pt x="810863" y="4667"/>
                            <a:pt x="811149" y="7239"/>
                            <a:pt x="810197" y="6382"/>
                          </a:cubicBezTo>
                          <a:cubicBezTo>
                            <a:pt x="798100" y="9716"/>
                            <a:pt x="812482" y="4858"/>
                            <a:pt x="797147" y="2191"/>
                          </a:cubicBezTo>
                          <a:cubicBezTo>
                            <a:pt x="775716" y="3143"/>
                            <a:pt x="753809" y="6001"/>
                            <a:pt x="733234" y="4286"/>
                          </a:cubicBezTo>
                          <a:cubicBezTo>
                            <a:pt x="734473" y="4191"/>
                            <a:pt x="735140" y="6382"/>
                            <a:pt x="733044" y="6382"/>
                          </a:cubicBezTo>
                          <a:cubicBezTo>
                            <a:pt x="731044" y="1905"/>
                            <a:pt x="726091" y="7620"/>
                            <a:pt x="722471" y="5810"/>
                          </a:cubicBezTo>
                          <a:cubicBezTo>
                            <a:pt x="722757" y="4858"/>
                            <a:pt x="724472" y="4572"/>
                            <a:pt x="725424" y="4191"/>
                          </a:cubicBezTo>
                          <a:cubicBezTo>
                            <a:pt x="716090" y="2286"/>
                            <a:pt x="708279" y="5048"/>
                            <a:pt x="699421" y="3048"/>
                          </a:cubicBezTo>
                          <a:cubicBezTo>
                            <a:pt x="691039" y="4953"/>
                            <a:pt x="681228" y="1048"/>
                            <a:pt x="675608" y="3334"/>
                          </a:cubicBezTo>
                          <a:cubicBezTo>
                            <a:pt x="676942" y="1524"/>
                            <a:pt x="671894" y="2000"/>
                            <a:pt x="670084" y="1143"/>
                          </a:cubicBezTo>
                          <a:cubicBezTo>
                            <a:pt x="663988" y="6477"/>
                            <a:pt x="653701" y="-762"/>
                            <a:pt x="645986" y="2858"/>
                          </a:cubicBezTo>
                          <a:lnTo>
                            <a:pt x="646271" y="1905"/>
                          </a:lnTo>
                          <a:cubicBezTo>
                            <a:pt x="623411" y="2286"/>
                            <a:pt x="598456" y="953"/>
                            <a:pt x="574643" y="3620"/>
                          </a:cubicBezTo>
                          <a:cubicBezTo>
                            <a:pt x="561213" y="4286"/>
                            <a:pt x="546068" y="-381"/>
                            <a:pt x="531305" y="2000"/>
                          </a:cubicBezTo>
                          <a:cubicBezTo>
                            <a:pt x="528638" y="2762"/>
                            <a:pt x="530733" y="3905"/>
                            <a:pt x="528542" y="4382"/>
                          </a:cubicBezTo>
                          <a:cubicBezTo>
                            <a:pt x="524828" y="4286"/>
                            <a:pt x="528542" y="2762"/>
                            <a:pt x="527114" y="2096"/>
                          </a:cubicBezTo>
                          <a:cubicBezTo>
                            <a:pt x="519875" y="4286"/>
                            <a:pt x="510254" y="1810"/>
                            <a:pt x="501110" y="1905"/>
                          </a:cubicBezTo>
                          <a:cubicBezTo>
                            <a:pt x="500063" y="2762"/>
                            <a:pt x="497491" y="3048"/>
                            <a:pt x="498348" y="4286"/>
                          </a:cubicBezTo>
                          <a:cubicBezTo>
                            <a:pt x="488252" y="762"/>
                            <a:pt x="474440" y="5715"/>
                            <a:pt x="464058" y="3048"/>
                          </a:cubicBezTo>
                          <a:cubicBezTo>
                            <a:pt x="467678" y="7620"/>
                            <a:pt x="457962" y="5620"/>
                            <a:pt x="454343" y="6668"/>
                          </a:cubicBezTo>
                          <a:cubicBezTo>
                            <a:pt x="452247" y="6477"/>
                            <a:pt x="452057" y="5239"/>
                            <a:pt x="452723" y="4382"/>
                          </a:cubicBezTo>
                          <a:cubicBezTo>
                            <a:pt x="444913" y="4953"/>
                            <a:pt x="440912" y="5144"/>
                            <a:pt x="431578" y="3905"/>
                          </a:cubicBezTo>
                          <a:cubicBezTo>
                            <a:pt x="427292" y="4477"/>
                            <a:pt x="426149" y="6953"/>
                            <a:pt x="421005" y="6287"/>
                          </a:cubicBezTo>
                          <a:cubicBezTo>
                            <a:pt x="417767" y="3143"/>
                            <a:pt x="410242" y="6287"/>
                            <a:pt x="405194" y="5048"/>
                          </a:cubicBezTo>
                          <a:cubicBezTo>
                            <a:pt x="406527" y="7811"/>
                            <a:pt x="400050" y="10001"/>
                            <a:pt x="395002" y="8858"/>
                          </a:cubicBezTo>
                          <a:lnTo>
                            <a:pt x="396526" y="4953"/>
                          </a:lnTo>
                          <a:cubicBezTo>
                            <a:pt x="380524" y="7525"/>
                            <a:pt x="357378" y="3239"/>
                            <a:pt x="338614" y="8382"/>
                          </a:cubicBezTo>
                          <a:lnTo>
                            <a:pt x="337185" y="6096"/>
                          </a:lnTo>
                          <a:cubicBezTo>
                            <a:pt x="317849" y="8954"/>
                            <a:pt x="298799" y="6382"/>
                            <a:pt x="280130" y="10954"/>
                          </a:cubicBezTo>
                          <a:cubicBezTo>
                            <a:pt x="275082" y="9811"/>
                            <a:pt x="267081" y="9144"/>
                            <a:pt x="262033" y="9144"/>
                          </a:cubicBezTo>
                          <a:cubicBezTo>
                            <a:pt x="255270" y="11144"/>
                            <a:pt x="252889" y="10954"/>
                            <a:pt x="248222" y="14192"/>
                          </a:cubicBezTo>
                          <a:cubicBezTo>
                            <a:pt x="245650" y="14478"/>
                            <a:pt x="244126" y="12668"/>
                            <a:pt x="243173" y="11811"/>
                          </a:cubicBezTo>
                          <a:cubicBezTo>
                            <a:pt x="234601" y="11335"/>
                            <a:pt x="226409" y="8192"/>
                            <a:pt x="219647" y="11906"/>
                          </a:cubicBezTo>
                          <a:lnTo>
                            <a:pt x="219361" y="10001"/>
                          </a:lnTo>
                          <a:cubicBezTo>
                            <a:pt x="212598" y="12002"/>
                            <a:pt x="202787" y="14573"/>
                            <a:pt x="195167" y="12478"/>
                          </a:cubicBezTo>
                          <a:cubicBezTo>
                            <a:pt x="193072" y="14192"/>
                            <a:pt x="185452" y="14954"/>
                            <a:pt x="188881" y="17145"/>
                          </a:cubicBezTo>
                          <a:cubicBezTo>
                            <a:pt x="185833" y="17621"/>
                            <a:pt x="186881" y="13907"/>
                            <a:pt x="183833" y="16002"/>
                          </a:cubicBezTo>
                          <a:lnTo>
                            <a:pt x="186690" y="13145"/>
                          </a:lnTo>
                          <a:cubicBezTo>
                            <a:pt x="169545" y="12573"/>
                            <a:pt x="155067" y="14288"/>
                            <a:pt x="138494" y="16002"/>
                          </a:cubicBezTo>
                          <a:cubicBezTo>
                            <a:pt x="133636" y="12764"/>
                            <a:pt x="122682" y="16574"/>
                            <a:pt x="113252" y="14859"/>
                          </a:cubicBezTo>
                          <a:cubicBezTo>
                            <a:pt x="107728" y="16764"/>
                            <a:pt x="98203" y="14288"/>
                            <a:pt x="94107" y="18479"/>
                          </a:cubicBezTo>
                          <a:lnTo>
                            <a:pt x="93821" y="16574"/>
                          </a:lnTo>
                          <a:cubicBezTo>
                            <a:pt x="86487" y="16478"/>
                            <a:pt x="76486" y="16574"/>
                            <a:pt x="66866" y="15812"/>
                          </a:cubicBezTo>
                          <a:cubicBezTo>
                            <a:pt x="61246" y="15335"/>
                            <a:pt x="61246" y="18193"/>
                            <a:pt x="56864" y="19241"/>
                          </a:cubicBezTo>
                          <a:lnTo>
                            <a:pt x="56579" y="17336"/>
                          </a:lnTo>
                          <a:cubicBezTo>
                            <a:pt x="51721" y="18574"/>
                            <a:pt x="50483" y="21622"/>
                            <a:pt x="48673" y="23622"/>
                          </a:cubicBezTo>
                          <a:cubicBezTo>
                            <a:pt x="44863" y="22384"/>
                            <a:pt x="44482" y="23717"/>
                            <a:pt x="40767" y="22479"/>
                          </a:cubicBezTo>
                          <a:cubicBezTo>
                            <a:pt x="44387" y="21336"/>
                            <a:pt x="47435" y="19241"/>
                            <a:pt x="49816" y="16574"/>
                          </a:cubicBezTo>
                          <a:cubicBezTo>
                            <a:pt x="43815" y="15812"/>
                            <a:pt x="37910" y="20860"/>
                            <a:pt x="34195" y="17907"/>
                          </a:cubicBezTo>
                          <a:cubicBezTo>
                            <a:pt x="29051" y="17240"/>
                            <a:pt x="25051" y="18098"/>
                            <a:pt x="24765" y="20765"/>
                          </a:cubicBezTo>
                          <a:cubicBezTo>
                            <a:pt x="25813" y="19907"/>
                            <a:pt x="21431" y="19336"/>
                            <a:pt x="24289" y="18098"/>
                          </a:cubicBezTo>
                          <a:cubicBezTo>
                            <a:pt x="20574" y="18193"/>
                            <a:pt x="18193" y="18479"/>
                            <a:pt x="16002" y="19622"/>
                          </a:cubicBezTo>
                          <a:cubicBezTo>
                            <a:pt x="16669" y="19622"/>
                            <a:pt x="17717" y="19907"/>
                            <a:pt x="18479" y="19812"/>
                          </a:cubicBezTo>
                          <a:cubicBezTo>
                            <a:pt x="16669" y="21812"/>
                            <a:pt x="12954" y="21717"/>
                            <a:pt x="13811" y="24670"/>
                          </a:cubicBezTo>
                          <a:cubicBezTo>
                            <a:pt x="15716" y="23908"/>
                            <a:pt x="15812" y="23432"/>
                            <a:pt x="18193" y="23622"/>
                          </a:cubicBezTo>
                          <a:cubicBezTo>
                            <a:pt x="17240" y="25718"/>
                            <a:pt x="10859" y="26384"/>
                            <a:pt x="9239" y="24575"/>
                          </a:cubicBezTo>
                          <a:cubicBezTo>
                            <a:pt x="7334" y="22574"/>
                            <a:pt x="13526" y="21146"/>
                            <a:pt x="10478" y="19907"/>
                          </a:cubicBezTo>
                          <a:lnTo>
                            <a:pt x="0" y="25241"/>
                          </a:lnTo>
                          <a:cubicBezTo>
                            <a:pt x="2096" y="23527"/>
                            <a:pt x="5906" y="24765"/>
                            <a:pt x="4953" y="26765"/>
                          </a:cubicBezTo>
                          <a:lnTo>
                            <a:pt x="8954" y="25432"/>
                          </a:lnTo>
                          <a:lnTo>
                            <a:pt x="8763" y="27527"/>
                          </a:lnTo>
                          <a:cubicBezTo>
                            <a:pt x="15621" y="26670"/>
                            <a:pt x="20384" y="28670"/>
                            <a:pt x="27432" y="26861"/>
                          </a:cubicBezTo>
                          <a:lnTo>
                            <a:pt x="24765" y="24765"/>
                          </a:lnTo>
                          <a:cubicBezTo>
                            <a:pt x="28861" y="24575"/>
                            <a:pt x="33052" y="21622"/>
                            <a:pt x="36862" y="24098"/>
                          </a:cubicBezTo>
                          <a:cubicBezTo>
                            <a:pt x="34957" y="24860"/>
                            <a:pt x="36386" y="26003"/>
                            <a:pt x="36386" y="27146"/>
                          </a:cubicBezTo>
                          <a:cubicBezTo>
                            <a:pt x="37338" y="26765"/>
                            <a:pt x="38386" y="25908"/>
                            <a:pt x="39529" y="26194"/>
                          </a:cubicBezTo>
                          <a:lnTo>
                            <a:pt x="37719" y="29909"/>
                          </a:lnTo>
                          <a:cubicBezTo>
                            <a:pt x="39434" y="25051"/>
                            <a:pt x="48959" y="28004"/>
                            <a:pt x="50768" y="27146"/>
                          </a:cubicBezTo>
                          <a:lnTo>
                            <a:pt x="50197" y="27813"/>
                          </a:lnTo>
                          <a:cubicBezTo>
                            <a:pt x="56388" y="29242"/>
                            <a:pt x="49054" y="25813"/>
                            <a:pt x="53245" y="25718"/>
                          </a:cubicBezTo>
                          <a:cubicBezTo>
                            <a:pt x="56769" y="26289"/>
                            <a:pt x="54674" y="29623"/>
                            <a:pt x="57912" y="31147"/>
                          </a:cubicBezTo>
                          <a:cubicBezTo>
                            <a:pt x="64198" y="30956"/>
                            <a:pt x="74867" y="28004"/>
                            <a:pt x="81915" y="30766"/>
                          </a:cubicBezTo>
                          <a:cubicBezTo>
                            <a:pt x="87440" y="30004"/>
                            <a:pt x="93631" y="28670"/>
                            <a:pt x="98584" y="26861"/>
                          </a:cubicBezTo>
                          <a:cubicBezTo>
                            <a:pt x="103537" y="26861"/>
                            <a:pt x="98393" y="30671"/>
                            <a:pt x="103346" y="28861"/>
                          </a:cubicBezTo>
                          <a:cubicBezTo>
                            <a:pt x="102775" y="30194"/>
                            <a:pt x="103537" y="31528"/>
                            <a:pt x="104013" y="32766"/>
                          </a:cubicBezTo>
                          <a:cubicBezTo>
                            <a:pt x="104489" y="31242"/>
                            <a:pt x="113348" y="32766"/>
                            <a:pt x="109347" y="29623"/>
                          </a:cubicBezTo>
                          <a:cubicBezTo>
                            <a:pt x="116586" y="30194"/>
                            <a:pt x="124778" y="30385"/>
                            <a:pt x="132398" y="29623"/>
                          </a:cubicBezTo>
                          <a:cubicBezTo>
                            <a:pt x="129826" y="29909"/>
                            <a:pt x="129254" y="32195"/>
                            <a:pt x="131350" y="33338"/>
                          </a:cubicBezTo>
                          <a:cubicBezTo>
                            <a:pt x="134874" y="31052"/>
                            <a:pt x="141065" y="29623"/>
                            <a:pt x="147447" y="30194"/>
                          </a:cubicBezTo>
                          <a:cubicBezTo>
                            <a:pt x="147257" y="27813"/>
                            <a:pt x="145161" y="27908"/>
                            <a:pt x="145828" y="25527"/>
                          </a:cubicBezTo>
                          <a:cubicBezTo>
                            <a:pt x="146780" y="25146"/>
                            <a:pt x="148304" y="24098"/>
                            <a:pt x="149924" y="24194"/>
                          </a:cubicBezTo>
                          <a:cubicBezTo>
                            <a:pt x="150876" y="26670"/>
                            <a:pt x="150686" y="30480"/>
                            <a:pt x="156400" y="30480"/>
                          </a:cubicBezTo>
                          <a:cubicBezTo>
                            <a:pt x="154877" y="34385"/>
                            <a:pt x="146590" y="30099"/>
                            <a:pt x="149257" y="33909"/>
                          </a:cubicBezTo>
                          <a:cubicBezTo>
                            <a:pt x="146780" y="37052"/>
                            <a:pt x="136398" y="37338"/>
                            <a:pt x="134017" y="35528"/>
                          </a:cubicBezTo>
                          <a:cubicBezTo>
                            <a:pt x="128969" y="38957"/>
                            <a:pt x="138017" y="35814"/>
                            <a:pt x="137160" y="39148"/>
                          </a:cubicBezTo>
                          <a:cubicBezTo>
                            <a:pt x="141827" y="38862"/>
                            <a:pt x="143923" y="37148"/>
                            <a:pt x="151067" y="36481"/>
                          </a:cubicBezTo>
                          <a:cubicBezTo>
                            <a:pt x="151067" y="34862"/>
                            <a:pt x="148685" y="34576"/>
                            <a:pt x="151924" y="33242"/>
                          </a:cubicBezTo>
                          <a:cubicBezTo>
                            <a:pt x="158210" y="29718"/>
                            <a:pt x="159925" y="35528"/>
                            <a:pt x="161544" y="35719"/>
                          </a:cubicBezTo>
                          <a:cubicBezTo>
                            <a:pt x="160592" y="36100"/>
                            <a:pt x="159353" y="36290"/>
                            <a:pt x="158401" y="36671"/>
                          </a:cubicBezTo>
                          <a:cubicBezTo>
                            <a:pt x="162592" y="37719"/>
                            <a:pt x="164116" y="35433"/>
                            <a:pt x="168593" y="35624"/>
                          </a:cubicBezTo>
                          <a:cubicBezTo>
                            <a:pt x="169831" y="40005"/>
                            <a:pt x="161449" y="36195"/>
                            <a:pt x="159830" y="38957"/>
                          </a:cubicBezTo>
                          <a:lnTo>
                            <a:pt x="163068" y="42101"/>
                          </a:lnTo>
                          <a:cubicBezTo>
                            <a:pt x="169926" y="42386"/>
                            <a:pt x="164878" y="38481"/>
                            <a:pt x="172022" y="39529"/>
                          </a:cubicBezTo>
                          <a:lnTo>
                            <a:pt x="171164" y="41148"/>
                          </a:lnTo>
                          <a:lnTo>
                            <a:pt x="175546" y="40100"/>
                          </a:lnTo>
                          <a:cubicBezTo>
                            <a:pt x="175546" y="38481"/>
                            <a:pt x="174593" y="36005"/>
                            <a:pt x="170783" y="36386"/>
                          </a:cubicBezTo>
                          <a:cubicBezTo>
                            <a:pt x="173260" y="32099"/>
                            <a:pt x="174308" y="35719"/>
                            <a:pt x="180308" y="34862"/>
                          </a:cubicBezTo>
                          <a:cubicBezTo>
                            <a:pt x="182213" y="32385"/>
                            <a:pt x="177737" y="35147"/>
                            <a:pt x="177546" y="32671"/>
                          </a:cubicBezTo>
                          <a:cubicBezTo>
                            <a:pt x="176879" y="30480"/>
                            <a:pt x="181070" y="30385"/>
                            <a:pt x="184118" y="29909"/>
                          </a:cubicBezTo>
                          <a:cubicBezTo>
                            <a:pt x="189071" y="29909"/>
                            <a:pt x="186690" y="32480"/>
                            <a:pt x="188690" y="34100"/>
                          </a:cubicBezTo>
                          <a:cubicBezTo>
                            <a:pt x="187738" y="34481"/>
                            <a:pt x="183928" y="34862"/>
                            <a:pt x="184309" y="33528"/>
                          </a:cubicBezTo>
                          <a:cubicBezTo>
                            <a:pt x="178213" y="36100"/>
                            <a:pt x="187071" y="38576"/>
                            <a:pt x="182785" y="40291"/>
                          </a:cubicBezTo>
                          <a:cubicBezTo>
                            <a:pt x="187547" y="41624"/>
                            <a:pt x="187262" y="38767"/>
                            <a:pt x="189738" y="37910"/>
                          </a:cubicBezTo>
                          <a:cubicBezTo>
                            <a:pt x="188309" y="37624"/>
                            <a:pt x="190405" y="35433"/>
                            <a:pt x="189262" y="34576"/>
                          </a:cubicBezTo>
                          <a:cubicBezTo>
                            <a:pt x="197263" y="27908"/>
                            <a:pt x="194500" y="39338"/>
                            <a:pt x="202311" y="38100"/>
                          </a:cubicBezTo>
                          <a:cubicBezTo>
                            <a:pt x="200597" y="33909"/>
                            <a:pt x="212598" y="32099"/>
                            <a:pt x="206883" y="27527"/>
                          </a:cubicBezTo>
                          <a:cubicBezTo>
                            <a:pt x="208788" y="26765"/>
                            <a:pt x="211074" y="25718"/>
                            <a:pt x="213074" y="26194"/>
                          </a:cubicBezTo>
                          <a:cubicBezTo>
                            <a:pt x="211074" y="29051"/>
                            <a:pt x="216599" y="28385"/>
                            <a:pt x="212884" y="31147"/>
                          </a:cubicBezTo>
                          <a:lnTo>
                            <a:pt x="215741" y="31147"/>
                          </a:lnTo>
                          <a:lnTo>
                            <a:pt x="211550" y="34576"/>
                          </a:lnTo>
                          <a:cubicBezTo>
                            <a:pt x="214694" y="36481"/>
                            <a:pt x="219932" y="38386"/>
                            <a:pt x="221647" y="39719"/>
                          </a:cubicBezTo>
                          <a:cubicBezTo>
                            <a:pt x="225743" y="38386"/>
                            <a:pt x="220313" y="36957"/>
                            <a:pt x="225076" y="36195"/>
                          </a:cubicBezTo>
                          <a:cubicBezTo>
                            <a:pt x="223457" y="37719"/>
                            <a:pt x="226409" y="38957"/>
                            <a:pt x="228505" y="38862"/>
                          </a:cubicBezTo>
                          <a:cubicBezTo>
                            <a:pt x="224314" y="37814"/>
                            <a:pt x="228410" y="34766"/>
                            <a:pt x="231077" y="34100"/>
                          </a:cubicBezTo>
                          <a:cubicBezTo>
                            <a:pt x="235268" y="34004"/>
                            <a:pt x="238601" y="36671"/>
                            <a:pt x="238030" y="37338"/>
                          </a:cubicBezTo>
                          <a:lnTo>
                            <a:pt x="234029" y="39815"/>
                          </a:lnTo>
                          <a:cubicBezTo>
                            <a:pt x="237077" y="37719"/>
                            <a:pt x="235363" y="40862"/>
                            <a:pt x="238506" y="40005"/>
                          </a:cubicBezTo>
                          <a:cubicBezTo>
                            <a:pt x="239363" y="38386"/>
                            <a:pt x="241268" y="35909"/>
                            <a:pt x="242316" y="33909"/>
                          </a:cubicBezTo>
                          <a:cubicBezTo>
                            <a:pt x="244983" y="33147"/>
                            <a:pt x="246888" y="35243"/>
                            <a:pt x="247841" y="34862"/>
                          </a:cubicBezTo>
                          <a:lnTo>
                            <a:pt x="243650" y="36671"/>
                          </a:lnTo>
                          <a:cubicBezTo>
                            <a:pt x="249174" y="35909"/>
                            <a:pt x="244888" y="41053"/>
                            <a:pt x="250603" y="39815"/>
                          </a:cubicBezTo>
                          <a:lnTo>
                            <a:pt x="252032" y="37529"/>
                          </a:lnTo>
                          <a:cubicBezTo>
                            <a:pt x="253175" y="37910"/>
                            <a:pt x="253746" y="38862"/>
                            <a:pt x="252698" y="39719"/>
                          </a:cubicBezTo>
                          <a:cubicBezTo>
                            <a:pt x="253556" y="38100"/>
                            <a:pt x="256794" y="38386"/>
                            <a:pt x="258223" y="37814"/>
                          </a:cubicBezTo>
                          <a:lnTo>
                            <a:pt x="258604" y="39243"/>
                          </a:lnTo>
                          <a:cubicBezTo>
                            <a:pt x="260985" y="38291"/>
                            <a:pt x="263938" y="34957"/>
                            <a:pt x="266795" y="37814"/>
                          </a:cubicBezTo>
                          <a:cubicBezTo>
                            <a:pt x="264509" y="34290"/>
                            <a:pt x="263938" y="37814"/>
                            <a:pt x="259842" y="36290"/>
                          </a:cubicBezTo>
                          <a:cubicBezTo>
                            <a:pt x="257270" y="33719"/>
                            <a:pt x="263843" y="33814"/>
                            <a:pt x="264795" y="33338"/>
                          </a:cubicBezTo>
                          <a:cubicBezTo>
                            <a:pt x="264605" y="37148"/>
                            <a:pt x="270891" y="33623"/>
                            <a:pt x="273844" y="33623"/>
                          </a:cubicBezTo>
                          <a:cubicBezTo>
                            <a:pt x="275558" y="34957"/>
                            <a:pt x="276987" y="35528"/>
                            <a:pt x="278035" y="36386"/>
                          </a:cubicBezTo>
                          <a:lnTo>
                            <a:pt x="279083" y="33814"/>
                          </a:lnTo>
                          <a:cubicBezTo>
                            <a:pt x="280226" y="38672"/>
                            <a:pt x="284798" y="32671"/>
                            <a:pt x="288036" y="34100"/>
                          </a:cubicBezTo>
                          <a:cubicBezTo>
                            <a:pt x="286417" y="35624"/>
                            <a:pt x="286607" y="37529"/>
                            <a:pt x="288893" y="38291"/>
                          </a:cubicBezTo>
                          <a:cubicBezTo>
                            <a:pt x="285750" y="34671"/>
                            <a:pt x="293846" y="33719"/>
                            <a:pt x="292894" y="31242"/>
                          </a:cubicBezTo>
                          <a:cubicBezTo>
                            <a:pt x="298704" y="32480"/>
                            <a:pt x="291560" y="35909"/>
                            <a:pt x="293370" y="38386"/>
                          </a:cubicBezTo>
                          <a:cubicBezTo>
                            <a:pt x="296228" y="35528"/>
                            <a:pt x="299847" y="40100"/>
                            <a:pt x="301752" y="36481"/>
                          </a:cubicBezTo>
                          <a:cubicBezTo>
                            <a:pt x="297561" y="35433"/>
                            <a:pt x="302419" y="34195"/>
                            <a:pt x="303276" y="32576"/>
                          </a:cubicBezTo>
                          <a:cubicBezTo>
                            <a:pt x="308610" y="32766"/>
                            <a:pt x="302419" y="34195"/>
                            <a:pt x="306134" y="35433"/>
                          </a:cubicBezTo>
                          <a:cubicBezTo>
                            <a:pt x="308324" y="34862"/>
                            <a:pt x="311182" y="32099"/>
                            <a:pt x="307753" y="31052"/>
                          </a:cubicBezTo>
                          <a:cubicBezTo>
                            <a:pt x="310801" y="31814"/>
                            <a:pt x="314325" y="28289"/>
                            <a:pt x="317754" y="30480"/>
                          </a:cubicBezTo>
                          <a:cubicBezTo>
                            <a:pt x="319183" y="32766"/>
                            <a:pt x="311277" y="31623"/>
                            <a:pt x="313277" y="33242"/>
                          </a:cubicBezTo>
                          <a:cubicBezTo>
                            <a:pt x="320612" y="33433"/>
                            <a:pt x="316897" y="27623"/>
                            <a:pt x="323755" y="26765"/>
                          </a:cubicBezTo>
                          <a:cubicBezTo>
                            <a:pt x="320802" y="25622"/>
                            <a:pt x="323564" y="21527"/>
                            <a:pt x="326898" y="20098"/>
                          </a:cubicBezTo>
                          <a:cubicBezTo>
                            <a:pt x="334518" y="20955"/>
                            <a:pt x="323660" y="21527"/>
                            <a:pt x="326517" y="24384"/>
                          </a:cubicBezTo>
                          <a:lnTo>
                            <a:pt x="329565" y="23908"/>
                          </a:lnTo>
                          <a:cubicBezTo>
                            <a:pt x="333851" y="27813"/>
                            <a:pt x="320707" y="30575"/>
                            <a:pt x="324707" y="33719"/>
                          </a:cubicBezTo>
                          <a:lnTo>
                            <a:pt x="327946" y="32385"/>
                          </a:lnTo>
                          <a:cubicBezTo>
                            <a:pt x="327184" y="33528"/>
                            <a:pt x="326231" y="35528"/>
                            <a:pt x="327565" y="36671"/>
                          </a:cubicBezTo>
                          <a:cubicBezTo>
                            <a:pt x="328327" y="33909"/>
                            <a:pt x="335185" y="35909"/>
                            <a:pt x="335852" y="35243"/>
                          </a:cubicBezTo>
                          <a:cubicBezTo>
                            <a:pt x="336518" y="32861"/>
                            <a:pt x="333185" y="35909"/>
                            <a:pt x="333756" y="34100"/>
                          </a:cubicBezTo>
                          <a:cubicBezTo>
                            <a:pt x="337280" y="33433"/>
                            <a:pt x="338709" y="29528"/>
                            <a:pt x="344138" y="30956"/>
                          </a:cubicBezTo>
                          <a:cubicBezTo>
                            <a:pt x="341186" y="32576"/>
                            <a:pt x="345281" y="34100"/>
                            <a:pt x="344138" y="35433"/>
                          </a:cubicBezTo>
                          <a:cubicBezTo>
                            <a:pt x="346805" y="36386"/>
                            <a:pt x="344900" y="32671"/>
                            <a:pt x="348710" y="33909"/>
                          </a:cubicBezTo>
                          <a:lnTo>
                            <a:pt x="348329" y="35338"/>
                          </a:lnTo>
                          <a:cubicBezTo>
                            <a:pt x="362331" y="35528"/>
                            <a:pt x="379667" y="35338"/>
                            <a:pt x="391668" y="29432"/>
                          </a:cubicBezTo>
                          <a:cubicBezTo>
                            <a:pt x="393859" y="31814"/>
                            <a:pt x="398431" y="31909"/>
                            <a:pt x="405384" y="33528"/>
                          </a:cubicBezTo>
                          <a:cubicBezTo>
                            <a:pt x="402336" y="32766"/>
                            <a:pt x="405194" y="31147"/>
                            <a:pt x="407003" y="30766"/>
                          </a:cubicBezTo>
                          <a:lnTo>
                            <a:pt x="410337" y="33433"/>
                          </a:lnTo>
                          <a:cubicBezTo>
                            <a:pt x="414433" y="34957"/>
                            <a:pt x="419672" y="32385"/>
                            <a:pt x="423482" y="30861"/>
                          </a:cubicBezTo>
                          <a:cubicBezTo>
                            <a:pt x="424148" y="31337"/>
                            <a:pt x="424339" y="32099"/>
                            <a:pt x="424529" y="32861"/>
                          </a:cubicBezTo>
                          <a:cubicBezTo>
                            <a:pt x="428149" y="34671"/>
                            <a:pt x="428244" y="31337"/>
                            <a:pt x="429673" y="30766"/>
                          </a:cubicBezTo>
                          <a:lnTo>
                            <a:pt x="432054" y="32671"/>
                          </a:lnTo>
                          <a:lnTo>
                            <a:pt x="432530" y="30766"/>
                          </a:lnTo>
                          <a:cubicBezTo>
                            <a:pt x="436150" y="29623"/>
                            <a:pt x="441008" y="30099"/>
                            <a:pt x="440531" y="33147"/>
                          </a:cubicBezTo>
                          <a:cubicBezTo>
                            <a:pt x="441960" y="32576"/>
                            <a:pt x="443389" y="32004"/>
                            <a:pt x="441579" y="31052"/>
                          </a:cubicBezTo>
                          <a:cubicBezTo>
                            <a:pt x="445199" y="32861"/>
                            <a:pt x="455105" y="32766"/>
                            <a:pt x="461677" y="31718"/>
                          </a:cubicBezTo>
                          <a:cubicBezTo>
                            <a:pt x="458629" y="30956"/>
                            <a:pt x="458819" y="30004"/>
                            <a:pt x="458534" y="28099"/>
                          </a:cubicBezTo>
                          <a:cubicBezTo>
                            <a:pt x="459486" y="24860"/>
                            <a:pt x="459962" y="28670"/>
                            <a:pt x="462629" y="26765"/>
                          </a:cubicBezTo>
                          <a:cubicBezTo>
                            <a:pt x="462629" y="28004"/>
                            <a:pt x="465677" y="29147"/>
                            <a:pt x="462534" y="30099"/>
                          </a:cubicBezTo>
                          <a:cubicBezTo>
                            <a:pt x="471297" y="34195"/>
                            <a:pt x="483394" y="30766"/>
                            <a:pt x="494348" y="31528"/>
                          </a:cubicBezTo>
                          <a:cubicBezTo>
                            <a:pt x="496538" y="31052"/>
                            <a:pt x="495872" y="30480"/>
                            <a:pt x="496919" y="29623"/>
                          </a:cubicBezTo>
                          <a:cubicBezTo>
                            <a:pt x="503873" y="32861"/>
                            <a:pt x="512255" y="29337"/>
                            <a:pt x="519684" y="30766"/>
                          </a:cubicBezTo>
                          <a:cubicBezTo>
                            <a:pt x="517969" y="29432"/>
                            <a:pt x="520351" y="25622"/>
                            <a:pt x="524447" y="25527"/>
                          </a:cubicBezTo>
                          <a:cubicBezTo>
                            <a:pt x="528923" y="22860"/>
                            <a:pt x="526256" y="29242"/>
                            <a:pt x="530352" y="30861"/>
                          </a:cubicBezTo>
                          <a:cubicBezTo>
                            <a:pt x="532352" y="29623"/>
                            <a:pt x="536162" y="29242"/>
                            <a:pt x="537782" y="29432"/>
                          </a:cubicBezTo>
                          <a:lnTo>
                            <a:pt x="537782" y="29909"/>
                          </a:lnTo>
                          <a:cubicBezTo>
                            <a:pt x="540163" y="28480"/>
                            <a:pt x="544068" y="27623"/>
                            <a:pt x="547021" y="28861"/>
                          </a:cubicBezTo>
                          <a:lnTo>
                            <a:pt x="546545" y="29051"/>
                          </a:lnTo>
                          <a:cubicBezTo>
                            <a:pt x="548926" y="29242"/>
                            <a:pt x="551783" y="30956"/>
                            <a:pt x="554260" y="30671"/>
                          </a:cubicBezTo>
                          <a:cubicBezTo>
                            <a:pt x="555403" y="28194"/>
                            <a:pt x="561594" y="29623"/>
                            <a:pt x="563023" y="27432"/>
                          </a:cubicBezTo>
                          <a:cubicBezTo>
                            <a:pt x="563309" y="27718"/>
                            <a:pt x="562832" y="27908"/>
                            <a:pt x="563594" y="28480"/>
                          </a:cubicBezTo>
                          <a:lnTo>
                            <a:pt x="563785" y="26384"/>
                          </a:lnTo>
                          <a:lnTo>
                            <a:pt x="568833" y="27527"/>
                          </a:lnTo>
                          <a:cubicBezTo>
                            <a:pt x="567785" y="28385"/>
                            <a:pt x="567500" y="29337"/>
                            <a:pt x="566071" y="29909"/>
                          </a:cubicBezTo>
                          <a:cubicBezTo>
                            <a:pt x="571405" y="31337"/>
                            <a:pt x="567881" y="27908"/>
                            <a:pt x="570738" y="26765"/>
                          </a:cubicBezTo>
                          <a:cubicBezTo>
                            <a:pt x="574453" y="25241"/>
                            <a:pt x="574262" y="27337"/>
                            <a:pt x="576072" y="28194"/>
                          </a:cubicBezTo>
                          <a:cubicBezTo>
                            <a:pt x="574548" y="29242"/>
                            <a:pt x="573310" y="27718"/>
                            <a:pt x="572357" y="28194"/>
                          </a:cubicBezTo>
                          <a:cubicBezTo>
                            <a:pt x="570262" y="29909"/>
                            <a:pt x="574643" y="28861"/>
                            <a:pt x="574739" y="30099"/>
                          </a:cubicBezTo>
                          <a:cubicBezTo>
                            <a:pt x="575501" y="30099"/>
                            <a:pt x="575882" y="27623"/>
                            <a:pt x="578644" y="28099"/>
                          </a:cubicBezTo>
                          <a:cubicBezTo>
                            <a:pt x="581025" y="28289"/>
                            <a:pt x="586645" y="27623"/>
                            <a:pt x="585978" y="29909"/>
                          </a:cubicBezTo>
                          <a:cubicBezTo>
                            <a:pt x="587978" y="28670"/>
                            <a:pt x="590360" y="28861"/>
                            <a:pt x="591979" y="27813"/>
                          </a:cubicBezTo>
                          <a:cubicBezTo>
                            <a:pt x="590074" y="27432"/>
                            <a:pt x="586454" y="26861"/>
                            <a:pt x="586073" y="25337"/>
                          </a:cubicBezTo>
                          <a:cubicBezTo>
                            <a:pt x="587788" y="25051"/>
                            <a:pt x="591312" y="24384"/>
                            <a:pt x="591884" y="25337"/>
                          </a:cubicBezTo>
                          <a:lnTo>
                            <a:pt x="590455" y="25908"/>
                          </a:lnTo>
                          <a:cubicBezTo>
                            <a:pt x="591884" y="25337"/>
                            <a:pt x="597027" y="26003"/>
                            <a:pt x="594360" y="23908"/>
                          </a:cubicBezTo>
                          <a:lnTo>
                            <a:pt x="597980" y="26861"/>
                          </a:lnTo>
                          <a:cubicBezTo>
                            <a:pt x="599313" y="25051"/>
                            <a:pt x="603028" y="25241"/>
                            <a:pt x="605981" y="24765"/>
                          </a:cubicBezTo>
                          <a:cubicBezTo>
                            <a:pt x="606171" y="27146"/>
                            <a:pt x="603695" y="29813"/>
                            <a:pt x="609314" y="30290"/>
                          </a:cubicBezTo>
                          <a:lnTo>
                            <a:pt x="614172" y="27908"/>
                          </a:lnTo>
                          <a:cubicBezTo>
                            <a:pt x="616744" y="27718"/>
                            <a:pt x="617411" y="28194"/>
                            <a:pt x="617030" y="29623"/>
                          </a:cubicBezTo>
                          <a:cubicBezTo>
                            <a:pt x="625697" y="30956"/>
                            <a:pt x="625888" y="23146"/>
                            <a:pt x="632746" y="25241"/>
                          </a:cubicBezTo>
                          <a:cubicBezTo>
                            <a:pt x="629888" y="28004"/>
                            <a:pt x="632270" y="28289"/>
                            <a:pt x="635318" y="29051"/>
                          </a:cubicBezTo>
                          <a:cubicBezTo>
                            <a:pt x="635413" y="28575"/>
                            <a:pt x="635699" y="27623"/>
                            <a:pt x="637032" y="27527"/>
                          </a:cubicBezTo>
                          <a:cubicBezTo>
                            <a:pt x="636175" y="26194"/>
                            <a:pt x="635222" y="29432"/>
                            <a:pt x="632841" y="27527"/>
                          </a:cubicBezTo>
                          <a:cubicBezTo>
                            <a:pt x="632079" y="25813"/>
                            <a:pt x="635699" y="26384"/>
                            <a:pt x="637032" y="25813"/>
                          </a:cubicBezTo>
                          <a:cubicBezTo>
                            <a:pt x="643128" y="31909"/>
                            <a:pt x="657320" y="27337"/>
                            <a:pt x="667226" y="30194"/>
                          </a:cubicBezTo>
                          <a:cubicBezTo>
                            <a:pt x="666559" y="26765"/>
                            <a:pt x="671608" y="29242"/>
                            <a:pt x="673608" y="28004"/>
                          </a:cubicBezTo>
                          <a:cubicBezTo>
                            <a:pt x="673037" y="31528"/>
                            <a:pt x="679132" y="27432"/>
                            <a:pt x="681895" y="29528"/>
                          </a:cubicBezTo>
                          <a:lnTo>
                            <a:pt x="680371" y="26003"/>
                          </a:lnTo>
                          <a:cubicBezTo>
                            <a:pt x="686372" y="28004"/>
                            <a:pt x="690182" y="20765"/>
                            <a:pt x="693896" y="24955"/>
                          </a:cubicBezTo>
                          <a:cubicBezTo>
                            <a:pt x="697325" y="26003"/>
                            <a:pt x="692753" y="27527"/>
                            <a:pt x="691325" y="28099"/>
                          </a:cubicBezTo>
                          <a:cubicBezTo>
                            <a:pt x="695992" y="31909"/>
                            <a:pt x="703802" y="25051"/>
                            <a:pt x="707517" y="29242"/>
                          </a:cubicBezTo>
                          <a:cubicBezTo>
                            <a:pt x="707898" y="27813"/>
                            <a:pt x="706565" y="25527"/>
                            <a:pt x="710660" y="24289"/>
                          </a:cubicBezTo>
                          <a:cubicBezTo>
                            <a:pt x="713899" y="25813"/>
                            <a:pt x="720471" y="27623"/>
                            <a:pt x="719804" y="28289"/>
                          </a:cubicBezTo>
                          <a:cubicBezTo>
                            <a:pt x="722471" y="27623"/>
                            <a:pt x="723233" y="26480"/>
                            <a:pt x="726186" y="27718"/>
                          </a:cubicBezTo>
                          <a:cubicBezTo>
                            <a:pt x="725900" y="28670"/>
                            <a:pt x="724662" y="28766"/>
                            <a:pt x="723709" y="29147"/>
                          </a:cubicBezTo>
                          <a:cubicBezTo>
                            <a:pt x="728377" y="30099"/>
                            <a:pt x="732187" y="28575"/>
                            <a:pt x="736282" y="27241"/>
                          </a:cubicBezTo>
                          <a:cubicBezTo>
                            <a:pt x="738759" y="29909"/>
                            <a:pt x="747046" y="28575"/>
                            <a:pt x="752380" y="30004"/>
                          </a:cubicBezTo>
                          <a:cubicBezTo>
                            <a:pt x="755428" y="26765"/>
                            <a:pt x="761048" y="31337"/>
                            <a:pt x="761524" y="27051"/>
                          </a:cubicBezTo>
                          <a:cubicBezTo>
                            <a:pt x="761429" y="27527"/>
                            <a:pt x="762095" y="28099"/>
                            <a:pt x="762381" y="28289"/>
                          </a:cubicBezTo>
                          <a:cubicBezTo>
                            <a:pt x="764381" y="27051"/>
                            <a:pt x="766001" y="24384"/>
                            <a:pt x="768572" y="24194"/>
                          </a:cubicBezTo>
                          <a:lnTo>
                            <a:pt x="767715" y="26956"/>
                          </a:lnTo>
                          <a:cubicBezTo>
                            <a:pt x="767048" y="30480"/>
                            <a:pt x="774954" y="27623"/>
                            <a:pt x="775716" y="29432"/>
                          </a:cubicBezTo>
                          <a:cubicBezTo>
                            <a:pt x="773525" y="27051"/>
                            <a:pt x="778574" y="29432"/>
                            <a:pt x="778764" y="27337"/>
                          </a:cubicBezTo>
                          <a:lnTo>
                            <a:pt x="781812" y="26480"/>
                          </a:lnTo>
                          <a:cubicBezTo>
                            <a:pt x="786575" y="25718"/>
                            <a:pt x="782384" y="25146"/>
                            <a:pt x="788289" y="24765"/>
                          </a:cubicBezTo>
                          <a:cubicBezTo>
                            <a:pt x="791623" y="24670"/>
                            <a:pt x="789432" y="28004"/>
                            <a:pt x="788289" y="27623"/>
                          </a:cubicBezTo>
                          <a:cubicBezTo>
                            <a:pt x="791051" y="29051"/>
                            <a:pt x="793909" y="28289"/>
                            <a:pt x="796862" y="27623"/>
                          </a:cubicBezTo>
                          <a:cubicBezTo>
                            <a:pt x="795814" y="27623"/>
                            <a:pt x="795433" y="27432"/>
                            <a:pt x="796481" y="26861"/>
                          </a:cubicBezTo>
                          <a:cubicBezTo>
                            <a:pt x="796481" y="27241"/>
                            <a:pt x="796862" y="27432"/>
                            <a:pt x="797338" y="27527"/>
                          </a:cubicBezTo>
                          <a:cubicBezTo>
                            <a:pt x="798386" y="27337"/>
                            <a:pt x="799433" y="27146"/>
                            <a:pt x="800481" y="27146"/>
                          </a:cubicBezTo>
                          <a:cubicBezTo>
                            <a:pt x="800481" y="27146"/>
                            <a:pt x="800481" y="27146"/>
                            <a:pt x="800481" y="27241"/>
                          </a:cubicBezTo>
                          <a:cubicBezTo>
                            <a:pt x="799338" y="27432"/>
                            <a:pt x="798195" y="27527"/>
                            <a:pt x="797433" y="27623"/>
                          </a:cubicBezTo>
                          <a:cubicBezTo>
                            <a:pt x="798195" y="27908"/>
                            <a:pt x="799243" y="27908"/>
                            <a:pt x="800481" y="27908"/>
                          </a:cubicBezTo>
                          <a:cubicBezTo>
                            <a:pt x="800576" y="28004"/>
                            <a:pt x="800862" y="28004"/>
                            <a:pt x="801243" y="27908"/>
                          </a:cubicBezTo>
                          <a:cubicBezTo>
                            <a:pt x="802196" y="27908"/>
                            <a:pt x="803148" y="28099"/>
                            <a:pt x="803815" y="28480"/>
                          </a:cubicBezTo>
                          <a:lnTo>
                            <a:pt x="803053" y="30671"/>
                          </a:lnTo>
                          <a:cubicBezTo>
                            <a:pt x="805148" y="30766"/>
                            <a:pt x="810863" y="28289"/>
                            <a:pt x="810673" y="27337"/>
                          </a:cubicBezTo>
                          <a:cubicBezTo>
                            <a:pt x="818769" y="29242"/>
                            <a:pt x="832104" y="27623"/>
                            <a:pt x="837533" y="26480"/>
                          </a:cubicBezTo>
                          <a:cubicBezTo>
                            <a:pt x="836486" y="26956"/>
                            <a:pt x="836390" y="27718"/>
                            <a:pt x="837438" y="26956"/>
                          </a:cubicBezTo>
                          <a:cubicBezTo>
                            <a:pt x="840200" y="26575"/>
                            <a:pt x="843344" y="24670"/>
                            <a:pt x="843629" y="26099"/>
                          </a:cubicBezTo>
                          <a:cubicBezTo>
                            <a:pt x="846392" y="25241"/>
                            <a:pt x="846106" y="27623"/>
                            <a:pt x="850297" y="27813"/>
                          </a:cubicBezTo>
                          <a:cubicBezTo>
                            <a:pt x="850297" y="28289"/>
                            <a:pt x="850964" y="25622"/>
                            <a:pt x="849725" y="25908"/>
                          </a:cubicBezTo>
                          <a:cubicBezTo>
                            <a:pt x="856774" y="29242"/>
                            <a:pt x="865823" y="24098"/>
                            <a:pt x="874300" y="26194"/>
                          </a:cubicBezTo>
                          <a:cubicBezTo>
                            <a:pt x="873633" y="26384"/>
                            <a:pt x="872681" y="27527"/>
                            <a:pt x="872014" y="28289"/>
                          </a:cubicBezTo>
                          <a:cubicBezTo>
                            <a:pt x="878491" y="27337"/>
                            <a:pt x="884682" y="26480"/>
                            <a:pt x="890492" y="23908"/>
                          </a:cubicBezTo>
                          <a:cubicBezTo>
                            <a:pt x="889826" y="24860"/>
                            <a:pt x="890016" y="25813"/>
                            <a:pt x="888492" y="26384"/>
                          </a:cubicBezTo>
                          <a:cubicBezTo>
                            <a:pt x="892969" y="26384"/>
                            <a:pt x="898207" y="25908"/>
                            <a:pt x="900303" y="23908"/>
                          </a:cubicBezTo>
                          <a:cubicBezTo>
                            <a:pt x="897255" y="22860"/>
                            <a:pt x="900113" y="25051"/>
                            <a:pt x="898017" y="24955"/>
                          </a:cubicBezTo>
                          <a:cubicBezTo>
                            <a:pt x="894779" y="22955"/>
                            <a:pt x="900589" y="21050"/>
                            <a:pt x="903542" y="21622"/>
                          </a:cubicBezTo>
                          <a:lnTo>
                            <a:pt x="903542" y="22098"/>
                          </a:lnTo>
                          <a:cubicBezTo>
                            <a:pt x="908114" y="22098"/>
                            <a:pt x="908304" y="20955"/>
                            <a:pt x="912781" y="20955"/>
                          </a:cubicBezTo>
                          <a:cubicBezTo>
                            <a:pt x="915448" y="22193"/>
                            <a:pt x="910400" y="21527"/>
                            <a:pt x="911543" y="22955"/>
                          </a:cubicBezTo>
                          <a:cubicBezTo>
                            <a:pt x="912590" y="26480"/>
                            <a:pt x="921734" y="25241"/>
                            <a:pt x="922687" y="25718"/>
                          </a:cubicBezTo>
                          <a:cubicBezTo>
                            <a:pt x="923734" y="24955"/>
                            <a:pt x="925354" y="24384"/>
                            <a:pt x="925163" y="23527"/>
                          </a:cubicBezTo>
                          <a:cubicBezTo>
                            <a:pt x="928688" y="22670"/>
                            <a:pt x="926782" y="25622"/>
                            <a:pt x="929164" y="25432"/>
                          </a:cubicBezTo>
                          <a:lnTo>
                            <a:pt x="938879" y="19145"/>
                          </a:lnTo>
                          <a:cubicBezTo>
                            <a:pt x="938403" y="20098"/>
                            <a:pt x="941927" y="22098"/>
                            <a:pt x="938975" y="23336"/>
                          </a:cubicBezTo>
                          <a:cubicBezTo>
                            <a:pt x="946309" y="22955"/>
                            <a:pt x="950500" y="18955"/>
                            <a:pt x="954977" y="16859"/>
                          </a:cubicBezTo>
                          <a:cubicBezTo>
                            <a:pt x="957167" y="17431"/>
                            <a:pt x="964216" y="16193"/>
                            <a:pt x="966692" y="16002"/>
                          </a:cubicBezTo>
                          <a:cubicBezTo>
                            <a:pt x="967835" y="17812"/>
                            <a:pt x="964597" y="15812"/>
                            <a:pt x="964025" y="17336"/>
                          </a:cubicBezTo>
                          <a:lnTo>
                            <a:pt x="967645" y="19526"/>
                          </a:lnTo>
                          <a:cubicBezTo>
                            <a:pt x="962787" y="19812"/>
                            <a:pt x="968216" y="22765"/>
                            <a:pt x="965549" y="24098"/>
                          </a:cubicBezTo>
                          <a:cubicBezTo>
                            <a:pt x="969455" y="22955"/>
                            <a:pt x="978694" y="24384"/>
                            <a:pt x="984504" y="25051"/>
                          </a:cubicBezTo>
                          <a:cubicBezTo>
                            <a:pt x="980504" y="21050"/>
                            <a:pt x="992410" y="23241"/>
                            <a:pt x="992124" y="19717"/>
                          </a:cubicBezTo>
                          <a:cubicBezTo>
                            <a:pt x="998982" y="19145"/>
                            <a:pt x="995458" y="22670"/>
                            <a:pt x="998030" y="23432"/>
                          </a:cubicBezTo>
                          <a:cubicBezTo>
                            <a:pt x="1005173" y="22098"/>
                            <a:pt x="1011936" y="23241"/>
                            <a:pt x="1018413" y="22860"/>
                          </a:cubicBezTo>
                          <a:cubicBezTo>
                            <a:pt x="1018413" y="22860"/>
                            <a:pt x="1018413" y="23336"/>
                            <a:pt x="1018127" y="23622"/>
                          </a:cubicBezTo>
                          <a:cubicBezTo>
                            <a:pt x="1024033" y="22574"/>
                            <a:pt x="1033653" y="23813"/>
                            <a:pt x="1039749" y="20669"/>
                          </a:cubicBezTo>
                          <a:cubicBezTo>
                            <a:pt x="1039463" y="21336"/>
                            <a:pt x="1039940" y="22098"/>
                            <a:pt x="1038416" y="22574"/>
                          </a:cubicBezTo>
                          <a:cubicBezTo>
                            <a:pt x="1044797" y="23908"/>
                            <a:pt x="1039654" y="18002"/>
                            <a:pt x="1046988" y="20288"/>
                          </a:cubicBezTo>
                          <a:lnTo>
                            <a:pt x="1045274" y="22003"/>
                          </a:lnTo>
                          <a:cubicBezTo>
                            <a:pt x="1049846" y="20384"/>
                            <a:pt x="1054132" y="23717"/>
                            <a:pt x="1059466" y="21050"/>
                          </a:cubicBezTo>
                          <a:cubicBezTo>
                            <a:pt x="1059656" y="22003"/>
                            <a:pt x="1058513" y="22289"/>
                            <a:pt x="1057751" y="22765"/>
                          </a:cubicBezTo>
                          <a:cubicBezTo>
                            <a:pt x="1062514" y="22098"/>
                            <a:pt x="1067943" y="22479"/>
                            <a:pt x="1072039" y="20193"/>
                          </a:cubicBezTo>
                          <a:cubicBezTo>
                            <a:pt x="1072610" y="21336"/>
                            <a:pt x="1072039" y="22289"/>
                            <a:pt x="1070134" y="23146"/>
                          </a:cubicBezTo>
                          <a:cubicBezTo>
                            <a:pt x="1074896" y="24575"/>
                            <a:pt x="1075373" y="20098"/>
                            <a:pt x="1079659" y="21241"/>
                          </a:cubicBezTo>
                          <a:cubicBezTo>
                            <a:pt x="1080897" y="21431"/>
                            <a:pt x="1083183" y="22955"/>
                            <a:pt x="1082421" y="22955"/>
                          </a:cubicBezTo>
                          <a:cubicBezTo>
                            <a:pt x="1084612" y="21431"/>
                            <a:pt x="1091184" y="21527"/>
                            <a:pt x="1093565" y="20955"/>
                          </a:cubicBezTo>
                          <a:cubicBezTo>
                            <a:pt x="1094137" y="22098"/>
                            <a:pt x="1095851" y="22479"/>
                            <a:pt x="1098518" y="23813"/>
                          </a:cubicBezTo>
                          <a:cubicBezTo>
                            <a:pt x="1122236" y="24384"/>
                            <a:pt x="1146524" y="25813"/>
                            <a:pt x="1170242" y="23336"/>
                          </a:cubicBezTo>
                          <a:cubicBezTo>
                            <a:pt x="1174052" y="26956"/>
                            <a:pt x="1164622" y="25432"/>
                            <a:pt x="1167098" y="27908"/>
                          </a:cubicBezTo>
                          <a:cubicBezTo>
                            <a:pt x="1167098" y="24860"/>
                            <a:pt x="1171099" y="27146"/>
                            <a:pt x="1178338" y="26384"/>
                          </a:cubicBezTo>
                          <a:lnTo>
                            <a:pt x="1178624" y="26861"/>
                          </a:lnTo>
                          <a:cubicBezTo>
                            <a:pt x="1181672" y="26289"/>
                            <a:pt x="1183386" y="28289"/>
                            <a:pt x="1186720" y="27432"/>
                          </a:cubicBezTo>
                          <a:lnTo>
                            <a:pt x="1186720" y="26575"/>
                          </a:lnTo>
                          <a:cubicBezTo>
                            <a:pt x="1190149" y="24670"/>
                            <a:pt x="1194245" y="30766"/>
                            <a:pt x="1196245" y="26861"/>
                          </a:cubicBezTo>
                          <a:lnTo>
                            <a:pt x="1198817" y="29147"/>
                          </a:lnTo>
                          <a:cubicBezTo>
                            <a:pt x="1202341" y="25813"/>
                            <a:pt x="1204246" y="30385"/>
                            <a:pt x="1208627" y="27623"/>
                          </a:cubicBezTo>
                          <a:lnTo>
                            <a:pt x="1208151" y="28194"/>
                          </a:lnTo>
                          <a:cubicBezTo>
                            <a:pt x="1213866" y="29909"/>
                            <a:pt x="1220153" y="24765"/>
                            <a:pt x="1222343" y="27623"/>
                          </a:cubicBezTo>
                          <a:cubicBezTo>
                            <a:pt x="1227201" y="27241"/>
                            <a:pt x="1232916" y="26765"/>
                            <a:pt x="1233869" y="24098"/>
                          </a:cubicBezTo>
                          <a:cubicBezTo>
                            <a:pt x="1234916" y="25146"/>
                            <a:pt x="1234154" y="26765"/>
                            <a:pt x="1233392" y="27623"/>
                          </a:cubicBezTo>
                          <a:cubicBezTo>
                            <a:pt x="1251680" y="26765"/>
                            <a:pt x="1272064" y="28099"/>
                            <a:pt x="1288542" y="24860"/>
                          </a:cubicBezTo>
                          <a:cubicBezTo>
                            <a:pt x="1289304" y="25432"/>
                            <a:pt x="1288256" y="25908"/>
                            <a:pt x="1287780" y="26480"/>
                          </a:cubicBezTo>
                          <a:cubicBezTo>
                            <a:pt x="1298067" y="23622"/>
                            <a:pt x="1308449" y="30480"/>
                            <a:pt x="1316165" y="24575"/>
                          </a:cubicBezTo>
                          <a:lnTo>
                            <a:pt x="1318927" y="22098"/>
                          </a:lnTo>
                          <a:cubicBezTo>
                            <a:pt x="1321308" y="23146"/>
                            <a:pt x="1321022" y="24955"/>
                            <a:pt x="1322832" y="25908"/>
                          </a:cubicBezTo>
                          <a:cubicBezTo>
                            <a:pt x="1324928" y="24194"/>
                            <a:pt x="1332071" y="25908"/>
                            <a:pt x="1333405" y="23813"/>
                          </a:cubicBezTo>
                          <a:cubicBezTo>
                            <a:pt x="1334453" y="24860"/>
                            <a:pt x="1332929" y="25146"/>
                            <a:pt x="1332929" y="25908"/>
                          </a:cubicBezTo>
                          <a:cubicBezTo>
                            <a:pt x="1337596" y="26765"/>
                            <a:pt x="1343120" y="23336"/>
                            <a:pt x="1347502" y="24479"/>
                          </a:cubicBezTo>
                          <a:lnTo>
                            <a:pt x="1346073" y="25527"/>
                          </a:lnTo>
                          <a:cubicBezTo>
                            <a:pt x="1369028" y="31337"/>
                            <a:pt x="1398651" y="36576"/>
                            <a:pt x="1418082" y="32195"/>
                          </a:cubicBezTo>
                          <a:cubicBezTo>
                            <a:pt x="1423321" y="31528"/>
                            <a:pt x="1420178" y="35624"/>
                            <a:pt x="1422464" y="35528"/>
                          </a:cubicBezTo>
                          <a:cubicBezTo>
                            <a:pt x="1438085" y="32861"/>
                            <a:pt x="1455515" y="37624"/>
                            <a:pt x="1471232" y="36957"/>
                          </a:cubicBezTo>
                          <a:cubicBezTo>
                            <a:pt x="1470089" y="37719"/>
                            <a:pt x="1469327" y="38957"/>
                            <a:pt x="1467898" y="39243"/>
                          </a:cubicBezTo>
                          <a:moveTo>
                            <a:pt x="1455134" y="13716"/>
                          </a:moveTo>
                          <a:lnTo>
                            <a:pt x="1453896" y="13621"/>
                          </a:lnTo>
                          <a:lnTo>
                            <a:pt x="1465421" y="40386"/>
                          </a:lnTo>
                          <a:lnTo>
                            <a:pt x="1468183" y="41243"/>
                          </a:lnTo>
                          <a:lnTo>
                            <a:pt x="806863" y="26670"/>
                          </a:lnTo>
                          <a:cubicBezTo>
                            <a:pt x="806291" y="26670"/>
                            <a:pt x="805625" y="26861"/>
                            <a:pt x="804863" y="26956"/>
                          </a:cubicBezTo>
                          <a:cubicBezTo>
                            <a:pt x="805625" y="26670"/>
                            <a:pt x="806291" y="26575"/>
                            <a:pt x="806863" y="26670"/>
                          </a:cubicBezTo>
                          <a:close/>
                          <a:moveTo>
                            <a:pt x="2119598" y="24003"/>
                          </a:moveTo>
                          <a:cubicBezTo>
                            <a:pt x="2119598" y="24003"/>
                            <a:pt x="2119979" y="24003"/>
                            <a:pt x="2120170" y="24003"/>
                          </a:cubicBezTo>
                          <a:cubicBezTo>
                            <a:pt x="2120360" y="24479"/>
                            <a:pt x="2120551" y="24955"/>
                            <a:pt x="2120551" y="25146"/>
                          </a:cubicBezTo>
                          <a:lnTo>
                            <a:pt x="2120075" y="24384"/>
                          </a:lnTo>
                          <a:lnTo>
                            <a:pt x="2120837" y="26289"/>
                          </a:lnTo>
                          <a:cubicBezTo>
                            <a:pt x="2120837" y="26289"/>
                            <a:pt x="2119694" y="24575"/>
                            <a:pt x="2119598" y="2400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2" name="자유형: 도형 201">
                      <a:extLst>
                        <a:ext uri="{FF2B5EF4-FFF2-40B4-BE49-F238E27FC236}">
                          <a16:creationId xmlns:a16="http://schemas.microsoft.com/office/drawing/2014/main" id="{44D3B69C-3D4D-9BB2-663A-5598AEE617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3752" y="3580709"/>
                      <a:ext cx="342697" cy="32376"/>
                    </a:xfrm>
                    <a:custGeom>
                      <a:avLst/>
                      <a:gdLst>
                        <a:gd name="connsiteX0" fmla="*/ 44768 w 797147"/>
                        <a:gd name="connsiteY0" fmla="*/ 28766 h 40887"/>
                        <a:gd name="connsiteX1" fmla="*/ 60865 w 797147"/>
                        <a:gd name="connsiteY1" fmla="*/ 26003 h 40887"/>
                        <a:gd name="connsiteX2" fmla="*/ 73438 w 797147"/>
                        <a:gd name="connsiteY2" fmla="*/ 27908 h 40887"/>
                        <a:gd name="connsiteX3" fmla="*/ 70961 w 797147"/>
                        <a:gd name="connsiteY3" fmla="*/ 26480 h 40887"/>
                        <a:gd name="connsiteX4" fmla="*/ 77343 w 797147"/>
                        <a:gd name="connsiteY4" fmla="*/ 27051 h 40887"/>
                        <a:gd name="connsiteX5" fmla="*/ 86487 w 797147"/>
                        <a:gd name="connsiteY5" fmla="*/ 23051 h 40887"/>
                        <a:gd name="connsiteX6" fmla="*/ 89630 w 797147"/>
                        <a:gd name="connsiteY6" fmla="*/ 28004 h 40887"/>
                        <a:gd name="connsiteX7" fmla="*/ 105823 w 797147"/>
                        <a:gd name="connsiteY7" fmla="*/ 26861 h 40887"/>
                        <a:gd name="connsiteX8" fmla="*/ 103251 w 797147"/>
                        <a:gd name="connsiteY8" fmla="*/ 23717 h 40887"/>
                        <a:gd name="connsiteX9" fmla="*/ 116777 w 797147"/>
                        <a:gd name="connsiteY9" fmla="*/ 24765 h 40887"/>
                        <a:gd name="connsiteX10" fmla="*/ 115253 w 797147"/>
                        <a:gd name="connsiteY10" fmla="*/ 28289 h 40887"/>
                        <a:gd name="connsiteX11" fmla="*/ 123539 w 797147"/>
                        <a:gd name="connsiteY11" fmla="*/ 26765 h 40887"/>
                        <a:gd name="connsiteX12" fmla="*/ 129921 w 797147"/>
                        <a:gd name="connsiteY12" fmla="*/ 28956 h 40887"/>
                        <a:gd name="connsiteX13" fmla="*/ 160115 w 797147"/>
                        <a:gd name="connsiteY13" fmla="*/ 24575 h 40887"/>
                        <a:gd name="connsiteX14" fmla="*/ 164306 w 797147"/>
                        <a:gd name="connsiteY14" fmla="*/ 26289 h 40887"/>
                        <a:gd name="connsiteX15" fmla="*/ 160115 w 797147"/>
                        <a:gd name="connsiteY15" fmla="*/ 26289 h 40887"/>
                        <a:gd name="connsiteX16" fmla="*/ 161830 w 797147"/>
                        <a:gd name="connsiteY16" fmla="*/ 27813 h 40887"/>
                        <a:gd name="connsiteX17" fmla="*/ 164402 w 797147"/>
                        <a:gd name="connsiteY17" fmla="*/ 24003 h 40887"/>
                        <a:gd name="connsiteX18" fmla="*/ 180118 w 797147"/>
                        <a:gd name="connsiteY18" fmla="*/ 28385 h 40887"/>
                        <a:gd name="connsiteX19" fmla="*/ 182975 w 797147"/>
                        <a:gd name="connsiteY19" fmla="*/ 26670 h 40887"/>
                        <a:gd name="connsiteX20" fmla="*/ 187833 w 797147"/>
                        <a:gd name="connsiteY20" fmla="*/ 29051 h 40887"/>
                        <a:gd name="connsiteX21" fmla="*/ 191167 w 797147"/>
                        <a:gd name="connsiteY21" fmla="*/ 23527 h 40887"/>
                        <a:gd name="connsiteX22" fmla="*/ 199168 w 797147"/>
                        <a:gd name="connsiteY22" fmla="*/ 25622 h 40887"/>
                        <a:gd name="connsiteX23" fmla="*/ 202787 w 797147"/>
                        <a:gd name="connsiteY23" fmla="*/ 22670 h 40887"/>
                        <a:gd name="connsiteX24" fmla="*/ 206693 w 797147"/>
                        <a:gd name="connsiteY24" fmla="*/ 24670 h 40887"/>
                        <a:gd name="connsiteX25" fmla="*/ 205264 w 797147"/>
                        <a:gd name="connsiteY25" fmla="*/ 24098 h 40887"/>
                        <a:gd name="connsiteX26" fmla="*/ 211074 w 797147"/>
                        <a:gd name="connsiteY26" fmla="*/ 24098 h 40887"/>
                        <a:gd name="connsiteX27" fmla="*/ 205169 w 797147"/>
                        <a:gd name="connsiteY27" fmla="*/ 26575 h 40887"/>
                        <a:gd name="connsiteX28" fmla="*/ 211169 w 797147"/>
                        <a:gd name="connsiteY28" fmla="*/ 28670 h 40887"/>
                        <a:gd name="connsiteX29" fmla="*/ 218504 w 797147"/>
                        <a:gd name="connsiteY29" fmla="*/ 26861 h 40887"/>
                        <a:gd name="connsiteX30" fmla="*/ 222409 w 797147"/>
                        <a:gd name="connsiteY30" fmla="*/ 28861 h 40887"/>
                        <a:gd name="connsiteX31" fmla="*/ 224790 w 797147"/>
                        <a:gd name="connsiteY31" fmla="*/ 26956 h 40887"/>
                        <a:gd name="connsiteX32" fmla="*/ 221075 w 797147"/>
                        <a:gd name="connsiteY32" fmla="*/ 26956 h 40887"/>
                        <a:gd name="connsiteX33" fmla="*/ 226409 w 797147"/>
                        <a:gd name="connsiteY33" fmla="*/ 25527 h 40887"/>
                        <a:gd name="connsiteX34" fmla="*/ 231077 w 797147"/>
                        <a:gd name="connsiteY34" fmla="*/ 28670 h 40887"/>
                        <a:gd name="connsiteX35" fmla="*/ 228314 w 797147"/>
                        <a:gd name="connsiteY35" fmla="*/ 26289 h 40887"/>
                        <a:gd name="connsiteX36" fmla="*/ 233363 w 797147"/>
                        <a:gd name="connsiteY36" fmla="*/ 25146 h 40887"/>
                        <a:gd name="connsiteX37" fmla="*/ 233553 w 797147"/>
                        <a:gd name="connsiteY37" fmla="*/ 27242 h 40887"/>
                        <a:gd name="connsiteX38" fmla="*/ 234125 w 797147"/>
                        <a:gd name="connsiteY38" fmla="*/ 26194 h 40887"/>
                        <a:gd name="connsiteX39" fmla="*/ 242888 w 797147"/>
                        <a:gd name="connsiteY39" fmla="*/ 29432 h 40887"/>
                        <a:gd name="connsiteX40" fmla="*/ 250603 w 797147"/>
                        <a:gd name="connsiteY40" fmla="*/ 27813 h 40887"/>
                        <a:gd name="connsiteX41" fmla="*/ 250127 w 797147"/>
                        <a:gd name="connsiteY41" fmla="*/ 27623 h 40887"/>
                        <a:gd name="connsiteX42" fmla="*/ 259461 w 797147"/>
                        <a:gd name="connsiteY42" fmla="*/ 28670 h 40887"/>
                        <a:gd name="connsiteX43" fmla="*/ 259461 w 797147"/>
                        <a:gd name="connsiteY43" fmla="*/ 28194 h 40887"/>
                        <a:gd name="connsiteX44" fmla="*/ 266795 w 797147"/>
                        <a:gd name="connsiteY44" fmla="*/ 29623 h 40887"/>
                        <a:gd name="connsiteX45" fmla="*/ 272701 w 797147"/>
                        <a:gd name="connsiteY45" fmla="*/ 24289 h 40887"/>
                        <a:gd name="connsiteX46" fmla="*/ 277463 w 797147"/>
                        <a:gd name="connsiteY46" fmla="*/ 29527 h 40887"/>
                        <a:gd name="connsiteX47" fmla="*/ 300228 w 797147"/>
                        <a:gd name="connsiteY47" fmla="*/ 28385 h 40887"/>
                        <a:gd name="connsiteX48" fmla="*/ 302800 w 797147"/>
                        <a:gd name="connsiteY48" fmla="*/ 30290 h 40887"/>
                        <a:gd name="connsiteX49" fmla="*/ 334613 w 797147"/>
                        <a:gd name="connsiteY49" fmla="*/ 28861 h 40887"/>
                        <a:gd name="connsiteX50" fmla="*/ 334518 w 797147"/>
                        <a:gd name="connsiteY50" fmla="*/ 25527 h 40887"/>
                        <a:gd name="connsiteX51" fmla="*/ 338614 w 797147"/>
                        <a:gd name="connsiteY51" fmla="*/ 26861 h 40887"/>
                        <a:gd name="connsiteX52" fmla="*/ 335471 w 797147"/>
                        <a:gd name="connsiteY52" fmla="*/ 30480 h 40887"/>
                        <a:gd name="connsiteX53" fmla="*/ 355568 w 797147"/>
                        <a:gd name="connsiteY53" fmla="*/ 29813 h 40887"/>
                        <a:gd name="connsiteX54" fmla="*/ 356616 w 797147"/>
                        <a:gd name="connsiteY54" fmla="*/ 31909 h 40887"/>
                        <a:gd name="connsiteX55" fmla="*/ 364617 w 797147"/>
                        <a:gd name="connsiteY55" fmla="*/ 29527 h 40887"/>
                        <a:gd name="connsiteX56" fmla="*/ 365093 w 797147"/>
                        <a:gd name="connsiteY56" fmla="*/ 31433 h 40887"/>
                        <a:gd name="connsiteX57" fmla="*/ 367475 w 797147"/>
                        <a:gd name="connsiteY57" fmla="*/ 29527 h 40887"/>
                        <a:gd name="connsiteX58" fmla="*/ 372618 w 797147"/>
                        <a:gd name="connsiteY58" fmla="*/ 31623 h 40887"/>
                        <a:gd name="connsiteX59" fmla="*/ 373666 w 797147"/>
                        <a:gd name="connsiteY59" fmla="*/ 29623 h 40887"/>
                        <a:gd name="connsiteX60" fmla="*/ 386810 w 797147"/>
                        <a:gd name="connsiteY60" fmla="*/ 32195 h 40887"/>
                        <a:gd name="connsiteX61" fmla="*/ 390144 w 797147"/>
                        <a:gd name="connsiteY61" fmla="*/ 29527 h 40887"/>
                        <a:gd name="connsiteX62" fmla="*/ 391763 w 797147"/>
                        <a:gd name="connsiteY62" fmla="*/ 32290 h 40887"/>
                        <a:gd name="connsiteX63" fmla="*/ 405479 w 797147"/>
                        <a:gd name="connsiteY63" fmla="*/ 28194 h 40887"/>
                        <a:gd name="connsiteX64" fmla="*/ 448818 w 797147"/>
                        <a:gd name="connsiteY64" fmla="*/ 34100 h 40887"/>
                        <a:gd name="connsiteX65" fmla="*/ 448437 w 797147"/>
                        <a:gd name="connsiteY65" fmla="*/ 32671 h 40887"/>
                        <a:gd name="connsiteX66" fmla="*/ 453009 w 797147"/>
                        <a:gd name="connsiteY66" fmla="*/ 34195 h 40887"/>
                        <a:gd name="connsiteX67" fmla="*/ 453009 w 797147"/>
                        <a:gd name="connsiteY67" fmla="*/ 29718 h 40887"/>
                        <a:gd name="connsiteX68" fmla="*/ 463391 w 797147"/>
                        <a:gd name="connsiteY68" fmla="*/ 32861 h 40887"/>
                        <a:gd name="connsiteX69" fmla="*/ 461296 w 797147"/>
                        <a:gd name="connsiteY69" fmla="*/ 34004 h 40887"/>
                        <a:gd name="connsiteX70" fmla="*/ 469583 w 797147"/>
                        <a:gd name="connsiteY70" fmla="*/ 35433 h 40887"/>
                        <a:gd name="connsiteX71" fmla="*/ 469202 w 797147"/>
                        <a:gd name="connsiteY71" fmla="*/ 31147 h 40887"/>
                        <a:gd name="connsiteX72" fmla="*/ 472440 w 797147"/>
                        <a:gd name="connsiteY72" fmla="*/ 32480 h 40887"/>
                        <a:gd name="connsiteX73" fmla="*/ 467582 w 797147"/>
                        <a:gd name="connsiteY73" fmla="*/ 22670 h 40887"/>
                        <a:gd name="connsiteX74" fmla="*/ 470630 w 797147"/>
                        <a:gd name="connsiteY74" fmla="*/ 23146 h 40887"/>
                        <a:gd name="connsiteX75" fmla="*/ 470249 w 797147"/>
                        <a:gd name="connsiteY75" fmla="*/ 18860 h 40887"/>
                        <a:gd name="connsiteX76" fmla="*/ 473392 w 797147"/>
                        <a:gd name="connsiteY76" fmla="*/ 25527 h 40887"/>
                        <a:gd name="connsiteX77" fmla="*/ 483870 w 797147"/>
                        <a:gd name="connsiteY77" fmla="*/ 32004 h 40887"/>
                        <a:gd name="connsiteX78" fmla="*/ 479393 w 797147"/>
                        <a:gd name="connsiteY78" fmla="*/ 29242 h 40887"/>
                        <a:gd name="connsiteX79" fmla="*/ 489395 w 797147"/>
                        <a:gd name="connsiteY79" fmla="*/ 29813 h 40887"/>
                        <a:gd name="connsiteX80" fmla="*/ 491014 w 797147"/>
                        <a:gd name="connsiteY80" fmla="*/ 34195 h 40887"/>
                        <a:gd name="connsiteX81" fmla="*/ 493871 w 797147"/>
                        <a:gd name="connsiteY81" fmla="*/ 31337 h 40887"/>
                        <a:gd name="connsiteX82" fmla="*/ 495395 w 797147"/>
                        <a:gd name="connsiteY82" fmla="*/ 35243 h 40887"/>
                        <a:gd name="connsiteX83" fmla="*/ 503777 w 797147"/>
                        <a:gd name="connsiteY83" fmla="*/ 37148 h 40887"/>
                        <a:gd name="connsiteX84" fmla="*/ 504254 w 797147"/>
                        <a:gd name="connsiteY84" fmla="*/ 30004 h 40887"/>
                        <a:gd name="connsiteX85" fmla="*/ 508254 w 797147"/>
                        <a:gd name="connsiteY85" fmla="*/ 37052 h 40887"/>
                        <a:gd name="connsiteX86" fmla="*/ 509111 w 797147"/>
                        <a:gd name="connsiteY86" fmla="*/ 32861 h 40887"/>
                        <a:gd name="connsiteX87" fmla="*/ 518065 w 797147"/>
                        <a:gd name="connsiteY87" fmla="*/ 32576 h 40887"/>
                        <a:gd name="connsiteX88" fmla="*/ 519113 w 797147"/>
                        <a:gd name="connsiteY88" fmla="*/ 35147 h 40887"/>
                        <a:gd name="connsiteX89" fmla="*/ 523304 w 797147"/>
                        <a:gd name="connsiteY89" fmla="*/ 32385 h 40887"/>
                        <a:gd name="connsiteX90" fmla="*/ 532352 w 797147"/>
                        <a:gd name="connsiteY90" fmla="*/ 32099 h 40887"/>
                        <a:gd name="connsiteX91" fmla="*/ 537305 w 797147"/>
                        <a:gd name="connsiteY91" fmla="*/ 35052 h 40887"/>
                        <a:gd name="connsiteX92" fmla="*/ 530352 w 797147"/>
                        <a:gd name="connsiteY92" fmla="*/ 36576 h 40887"/>
                        <a:gd name="connsiteX93" fmla="*/ 538544 w 797147"/>
                        <a:gd name="connsiteY93" fmla="*/ 38005 h 40887"/>
                        <a:gd name="connsiteX94" fmla="*/ 538925 w 797147"/>
                        <a:gd name="connsiteY94" fmla="*/ 36576 h 40887"/>
                        <a:gd name="connsiteX95" fmla="*/ 544449 w 797147"/>
                        <a:gd name="connsiteY95" fmla="*/ 38481 h 40887"/>
                        <a:gd name="connsiteX96" fmla="*/ 545116 w 797147"/>
                        <a:gd name="connsiteY96" fmla="*/ 36290 h 40887"/>
                        <a:gd name="connsiteX97" fmla="*/ 546545 w 797147"/>
                        <a:gd name="connsiteY97" fmla="*/ 38576 h 40887"/>
                        <a:gd name="connsiteX98" fmla="*/ 553498 w 797147"/>
                        <a:gd name="connsiteY98" fmla="*/ 35433 h 40887"/>
                        <a:gd name="connsiteX99" fmla="*/ 549307 w 797147"/>
                        <a:gd name="connsiteY99" fmla="*/ 33623 h 40887"/>
                        <a:gd name="connsiteX100" fmla="*/ 554831 w 797147"/>
                        <a:gd name="connsiteY100" fmla="*/ 32671 h 40887"/>
                        <a:gd name="connsiteX101" fmla="*/ 558641 w 797147"/>
                        <a:gd name="connsiteY101" fmla="*/ 38767 h 40887"/>
                        <a:gd name="connsiteX102" fmla="*/ 563118 w 797147"/>
                        <a:gd name="connsiteY102" fmla="*/ 38576 h 40887"/>
                        <a:gd name="connsiteX103" fmla="*/ 559118 w 797147"/>
                        <a:gd name="connsiteY103" fmla="*/ 36100 h 40887"/>
                        <a:gd name="connsiteX104" fmla="*/ 566071 w 797147"/>
                        <a:gd name="connsiteY104" fmla="*/ 32861 h 40887"/>
                        <a:gd name="connsiteX105" fmla="*/ 568643 w 797147"/>
                        <a:gd name="connsiteY105" fmla="*/ 37624 h 40887"/>
                        <a:gd name="connsiteX106" fmla="*/ 572072 w 797147"/>
                        <a:gd name="connsiteY106" fmla="*/ 34957 h 40887"/>
                        <a:gd name="connsiteX107" fmla="*/ 575501 w 797147"/>
                        <a:gd name="connsiteY107" fmla="*/ 38481 h 40887"/>
                        <a:gd name="connsiteX108" fmla="*/ 585597 w 797147"/>
                        <a:gd name="connsiteY108" fmla="*/ 33338 h 40887"/>
                        <a:gd name="connsiteX109" fmla="*/ 581406 w 797147"/>
                        <a:gd name="connsiteY109" fmla="*/ 29909 h 40887"/>
                        <a:gd name="connsiteX110" fmla="*/ 584263 w 797147"/>
                        <a:gd name="connsiteY110" fmla="*/ 29909 h 40887"/>
                        <a:gd name="connsiteX111" fmla="*/ 584073 w 797147"/>
                        <a:gd name="connsiteY111" fmla="*/ 24956 h 40887"/>
                        <a:gd name="connsiteX112" fmla="*/ 590264 w 797147"/>
                        <a:gd name="connsiteY112" fmla="*/ 26289 h 40887"/>
                        <a:gd name="connsiteX113" fmla="*/ 594836 w 797147"/>
                        <a:gd name="connsiteY113" fmla="*/ 36862 h 40887"/>
                        <a:gd name="connsiteX114" fmla="*/ 607886 w 797147"/>
                        <a:gd name="connsiteY114" fmla="*/ 33338 h 40887"/>
                        <a:gd name="connsiteX115" fmla="*/ 607409 w 797147"/>
                        <a:gd name="connsiteY115" fmla="*/ 36671 h 40887"/>
                        <a:gd name="connsiteX116" fmla="*/ 614363 w 797147"/>
                        <a:gd name="connsiteY116" fmla="*/ 39053 h 40887"/>
                        <a:gd name="connsiteX117" fmla="*/ 612838 w 797147"/>
                        <a:gd name="connsiteY117" fmla="*/ 32290 h 40887"/>
                        <a:gd name="connsiteX118" fmla="*/ 608457 w 797147"/>
                        <a:gd name="connsiteY118" fmla="*/ 32861 h 40887"/>
                        <a:gd name="connsiteX119" fmla="*/ 613029 w 797147"/>
                        <a:gd name="connsiteY119" fmla="*/ 28670 h 40887"/>
                        <a:gd name="connsiteX120" fmla="*/ 619601 w 797147"/>
                        <a:gd name="connsiteY120" fmla="*/ 31433 h 40887"/>
                        <a:gd name="connsiteX121" fmla="*/ 616839 w 797147"/>
                        <a:gd name="connsiteY121" fmla="*/ 33623 h 40887"/>
                        <a:gd name="connsiteX122" fmla="*/ 626364 w 797147"/>
                        <a:gd name="connsiteY122" fmla="*/ 35147 h 40887"/>
                        <a:gd name="connsiteX123" fmla="*/ 621602 w 797147"/>
                        <a:gd name="connsiteY123" fmla="*/ 38862 h 40887"/>
                        <a:gd name="connsiteX124" fmla="*/ 625983 w 797147"/>
                        <a:gd name="connsiteY124" fmla="*/ 39910 h 40887"/>
                        <a:gd name="connsiteX125" fmla="*/ 625126 w 797147"/>
                        <a:gd name="connsiteY125" fmla="*/ 38291 h 40887"/>
                        <a:gd name="connsiteX126" fmla="*/ 634079 w 797147"/>
                        <a:gd name="connsiteY126" fmla="*/ 40862 h 40887"/>
                        <a:gd name="connsiteX127" fmla="*/ 637318 w 797147"/>
                        <a:gd name="connsiteY127" fmla="*/ 37719 h 40887"/>
                        <a:gd name="connsiteX128" fmla="*/ 628555 w 797147"/>
                        <a:gd name="connsiteY128" fmla="*/ 34385 h 40887"/>
                        <a:gd name="connsiteX129" fmla="*/ 638747 w 797147"/>
                        <a:gd name="connsiteY129" fmla="*/ 35433 h 40887"/>
                        <a:gd name="connsiteX130" fmla="*/ 635603 w 797147"/>
                        <a:gd name="connsiteY130" fmla="*/ 34481 h 40887"/>
                        <a:gd name="connsiteX131" fmla="*/ 645224 w 797147"/>
                        <a:gd name="connsiteY131" fmla="*/ 32004 h 40887"/>
                        <a:gd name="connsiteX132" fmla="*/ 646081 w 797147"/>
                        <a:gd name="connsiteY132" fmla="*/ 35243 h 40887"/>
                        <a:gd name="connsiteX133" fmla="*/ 659987 w 797147"/>
                        <a:gd name="connsiteY133" fmla="*/ 37910 h 40887"/>
                        <a:gd name="connsiteX134" fmla="*/ 663131 w 797147"/>
                        <a:gd name="connsiteY134" fmla="*/ 34385 h 40887"/>
                        <a:gd name="connsiteX135" fmla="*/ 647891 w 797147"/>
                        <a:gd name="connsiteY135" fmla="*/ 32766 h 40887"/>
                        <a:gd name="connsiteX136" fmla="*/ 640747 w 797147"/>
                        <a:gd name="connsiteY136" fmla="*/ 29337 h 40887"/>
                        <a:gd name="connsiteX137" fmla="*/ 647224 w 797147"/>
                        <a:gd name="connsiteY137" fmla="*/ 23051 h 40887"/>
                        <a:gd name="connsiteX138" fmla="*/ 651320 w 797147"/>
                        <a:gd name="connsiteY138" fmla="*/ 24384 h 40887"/>
                        <a:gd name="connsiteX139" fmla="*/ 649700 w 797147"/>
                        <a:gd name="connsiteY139" fmla="*/ 29051 h 40887"/>
                        <a:gd name="connsiteX140" fmla="*/ 665798 w 797147"/>
                        <a:gd name="connsiteY140" fmla="*/ 32195 h 40887"/>
                        <a:gd name="connsiteX141" fmla="*/ 664750 w 797147"/>
                        <a:gd name="connsiteY141" fmla="*/ 28480 h 40887"/>
                        <a:gd name="connsiteX142" fmla="*/ 687800 w 797147"/>
                        <a:gd name="connsiteY142" fmla="*/ 28480 h 40887"/>
                        <a:gd name="connsiteX143" fmla="*/ 693134 w 797147"/>
                        <a:gd name="connsiteY143" fmla="*/ 31623 h 40887"/>
                        <a:gd name="connsiteX144" fmla="*/ 693801 w 797147"/>
                        <a:gd name="connsiteY144" fmla="*/ 27718 h 40887"/>
                        <a:gd name="connsiteX145" fmla="*/ 698563 w 797147"/>
                        <a:gd name="connsiteY145" fmla="*/ 25718 h 40887"/>
                        <a:gd name="connsiteX146" fmla="*/ 715232 w 797147"/>
                        <a:gd name="connsiteY146" fmla="*/ 29623 h 40887"/>
                        <a:gd name="connsiteX147" fmla="*/ 739235 w 797147"/>
                        <a:gd name="connsiteY147" fmla="*/ 30004 h 40887"/>
                        <a:gd name="connsiteX148" fmla="*/ 743903 w 797147"/>
                        <a:gd name="connsiteY148" fmla="*/ 24575 h 40887"/>
                        <a:gd name="connsiteX149" fmla="*/ 746951 w 797147"/>
                        <a:gd name="connsiteY149" fmla="*/ 26670 h 40887"/>
                        <a:gd name="connsiteX150" fmla="*/ 746379 w 797147"/>
                        <a:gd name="connsiteY150" fmla="*/ 26003 h 40887"/>
                        <a:gd name="connsiteX151" fmla="*/ 759428 w 797147"/>
                        <a:gd name="connsiteY151" fmla="*/ 28766 h 40887"/>
                        <a:gd name="connsiteX152" fmla="*/ 757619 w 797147"/>
                        <a:gd name="connsiteY152" fmla="*/ 25051 h 40887"/>
                        <a:gd name="connsiteX153" fmla="*/ 760762 w 797147"/>
                        <a:gd name="connsiteY153" fmla="*/ 26003 h 40887"/>
                        <a:gd name="connsiteX154" fmla="*/ 760286 w 797147"/>
                        <a:gd name="connsiteY154" fmla="*/ 22955 h 40887"/>
                        <a:gd name="connsiteX155" fmla="*/ 772382 w 797147"/>
                        <a:gd name="connsiteY155" fmla="*/ 23622 h 40887"/>
                        <a:gd name="connsiteX156" fmla="*/ 769715 w 797147"/>
                        <a:gd name="connsiteY156" fmla="*/ 25718 h 40887"/>
                        <a:gd name="connsiteX157" fmla="*/ 788384 w 797147"/>
                        <a:gd name="connsiteY157" fmla="*/ 26384 h 40887"/>
                        <a:gd name="connsiteX158" fmla="*/ 788194 w 797147"/>
                        <a:gd name="connsiteY158" fmla="*/ 24289 h 40887"/>
                        <a:gd name="connsiteX159" fmla="*/ 792194 w 797147"/>
                        <a:gd name="connsiteY159" fmla="*/ 25622 h 40887"/>
                        <a:gd name="connsiteX160" fmla="*/ 797147 w 797147"/>
                        <a:gd name="connsiteY160" fmla="*/ 24098 h 40887"/>
                        <a:gd name="connsiteX161" fmla="*/ 786670 w 797147"/>
                        <a:gd name="connsiteY161" fmla="*/ 18764 h 40887"/>
                        <a:gd name="connsiteX162" fmla="*/ 787908 w 797147"/>
                        <a:gd name="connsiteY162" fmla="*/ 23432 h 40887"/>
                        <a:gd name="connsiteX163" fmla="*/ 778955 w 797147"/>
                        <a:gd name="connsiteY163" fmla="*/ 22479 h 40887"/>
                        <a:gd name="connsiteX164" fmla="*/ 783336 w 797147"/>
                        <a:gd name="connsiteY164" fmla="*/ 23527 h 40887"/>
                        <a:gd name="connsiteX165" fmla="*/ 778669 w 797147"/>
                        <a:gd name="connsiteY165" fmla="*/ 18669 h 40887"/>
                        <a:gd name="connsiteX166" fmla="*/ 781145 w 797147"/>
                        <a:gd name="connsiteY166" fmla="*/ 18479 h 40887"/>
                        <a:gd name="connsiteX167" fmla="*/ 772859 w 797147"/>
                        <a:gd name="connsiteY167" fmla="*/ 16955 h 40887"/>
                        <a:gd name="connsiteX168" fmla="*/ 772382 w 797147"/>
                        <a:gd name="connsiteY168" fmla="*/ 19622 h 40887"/>
                        <a:gd name="connsiteX169" fmla="*/ 762953 w 797147"/>
                        <a:gd name="connsiteY169" fmla="*/ 16764 h 40887"/>
                        <a:gd name="connsiteX170" fmla="*/ 747332 w 797147"/>
                        <a:gd name="connsiteY170" fmla="*/ 15431 h 40887"/>
                        <a:gd name="connsiteX171" fmla="*/ 756380 w 797147"/>
                        <a:gd name="connsiteY171" fmla="*/ 21336 h 40887"/>
                        <a:gd name="connsiteX172" fmla="*/ 748475 w 797147"/>
                        <a:gd name="connsiteY172" fmla="*/ 22479 h 40887"/>
                        <a:gd name="connsiteX173" fmla="*/ 740569 w 797147"/>
                        <a:gd name="connsiteY173" fmla="*/ 16193 h 40887"/>
                        <a:gd name="connsiteX174" fmla="*/ 740283 w 797147"/>
                        <a:gd name="connsiteY174" fmla="*/ 18098 h 40887"/>
                        <a:gd name="connsiteX175" fmla="*/ 730282 w 797147"/>
                        <a:gd name="connsiteY175" fmla="*/ 14668 h 40887"/>
                        <a:gd name="connsiteX176" fmla="*/ 703326 w 797147"/>
                        <a:gd name="connsiteY176" fmla="*/ 15431 h 40887"/>
                        <a:gd name="connsiteX177" fmla="*/ 703040 w 797147"/>
                        <a:gd name="connsiteY177" fmla="*/ 17336 h 40887"/>
                        <a:gd name="connsiteX178" fmla="*/ 683895 w 797147"/>
                        <a:gd name="connsiteY178" fmla="*/ 13716 h 40887"/>
                        <a:gd name="connsiteX179" fmla="*/ 658654 w 797147"/>
                        <a:gd name="connsiteY179" fmla="*/ 14859 h 40887"/>
                        <a:gd name="connsiteX180" fmla="*/ 610457 w 797147"/>
                        <a:gd name="connsiteY180" fmla="*/ 12002 h 40887"/>
                        <a:gd name="connsiteX181" fmla="*/ 613315 w 797147"/>
                        <a:gd name="connsiteY181" fmla="*/ 14859 h 40887"/>
                        <a:gd name="connsiteX182" fmla="*/ 608267 w 797147"/>
                        <a:gd name="connsiteY182" fmla="*/ 16002 h 40887"/>
                        <a:gd name="connsiteX183" fmla="*/ 601980 w 797147"/>
                        <a:gd name="connsiteY183" fmla="*/ 11335 h 40887"/>
                        <a:gd name="connsiteX184" fmla="*/ 577787 w 797147"/>
                        <a:gd name="connsiteY184" fmla="*/ 8858 h 40887"/>
                        <a:gd name="connsiteX185" fmla="*/ 577501 w 797147"/>
                        <a:gd name="connsiteY185" fmla="*/ 10763 h 40887"/>
                        <a:gd name="connsiteX186" fmla="*/ 553974 w 797147"/>
                        <a:gd name="connsiteY186" fmla="*/ 10668 h 40887"/>
                        <a:gd name="connsiteX187" fmla="*/ 548926 w 797147"/>
                        <a:gd name="connsiteY187" fmla="*/ 13049 h 40887"/>
                        <a:gd name="connsiteX188" fmla="*/ 535115 w 797147"/>
                        <a:gd name="connsiteY188" fmla="*/ 8001 h 40887"/>
                        <a:gd name="connsiteX189" fmla="*/ 517017 w 797147"/>
                        <a:gd name="connsiteY189" fmla="*/ 9811 h 40887"/>
                        <a:gd name="connsiteX190" fmla="*/ 459962 w 797147"/>
                        <a:gd name="connsiteY190" fmla="*/ 4953 h 40887"/>
                        <a:gd name="connsiteX191" fmla="*/ 458534 w 797147"/>
                        <a:gd name="connsiteY191" fmla="*/ 7239 h 40887"/>
                        <a:gd name="connsiteX192" fmla="*/ 400621 w 797147"/>
                        <a:gd name="connsiteY192" fmla="*/ 3810 h 40887"/>
                        <a:gd name="connsiteX193" fmla="*/ 402146 w 797147"/>
                        <a:gd name="connsiteY193" fmla="*/ 7715 h 40887"/>
                        <a:gd name="connsiteX194" fmla="*/ 391954 w 797147"/>
                        <a:gd name="connsiteY194" fmla="*/ 3905 h 40887"/>
                        <a:gd name="connsiteX195" fmla="*/ 376142 w 797147"/>
                        <a:gd name="connsiteY195" fmla="*/ 5144 h 40887"/>
                        <a:gd name="connsiteX196" fmla="*/ 365570 w 797147"/>
                        <a:gd name="connsiteY196" fmla="*/ 2762 h 40887"/>
                        <a:gd name="connsiteX197" fmla="*/ 344424 w 797147"/>
                        <a:gd name="connsiteY197" fmla="*/ 3239 h 40887"/>
                        <a:gd name="connsiteX198" fmla="*/ 342805 w 797147"/>
                        <a:gd name="connsiteY198" fmla="*/ 5525 h 40887"/>
                        <a:gd name="connsiteX199" fmla="*/ 333089 w 797147"/>
                        <a:gd name="connsiteY199" fmla="*/ 1905 h 40887"/>
                        <a:gd name="connsiteX200" fmla="*/ 298799 w 797147"/>
                        <a:gd name="connsiteY200" fmla="*/ 3143 h 40887"/>
                        <a:gd name="connsiteX201" fmla="*/ 296037 w 797147"/>
                        <a:gd name="connsiteY201" fmla="*/ 762 h 40887"/>
                        <a:gd name="connsiteX202" fmla="*/ 270034 w 797147"/>
                        <a:gd name="connsiteY202" fmla="*/ 953 h 40887"/>
                        <a:gd name="connsiteX203" fmla="*/ 268605 w 797147"/>
                        <a:gd name="connsiteY203" fmla="*/ 3239 h 40887"/>
                        <a:gd name="connsiteX204" fmla="*/ 265843 w 797147"/>
                        <a:gd name="connsiteY204" fmla="*/ 857 h 40887"/>
                        <a:gd name="connsiteX205" fmla="*/ 222504 w 797147"/>
                        <a:gd name="connsiteY205" fmla="*/ 2477 h 40887"/>
                        <a:gd name="connsiteX206" fmla="*/ 150876 w 797147"/>
                        <a:gd name="connsiteY206" fmla="*/ 762 h 40887"/>
                        <a:gd name="connsiteX207" fmla="*/ 151162 w 797147"/>
                        <a:gd name="connsiteY207" fmla="*/ 1715 h 40887"/>
                        <a:gd name="connsiteX208" fmla="*/ 127064 w 797147"/>
                        <a:gd name="connsiteY208" fmla="*/ 0 h 40887"/>
                        <a:gd name="connsiteX209" fmla="*/ 121539 w 797147"/>
                        <a:gd name="connsiteY209" fmla="*/ 2191 h 40887"/>
                        <a:gd name="connsiteX210" fmla="*/ 97727 w 797147"/>
                        <a:gd name="connsiteY210" fmla="*/ 1905 h 40887"/>
                        <a:gd name="connsiteX211" fmla="*/ 71723 w 797147"/>
                        <a:gd name="connsiteY211" fmla="*/ 3048 h 40887"/>
                        <a:gd name="connsiteX212" fmla="*/ 74676 w 797147"/>
                        <a:gd name="connsiteY212" fmla="*/ 4667 h 40887"/>
                        <a:gd name="connsiteX213" fmla="*/ 64103 w 797147"/>
                        <a:gd name="connsiteY213" fmla="*/ 5239 h 40887"/>
                        <a:gd name="connsiteX214" fmla="*/ 63913 w 797147"/>
                        <a:gd name="connsiteY214" fmla="*/ 3143 h 40887"/>
                        <a:gd name="connsiteX215" fmla="*/ 0 w 797147"/>
                        <a:gd name="connsiteY215" fmla="*/ 1048 h 40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</a:cxnLst>
                      <a:rect l="l" t="t" r="r" b="b"/>
                      <a:pathLst>
                        <a:path w="797147" h="40887">
                          <a:moveTo>
                            <a:pt x="44768" y="28766"/>
                          </a:moveTo>
                          <a:cubicBezTo>
                            <a:pt x="50102" y="27337"/>
                            <a:pt x="58388" y="28670"/>
                            <a:pt x="60865" y="26003"/>
                          </a:cubicBezTo>
                          <a:cubicBezTo>
                            <a:pt x="64961" y="27242"/>
                            <a:pt x="68771" y="28766"/>
                            <a:pt x="73438" y="27908"/>
                          </a:cubicBezTo>
                          <a:cubicBezTo>
                            <a:pt x="72485" y="27527"/>
                            <a:pt x="71247" y="27432"/>
                            <a:pt x="70961" y="26480"/>
                          </a:cubicBezTo>
                          <a:cubicBezTo>
                            <a:pt x="73914" y="25241"/>
                            <a:pt x="74676" y="26384"/>
                            <a:pt x="77343" y="27051"/>
                          </a:cubicBezTo>
                          <a:cubicBezTo>
                            <a:pt x="76772" y="26384"/>
                            <a:pt x="83249" y="24575"/>
                            <a:pt x="86487" y="23051"/>
                          </a:cubicBezTo>
                          <a:cubicBezTo>
                            <a:pt x="90583" y="24289"/>
                            <a:pt x="89154" y="26575"/>
                            <a:pt x="89630" y="28004"/>
                          </a:cubicBezTo>
                          <a:cubicBezTo>
                            <a:pt x="93345" y="23813"/>
                            <a:pt x="101156" y="30671"/>
                            <a:pt x="105823" y="26861"/>
                          </a:cubicBezTo>
                          <a:cubicBezTo>
                            <a:pt x="104394" y="26289"/>
                            <a:pt x="99822" y="24860"/>
                            <a:pt x="103251" y="23717"/>
                          </a:cubicBezTo>
                          <a:cubicBezTo>
                            <a:pt x="106966" y="19526"/>
                            <a:pt x="110776" y="26765"/>
                            <a:pt x="116777" y="24765"/>
                          </a:cubicBezTo>
                          <a:lnTo>
                            <a:pt x="115253" y="28289"/>
                          </a:lnTo>
                          <a:cubicBezTo>
                            <a:pt x="117920" y="26099"/>
                            <a:pt x="124111" y="30290"/>
                            <a:pt x="123539" y="26765"/>
                          </a:cubicBezTo>
                          <a:cubicBezTo>
                            <a:pt x="125540" y="28004"/>
                            <a:pt x="130683" y="25622"/>
                            <a:pt x="129921" y="28956"/>
                          </a:cubicBezTo>
                          <a:cubicBezTo>
                            <a:pt x="139827" y="26099"/>
                            <a:pt x="154019" y="30671"/>
                            <a:pt x="160115" y="24575"/>
                          </a:cubicBezTo>
                          <a:cubicBezTo>
                            <a:pt x="161544" y="25146"/>
                            <a:pt x="165068" y="24575"/>
                            <a:pt x="164306" y="26289"/>
                          </a:cubicBezTo>
                          <a:cubicBezTo>
                            <a:pt x="161925" y="28194"/>
                            <a:pt x="160973" y="24956"/>
                            <a:pt x="160115" y="26289"/>
                          </a:cubicBezTo>
                          <a:cubicBezTo>
                            <a:pt x="161354" y="26289"/>
                            <a:pt x="161639" y="27337"/>
                            <a:pt x="161830" y="27813"/>
                          </a:cubicBezTo>
                          <a:cubicBezTo>
                            <a:pt x="164878" y="27051"/>
                            <a:pt x="167354" y="26765"/>
                            <a:pt x="164402" y="24003"/>
                          </a:cubicBezTo>
                          <a:cubicBezTo>
                            <a:pt x="171260" y="21908"/>
                            <a:pt x="171450" y="29718"/>
                            <a:pt x="180118" y="28385"/>
                          </a:cubicBezTo>
                          <a:cubicBezTo>
                            <a:pt x="179737" y="26956"/>
                            <a:pt x="180404" y="26480"/>
                            <a:pt x="182975" y="26670"/>
                          </a:cubicBezTo>
                          <a:lnTo>
                            <a:pt x="187833" y="29051"/>
                          </a:lnTo>
                          <a:cubicBezTo>
                            <a:pt x="193453" y="28480"/>
                            <a:pt x="191072" y="25908"/>
                            <a:pt x="191167" y="23527"/>
                          </a:cubicBezTo>
                          <a:cubicBezTo>
                            <a:pt x="194215" y="23908"/>
                            <a:pt x="197834" y="23813"/>
                            <a:pt x="199168" y="25622"/>
                          </a:cubicBezTo>
                          <a:lnTo>
                            <a:pt x="202787" y="22670"/>
                          </a:lnTo>
                          <a:cubicBezTo>
                            <a:pt x="200120" y="24860"/>
                            <a:pt x="205264" y="24098"/>
                            <a:pt x="206693" y="24670"/>
                          </a:cubicBezTo>
                          <a:lnTo>
                            <a:pt x="205264" y="24098"/>
                          </a:lnTo>
                          <a:cubicBezTo>
                            <a:pt x="205835" y="23146"/>
                            <a:pt x="209264" y="23717"/>
                            <a:pt x="211074" y="24098"/>
                          </a:cubicBezTo>
                          <a:cubicBezTo>
                            <a:pt x="210693" y="25527"/>
                            <a:pt x="207074" y="26099"/>
                            <a:pt x="205169" y="26575"/>
                          </a:cubicBezTo>
                          <a:cubicBezTo>
                            <a:pt x="206693" y="27623"/>
                            <a:pt x="209074" y="27432"/>
                            <a:pt x="211169" y="28670"/>
                          </a:cubicBezTo>
                          <a:cubicBezTo>
                            <a:pt x="210503" y="26289"/>
                            <a:pt x="216122" y="27051"/>
                            <a:pt x="218504" y="26861"/>
                          </a:cubicBezTo>
                          <a:cubicBezTo>
                            <a:pt x="221266" y="26384"/>
                            <a:pt x="221552" y="28956"/>
                            <a:pt x="222409" y="28861"/>
                          </a:cubicBezTo>
                          <a:cubicBezTo>
                            <a:pt x="222409" y="27623"/>
                            <a:pt x="226886" y="28670"/>
                            <a:pt x="224790" y="26956"/>
                          </a:cubicBezTo>
                          <a:cubicBezTo>
                            <a:pt x="223838" y="26575"/>
                            <a:pt x="222695" y="28099"/>
                            <a:pt x="221075" y="26956"/>
                          </a:cubicBezTo>
                          <a:cubicBezTo>
                            <a:pt x="222885" y="26099"/>
                            <a:pt x="222695" y="24003"/>
                            <a:pt x="226409" y="25527"/>
                          </a:cubicBezTo>
                          <a:cubicBezTo>
                            <a:pt x="229267" y="26670"/>
                            <a:pt x="225647" y="30099"/>
                            <a:pt x="231077" y="28670"/>
                          </a:cubicBezTo>
                          <a:cubicBezTo>
                            <a:pt x="229648" y="28099"/>
                            <a:pt x="229457" y="27146"/>
                            <a:pt x="228314" y="26289"/>
                          </a:cubicBezTo>
                          <a:lnTo>
                            <a:pt x="233363" y="25146"/>
                          </a:lnTo>
                          <a:lnTo>
                            <a:pt x="233553" y="27242"/>
                          </a:lnTo>
                          <a:cubicBezTo>
                            <a:pt x="234220" y="26670"/>
                            <a:pt x="233744" y="26480"/>
                            <a:pt x="234125" y="26194"/>
                          </a:cubicBezTo>
                          <a:cubicBezTo>
                            <a:pt x="235649" y="28480"/>
                            <a:pt x="241745" y="26956"/>
                            <a:pt x="242888" y="29432"/>
                          </a:cubicBezTo>
                          <a:cubicBezTo>
                            <a:pt x="245459" y="29623"/>
                            <a:pt x="248221" y="28004"/>
                            <a:pt x="250603" y="27813"/>
                          </a:cubicBezTo>
                          <a:lnTo>
                            <a:pt x="250127" y="27623"/>
                          </a:lnTo>
                          <a:cubicBezTo>
                            <a:pt x="253079" y="26384"/>
                            <a:pt x="256985" y="27242"/>
                            <a:pt x="259461" y="28670"/>
                          </a:cubicBezTo>
                          <a:lnTo>
                            <a:pt x="259461" y="28194"/>
                          </a:lnTo>
                          <a:cubicBezTo>
                            <a:pt x="260985" y="28004"/>
                            <a:pt x="264795" y="28385"/>
                            <a:pt x="266795" y="29623"/>
                          </a:cubicBezTo>
                          <a:cubicBezTo>
                            <a:pt x="270891" y="28004"/>
                            <a:pt x="268224" y="21622"/>
                            <a:pt x="272701" y="24289"/>
                          </a:cubicBezTo>
                          <a:cubicBezTo>
                            <a:pt x="276796" y="24289"/>
                            <a:pt x="279178" y="28194"/>
                            <a:pt x="277463" y="29527"/>
                          </a:cubicBezTo>
                          <a:cubicBezTo>
                            <a:pt x="284893" y="28099"/>
                            <a:pt x="293370" y="31623"/>
                            <a:pt x="300228" y="28385"/>
                          </a:cubicBezTo>
                          <a:cubicBezTo>
                            <a:pt x="301276" y="29242"/>
                            <a:pt x="300609" y="29813"/>
                            <a:pt x="302800" y="30290"/>
                          </a:cubicBezTo>
                          <a:cubicBezTo>
                            <a:pt x="313754" y="29527"/>
                            <a:pt x="325850" y="32957"/>
                            <a:pt x="334613" y="28861"/>
                          </a:cubicBezTo>
                          <a:cubicBezTo>
                            <a:pt x="331470" y="27908"/>
                            <a:pt x="334423" y="26765"/>
                            <a:pt x="334518" y="25527"/>
                          </a:cubicBezTo>
                          <a:cubicBezTo>
                            <a:pt x="337090" y="27432"/>
                            <a:pt x="337661" y="23527"/>
                            <a:pt x="338614" y="26861"/>
                          </a:cubicBezTo>
                          <a:cubicBezTo>
                            <a:pt x="338328" y="28766"/>
                            <a:pt x="338614" y="29718"/>
                            <a:pt x="335471" y="30480"/>
                          </a:cubicBezTo>
                          <a:cubicBezTo>
                            <a:pt x="341948" y="31528"/>
                            <a:pt x="351854" y="31623"/>
                            <a:pt x="355568" y="29813"/>
                          </a:cubicBezTo>
                          <a:cubicBezTo>
                            <a:pt x="353759" y="30671"/>
                            <a:pt x="355187" y="31337"/>
                            <a:pt x="356616" y="31909"/>
                          </a:cubicBezTo>
                          <a:cubicBezTo>
                            <a:pt x="356140" y="28861"/>
                            <a:pt x="360998" y="28385"/>
                            <a:pt x="364617" y="29527"/>
                          </a:cubicBezTo>
                          <a:lnTo>
                            <a:pt x="365093" y="31433"/>
                          </a:lnTo>
                          <a:lnTo>
                            <a:pt x="367475" y="29527"/>
                          </a:lnTo>
                          <a:cubicBezTo>
                            <a:pt x="368903" y="30099"/>
                            <a:pt x="368999" y="33433"/>
                            <a:pt x="372618" y="31623"/>
                          </a:cubicBezTo>
                          <a:cubicBezTo>
                            <a:pt x="372809" y="30861"/>
                            <a:pt x="372999" y="30194"/>
                            <a:pt x="373666" y="29623"/>
                          </a:cubicBezTo>
                          <a:cubicBezTo>
                            <a:pt x="377381" y="31147"/>
                            <a:pt x="382715" y="33814"/>
                            <a:pt x="386810" y="32195"/>
                          </a:cubicBezTo>
                          <a:lnTo>
                            <a:pt x="390144" y="29527"/>
                          </a:lnTo>
                          <a:cubicBezTo>
                            <a:pt x="391859" y="29813"/>
                            <a:pt x="394811" y="31528"/>
                            <a:pt x="391763" y="32290"/>
                          </a:cubicBezTo>
                          <a:cubicBezTo>
                            <a:pt x="398717" y="30671"/>
                            <a:pt x="403288" y="30480"/>
                            <a:pt x="405479" y="28194"/>
                          </a:cubicBezTo>
                          <a:cubicBezTo>
                            <a:pt x="417386" y="34004"/>
                            <a:pt x="434816" y="34290"/>
                            <a:pt x="448818" y="34100"/>
                          </a:cubicBezTo>
                          <a:lnTo>
                            <a:pt x="448437" y="32671"/>
                          </a:lnTo>
                          <a:cubicBezTo>
                            <a:pt x="452152" y="31433"/>
                            <a:pt x="450342" y="35147"/>
                            <a:pt x="453009" y="34195"/>
                          </a:cubicBezTo>
                          <a:cubicBezTo>
                            <a:pt x="451771" y="32861"/>
                            <a:pt x="455867" y="31337"/>
                            <a:pt x="453009" y="29718"/>
                          </a:cubicBezTo>
                          <a:cubicBezTo>
                            <a:pt x="458343" y="28289"/>
                            <a:pt x="459867" y="32195"/>
                            <a:pt x="463391" y="32861"/>
                          </a:cubicBezTo>
                          <a:cubicBezTo>
                            <a:pt x="463867" y="34671"/>
                            <a:pt x="460629" y="31623"/>
                            <a:pt x="461296" y="34004"/>
                          </a:cubicBezTo>
                          <a:cubicBezTo>
                            <a:pt x="461867" y="34671"/>
                            <a:pt x="468725" y="32671"/>
                            <a:pt x="469583" y="35433"/>
                          </a:cubicBezTo>
                          <a:cubicBezTo>
                            <a:pt x="470916" y="34385"/>
                            <a:pt x="469868" y="32290"/>
                            <a:pt x="469202" y="31147"/>
                          </a:cubicBezTo>
                          <a:lnTo>
                            <a:pt x="472440" y="32480"/>
                          </a:lnTo>
                          <a:cubicBezTo>
                            <a:pt x="476441" y="29337"/>
                            <a:pt x="463391" y="26575"/>
                            <a:pt x="467582" y="22670"/>
                          </a:cubicBezTo>
                          <a:lnTo>
                            <a:pt x="470630" y="23146"/>
                          </a:lnTo>
                          <a:cubicBezTo>
                            <a:pt x="473583" y="20288"/>
                            <a:pt x="462725" y="19812"/>
                            <a:pt x="470249" y="18860"/>
                          </a:cubicBezTo>
                          <a:cubicBezTo>
                            <a:pt x="473488" y="20288"/>
                            <a:pt x="476250" y="24289"/>
                            <a:pt x="473392" y="25527"/>
                          </a:cubicBezTo>
                          <a:cubicBezTo>
                            <a:pt x="480250" y="26384"/>
                            <a:pt x="476536" y="32195"/>
                            <a:pt x="483870" y="32004"/>
                          </a:cubicBezTo>
                          <a:cubicBezTo>
                            <a:pt x="485870" y="30385"/>
                            <a:pt x="477965" y="31528"/>
                            <a:pt x="479393" y="29242"/>
                          </a:cubicBezTo>
                          <a:cubicBezTo>
                            <a:pt x="482917" y="27051"/>
                            <a:pt x="486346" y="30575"/>
                            <a:pt x="489395" y="29813"/>
                          </a:cubicBezTo>
                          <a:cubicBezTo>
                            <a:pt x="485966" y="30861"/>
                            <a:pt x="488823" y="33623"/>
                            <a:pt x="491014" y="34195"/>
                          </a:cubicBezTo>
                          <a:cubicBezTo>
                            <a:pt x="494824" y="32957"/>
                            <a:pt x="488633" y="31528"/>
                            <a:pt x="493871" y="31337"/>
                          </a:cubicBezTo>
                          <a:cubicBezTo>
                            <a:pt x="494729" y="32957"/>
                            <a:pt x="499586" y="34195"/>
                            <a:pt x="495395" y="35243"/>
                          </a:cubicBezTo>
                          <a:cubicBezTo>
                            <a:pt x="497300" y="38862"/>
                            <a:pt x="500920" y="34290"/>
                            <a:pt x="503777" y="37148"/>
                          </a:cubicBezTo>
                          <a:cubicBezTo>
                            <a:pt x="505492" y="34576"/>
                            <a:pt x="498348" y="31147"/>
                            <a:pt x="504254" y="30004"/>
                          </a:cubicBezTo>
                          <a:cubicBezTo>
                            <a:pt x="503301" y="32480"/>
                            <a:pt x="511397" y="33433"/>
                            <a:pt x="508254" y="37052"/>
                          </a:cubicBezTo>
                          <a:cubicBezTo>
                            <a:pt x="510540" y="36386"/>
                            <a:pt x="510826" y="34385"/>
                            <a:pt x="509111" y="32861"/>
                          </a:cubicBezTo>
                          <a:cubicBezTo>
                            <a:pt x="512350" y="31433"/>
                            <a:pt x="517017" y="37433"/>
                            <a:pt x="518065" y="32576"/>
                          </a:cubicBezTo>
                          <a:lnTo>
                            <a:pt x="519113" y="35147"/>
                          </a:lnTo>
                          <a:cubicBezTo>
                            <a:pt x="520160" y="34385"/>
                            <a:pt x="521589" y="33719"/>
                            <a:pt x="523304" y="32385"/>
                          </a:cubicBezTo>
                          <a:cubicBezTo>
                            <a:pt x="526161" y="32385"/>
                            <a:pt x="532543" y="35909"/>
                            <a:pt x="532352" y="32099"/>
                          </a:cubicBezTo>
                          <a:cubicBezTo>
                            <a:pt x="533305" y="32480"/>
                            <a:pt x="539877" y="32385"/>
                            <a:pt x="537305" y="35052"/>
                          </a:cubicBezTo>
                          <a:cubicBezTo>
                            <a:pt x="533210" y="36576"/>
                            <a:pt x="532638" y="33052"/>
                            <a:pt x="530352" y="36576"/>
                          </a:cubicBezTo>
                          <a:cubicBezTo>
                            <a:pt x="533305" y="33719"/>
                            <a:pt x="536258" y="37052"/>
                            <a:pt x="538544" y="38005"/>
                          </a:cubicBezTo>
                          <a:lnTo>
                            <a:pt x="538925" y="36576"/>
                          </a:lnTo>
                          <a:cubicBezTo>
                            <a:pt x="540353" y="37148"/>
                            <a:pt x="543592" y="36862"/>
                            <a:pt x="544449" y="38481"/>
                          </a:cubicBezTo>
                          <a:cubicBezTo>
                            <a:pt x="543401" y="37624"/>
                            <a:pt x="543973" y="36671"/>
                            <a:pt x="545116" y="36290"/>
                          </a:cubicBezTo>
                          <a:lnTo>
                            <a:pt x="546545" y="38576"/>
                          </a:lnTo>
                          <a:cubicBezTo>
                            <a:pt x="552260" y="39719"/>
                            <a:pt x="547973" y="34671"/>
                            <a:pt x="553498" y="35433"/>
                          </a:cubicBezTo>
                          <a:lnTo>
                            <a:pt x="549307" y="33623"/>
                          </a:lnTo>
                          <a:cubicBezTo>
                            <a:pt x="550259" y="34004"/>
                            <a:pt x="552164" y="31909"/>
                            <a:pt x="554831" y="32671"/>
                          </a:cubicBezTo>
                          <a:cubicBezTo>
                            <a:pt x="555879" y="34766"/>
                            <a:pt x="557784" y="37148"/>
                            <a:pt x="558641" y="38767"/>
                          </a:cubicBezTo>
                          <a:cubicBezTo>
                            <a:pt x="561785" y="39719"/>
                            <a:pt x="560070" y="36481"/>
                            <a:pt x="563118" y="38576"/>
                          </a:cubicBezTo>
                          <a:lnTo>
                            <a:pt x="559118" y="36100"/>
                          </a:lnTo>
                          <a:cubicBezTo>
                            <a:pt x="558546" y="35433"/>
                            <a:pt x="561880" y="32766"/>
                            <a:pt x="566071" y="32861"/>
                          </a:cubicBezTo>
                          <a:cubicBezTo>
                            <a:pt x="568738" y="33623"/>
                            <a:pt x="572834" y="36576"/>
                            <a:pt x="568643" y="37624"/>
                          </a:cubicBezTo>
                          <a:cubicBezTo>
                            <a:pt x="570738" y="37624"/>
                            <a:pt x="573691" y="36481"/>
                            <a:pt x="572072" y="34957"/>
                          </a:cubicBezTo>
                          <a:cubicBezTo>
                            <a:pt x="576834" y="35719"/>
                            <a:pt x="571405" y="37148"/>
                            <a:pt x="575501" y="38481"/>
                          </a:cubicBezTo>
                          <a:cubicBezTo>
                            <a:pt x="577215" y="37148"/>
                            <a:pt x="582454" y="35243"/>
                            <a:pt x="585597" y="33338"/>
                          </a:cubicBezTo>
                          <a:lnTo>
                            <a:pt x="581406" y="29909"/>
                          </a:lnTo>
                          <a:lnTo>
                            <a:pt x="584263" y="29909"/>
                          </a:lnTo>
                          <a:cubicBezTo>
                            <a:pt x="580644" y="27146"/>
                            <a:pt x="586169" y="27813"/>
                            <a:pt x="584073" y="24956"/>
                          </a:cubicBezTo>
                          <a:cubicBezTo>
                            <a:pt x="585978" y="24479"/>
                            <a:pt x="588359" y="25527"/>
                            <a:pt x="590264" y="26289"/>
                          </a:cubicBezTo>
                          <a:cubicBezTo>
                            <a:pt x="584549" y="30861"/>
                            <a:pt x="596551" y="32671"/>
                            <a:pt x="594836" y="36862"/>
                          </a:cubicBezTo>
                          <a:cubicBezTo>
                            <a:pt x="602647" y="38100"/>
                            <a:pt x="599789" y="26670"/>
                            <a:pt x="607886" y="33338"/>
                          </a:cubicBezTo>
                          <a:cubicBezTo>
                            <a:pt x="606838" y="34195"/>
                            <a:pt x="608933" y="36386"/>
                            <a:pt x="607409" y="36671"/>
                          </a:cubicBezTo>
                          <a:cubicBezTo>
                            <a:pt x="609886" y="37529"/>
                            <a:pt x="609695" y="40386"/>
                            <a:pt x="614363" y="39053"/>
                          </a:cubicBezTo>
                          <a:cubicBezTo>
                            <a:pt x="610172" y="37243"/>
                            <a:pt x="618935" y="34862"/>
                            <a:pt x="612838" y="32290"/>
                          </a:cubicBezTo>
                          <a:cubicBezTo>
                            <a:pt x="613220" y="33719"/>
                            <a:pt x="609410" y="33338"/>
                            <a:pt x="608457" y="32861"/>
                          </a:cubicBezTo>
                          <a:cubicBezTo>
                            <a:pt x="610457" y="31242"/>
                            <a:pt x="608076" y="28670"/>
                            <a:pt x="613029" y="28670"/>
                          </a:cubicBezTo>
                          <a:cubicBezTo>
                            <a:pt x="616077" y="29147"/>
                            <a:pt x="620173" y="29242"/>
                            <a:pt x="619601" y="31433"/>
                          </a:cubicBezTo>
                          <a:cubicBezTo>
                            <a:pt x="619411" y="33814"/>
                            <a:pt x="614934" y="31147"/>
                            <a:pt x="616839" y="33623"/>
                          </a:cubicBezTo>
                          <a:cubicBezTo>
                            <a:pt x="622840" y="34481"/>
                            <a:pt x="623888" y="30861"/>
                            <a:pt x="626364" y="35147"/>
                          </a:cubicBezTo>
                          <a:cubicBezTo>
                            <a:pt x="622554" y="34766"/>
                            <a:pt x="621602" y="37243"/>
                            <a:pt x="621602" y="38862"/>
                          </a:cubicBezTo>
                          <a:lnTo>
                            <a:pt x="625983" y="39910"/>
                          </a:lnTo>
                          <a:lnTo>
                            <a:pt x="625126" y="38291"/>
                          </a:lnTo>
                          <a:cubicBezTo>
                            <a:pt x="632270" y="37243"/>
                            <a:pt x="627221" y="41243"/>
                            <a:pt x="634079" y="40862"/>
                          </a:cubicBezTo>
                          <a:lnTo>
                            <a:pt x="637318" y="37719"/>
                          </a:lnTo>
                          <a:cubicBezTo>
                            <a:pt x="635699" y="34957"/>
                            <a:pt x="627317" y="38767"/>
                            <a:pt x="628555" y="34385"/>
                          </a:cubicBezTo>
                          <a:cubicBezTo>
                            <a:pt x="633032" y="34290"/>
                            <a:pt x="634460" y="36576"/>
                            <a:pt x="638747" y="35433"/>
                          </a:cubicBezTo>
                          <a:cubicBezTo>
                            <a:pt x="637794" y="35052"/>
                            <a:pt x="636556" y="34957"/>
                            <a:pt x="635603" y="34481"/>
                          </a:cubicBezTo>
                          <a:cubicBezTo>
                            <a:pt x="637223" y="34385"/>
                            <a:pt x="638842" y="28480"/>
                            <a:pt x="645224" y="32004"/>
                          </a:cubicBezTo>
                          <a:cubicBezTo>
                            <a:pt x="648462" y="33433"/>
                            <a:pt x="646081" y="33623"/>
                            <a:pt x="646081" y="35243"/>
                          </a:cubicBezTo>
                          <a:cubicBezTo>
                            <a:pt x="653225" y="35814"/>
                            <a:pt x="655320" y="37624"/>
                            <a:pt x="659987" y="37910"/>
                          </a:cubicBezTo>
                          <a:cubicBezTo>
                            <a:pt x="659130" y="34671"/>
                            <a:pt x="668179" y="37719"/>
                            <a:pt x="663131" y="34385"/>
                          </a:cubicBezTo>
                          <a:cubicBezTo>
                            <a:pt x="660749" y="36290"/>
                            <a:pt x="650367" y="35909"/>
                            <a:pt x="647891" y="32766"/>
                          </a:cubicBezTo>
                          <a:cubicBezTo>
                            <a:pt x="650558" y="28956"/>
                            <a:pt x="642271" y="33242"/>
                            <a:pt x="640747" y="29337"/>
                          </a:cubicBezTo>
                          <a:cubicBezTo>
                            <a:pt x="646462" y="29337"/>
                            <a:pt x="646271" y="25527"/>
                            <a:pt x="647224" y="23051"/>
                          </a:cubicBezTo>
                          <a:cubicBezTo>
                            <a:pt x="648843" y="22860"/>
                            <a:pt x="650367" y="24003"/>
                            <a:pt x="651320" y="24384"/>
                          </a:cubicBezTo>
                          <a:cubicBezTo>
                            <a:pt x="651986" y="26765"/>
                            <a:pt x="649891" y="26670"/>
                            <a:pt x="649700" y="29051"/>
                          </a:cubicBezTo>
                          <a:cubicBezTo>
                            <a:pt x="656082" y="28480"/>
                            <a:pt x="662273" y="29909"/>
                            <a:pt x="665798" y="32195"/>
                          </a:cubicBezTo>
                          <a:cubicBezTo>
                            <a:pt x="667988" y="31052"/>
                            <a:pt x="667322" y="28766"/>
                            <a:pt x="664750" y="28480"/>
                          </a:cubicBezTo>
                          <a:cubicBezTo>
                            <a:pt x="672370" y="29337"/>
                            <a:pt x="680561" y="29051"/>
                            <a:pt x="687800" y="28480"/>
                          </a:cubicBezTo>
                          <a:cubicBezTo>
                            <a:pt x="683705" y="31718"/>
                            <a:pt x="692563" y="30099"/>
                            <a:pt x="693134" y="31623"/>
                          </a:cubicBezTo>
                          <a:cubicBezTo>
                            <a:pt x="693611" y="30385"/>
                            <a:pt x="694373" y="29051"/>
                            <a:pt x="693801" y="27718"/>
                          </a:cubicBezTo>
                          <a:cubicBezTo>
                            <a:pt x="698849" y="29432"/>
                            <a:pt x="693611" y="25622"/>
                            <a:pt x="698563" y="25718"/>
                          </a:cubicBezTo>
                          <a:cubicBezTo>
                            <a:pt x="703517" y="27432"/>
                            <a:pt x="709708" y="28861"/>
                            <a:pt x="715232" y="29623"/>
                          </a:cubicBezTo>
                          <a:cubicBezTo>
                            <a:pt x="722281" y="26861"/>
                            <a:pt x="732949" y="29813"/>
                            <a:pt x="739235" y="30004"/>
                          </a:cubicBezTo>
                          <a:cubicBezTo>
                            <a:pt x="742569" y="28575"/>
                            <a:pt x="740378" y="25146"/>
                            <a:pt x="743903" y="24575"/>
                          </a:cubicBezTo>
                          <a:cubicBezTo>
                            <a:pt x="748094" y="24670"/>
                            <a:pt x="740759" y="28194"/>
                            <a:pt x="746951" y="26670"/>
                          </a:cubicBezTo>
                          <a:lnTo>
                            <a:pt x="746379" y="26003"/>
                          </a:lnTo>
                          <a:cubicBezTo>
                            <a:pt x="748189" y="26765"/>
                            <a:pt x="757714" y="23908"/>
                            <a:pt x="759428" y="28766"/>
                          </a:cubicBezTo>
                          <a:lnTo>
                            <a:pt x="757619" y="25051"/>
                          </a:lnTo>
                          <a:cubicBezTo>
                            <a:pt x="758762" y="24765"/>
                            <a:pt x="759809" y="25622"/>
                            <a:pt x="760762" y="26003"/>
                          </a:cubicBezTo>
                          <a:cubicBezTo>
                            <a:pt x="760762" y="24860"/>
                            <a:pt x="762191" y="23717"/>
                            <a:pt x="760286" y="22955"/>
                          </a:cubicBezTo>
                          <a:cubicBezTo>
                            <a:pt x="764096" y="20479"/>
                            <a:pt x="768287" y="23527"/>
                            <a:pt x="772382" y="23622"/>
                          </a:cubicBezTo>
                          <a:lnTo>
                            <a:pt x="769715" y="25718"/>
                          </a:lnTo>
                          <a:cubicBezTo>
                            <a:pt x="776764" y="27527"/>
                            <a:pt x="781526" y="25527"/>
                            <a:pt x="788384" y="26384"/>
                          </a:cubicBezTo>
                          <a:lnTo>
                            <a:pt x="788194" y="24289"/>
                          </a:lnTo>
                          <a:lnTo>
                            <a:pt x="792194" y="25622"/>
                          </a:lnTo>
                          <a:cubicBezTo>
                            <a:pt x="791242" y="23527"/>
                            <a:pt x="794957" y="22288"/>
                            <a:pt x="797147" y="24098"/>
                          </a:cubicBezTo>
                          <a:lnTo>
                            <a:pt x="786670" y="18764"/>
                          </a:lnTo>
                          <a:cubicBezTo>
                            <a:pt x="783717" y="20002"/>
                            <a:pt x="789813" y="21336"/>
                            <a:pt x="787908" y="23432"/>
                          </a:cubicBezTo>
                          <a:cubicBezTo>
                            <a:pt x="786289" y="25241"/>
                            <a:pt x="780002" y="24575"/>
                            <a:pt x="778955" y="22479"/>
                          </a:cubicBezTo>
                          <a:cubicBezTo>
                            <a:pt x="781336" y="22288"/>
                            <a:pt x="781526" y="22765"/>
                            <a:pt x="783336" y="23527"/>
                          </a:cubicBezTo>
                          <a:cubicBezTo>
                            <a:pt x="784193" y="20574"/>
                            <a:pt x="780479" y="20669"/>
                            <a:pt x="778669" y="18669"/>
                          </a:cubicBezTo>
                          <a:cubicBezTo>
                            <a:pt x="779431" y="18669"/>
                            <a:pt x="780479" y="18479"/>
                            <a:pt x="781145" y="18479"/>
                          </a:cubicBezTo>
                          <a:cubicBezTo>
                            <a:pt x="778955" y="17431"/>
                            <a:pt x="776573" y="17145"/>
                            <a:pt x="772859" y="16955"/>
                          </a:cubicBezTo>
                          <a:cubicBezTo>
                            <a:pt x="775621" y="18193"/>
                            <a:pt x="771335" y="18764"/>
                            <a:pt x="772382" y="19622"/>
                          </a:cubicBezTo>
                          <a:cubicBezTo>
                            <a:pt x="772097" y="17050"/>
                            <a:pt x="768096" y="16193"/>
                            <a:pt x="762953" y="16764"/>
                          </a:cubicBezTo>
                          <a:cubicBezTo>
                            <a:pt x="759238" y="19717"/>
                            <a:pt x="753332" y="14668"/>
                            <a:pt x="747332" y="15431"/>
                          </a:cubicBezTo>
                          <a:cubicBezTo>
                            <a:pt x="749713" y="18098"/>
                            <a:pt x="752761" y="20193"/>
                            <a:pt x="756380" y="21336"/>
                          </a:cubicBezTo>
                          <a:cubicBezTo>
                            <a:pt x="752570" y="22574"/>
                            <a:pt x="752189" y="21241"/>
                            <a:pt x="748475" y="22479"/>
                          </a:cubicBezTo>
                          <a:cubicBezTo>
                            <a:pt x="746665" y="20479"/>
                            <a:pt x="745427" y="17431"/>
                            <a:pt x="740569" y="16193"/>
                          </a:cubicBezTo>
                          <a:lnTo>
                            <a:pt x="740283" y="18098"/>
                          </a:lnTo>
                          <a:cubicBezTo>
                            <a:pt x="735902" y="17050"/>
                            <a:pt x="735902" y="14192"/>
                            <a:pt x="730282" y="14668"/>
                          </a:cubicBezTo>
                          <a:cubicBezTo>
                            <a:pt x="720662" y="15431"/>
                            <a:pt x="710660" y="15335"/>
                            <a:pt x="703326" y="15431"/>
                          </a:cubicBezTo>
                          <a:lnTo>
                            <a:pt x="703040" y="17336"/>
                          </a:lnTo>
                          <a:cubicBezTo>
                            <a:pt x="699040" y="13145"/>
                            <a:pt x="689420" y="15621"/>
                            <a:pt x="683895" y="13716"/>
                          </a:cubicBezTo>
                          <a:cubicBezTo>
                            <a:pt x="674465" y="15431"/>
                            <a:pt x="663512" y="11525"/>
                            <a:pt x="658654" y="14859"/>
                          </a:cubicBezTo>
                          <a:cubicBezTo>
                            <a:pt x="642080" y="13145"/>
                            <a:pt x="627698" y="11430"/>
                            <a:pt x="610457" y="12002"/>
                          </a:cubicBezTo>
                          <a:lnTo>
                            <a:pt x="613315" y="14859"/>
                          </a:lnTo>
                          <a:cubicBezTo>
                            <a:pt x="610267" y="12764"/>
                            <a:pt x="611315" y="16478"/>
                            <a:pt x="608267" y="16002"/>
                          </a:cubicBezTo>
                          <a:cubicBezTo>
                            <a:pt x="611791" y="13811"/>
                            <a:pt x="604171" y="13049"/>
                            <a:pt x="601980" y="11335"/>
                          </a:cubicBezTo>
                          <a:cubicBezTo>
                            <a:pt x="594360" y="13430"/>
                            <a:pt x="584549" y="10954"/>
                            <a:pt x="577787" y="8858"/>
                          </a:cubicBezTo>
                          <a:lnTo>
                            <a:pt x="577501" y="10763"/>
                          </a:lnTo>
                          <a:cubicBezTo>
                            <a:pt x="570738" y="7049"/>
                            <a:pt x="562451" y="10192"/>
                            <a:pt x="553974" y="10668"/>
                          </a:cubicBezTo>
                          <a:cubicBezTo>
                            <a:pt x="553022" y="11430"/>
                            <a:pt x="551402" y="13240"/>
                            <a:pt x="548926" y="13049"/>
                          </a:cubicBezTo>
                          <a:cubicBezTo>
                            <a:pt x="544354" y="9906"/>
                            <a:pt x="541877" y="10097"/>
                            <a:pt x="535115" y="8001"/>
                          </a:cubicBezTo>
                          <a:cubicBezTo>
                            <a:pt x="530162" y="8001"/>
                            <a:pt x="522065" y="8668"/>
                            <a:pt x="517017" y="9811"/>
                          </a:cubicBezTo>
                          <a:cubicBezTo>
                            <a:pt x="498443" y="5239"/>
                            <a:pt x="479393" y="7810"/>
                            <a:pt x="459962" y="4953"/>
                          </a:cubicBezTo>
                          <a:lnTo>
                            <a:pt x="458534" y="7239"/>
                          </a:lnTo>
                          <a:cubicBezTo>
                            <a:pt x="439769" y="2096"/>
                            <a:pt x="416624" y="6382"/>
                            <a:pt x="400621" y="3810"/>
                          </a:cubicBezTo>
                          <a:lnTo>
                            <a:pt x="402146" y="7715"/>
                          </a:lnTo>
                          <a:cubicBezTo>
                            <a:pt x="397097" y="8858"/>
                            <a:pt x="390716" y="6668"/>
                            <a:pt x="391954" y="3905"/>
                          </a:cubicBezTo>
                          <a:cubicBezTo>
                            <a:pt x="386906" y="5048"/>
                            <a:pt x="379381" y="1905"/>
                            <a:pt x="376142" y="5144"/>
                          </a:cubicBezTo>
                          <a:cubicBezTo>
                            <a:pt x="370999" y="5810"/>
                            <a:pt x="369856" y="3334"/>
                            <a:pt x="365570" y="2762"/>
                          </a:cubicBezTo>
                          <a:cubicBezTo>
                            <a:pt x="356330" y="4001"/>
                            <a:pt x="352235" y="3905"/>
                            <a:pt x="344424" y="3239"/>
                          </a:cubicBezTo>
                          <a:cubicBezTo>
                            <a:pt x="345091" y="4096"/>
                            <a:pt x="344900" y="5334"/>
                            <a:pt x="342805" y="5525"/>
                          </a:cubicBezTo>
                          <a:cubicBezTo>
                            <a:pt x="339185" y="4382"/>
                            <a:pt x="329470" y="6477"/>
                            <a:pt x="333089" y="1905"/>
                          </a:cubicBezTo>
                          <a:cubicBezTo>
                            <a:pt x="322707" y="4477"/>
                            <a:pt x="308896" y="-381"/>
                            <a:pt x="298799" y="3143"/>
                          </a:cubicBezTo>
                          <a:cubicBezTo>
                            <a:pt x="299657" y="1905"/>
                            <a:pt x="297085" y="1619"/>
                            <a:pt x="296037" y="762"/>
                          </a:cubicBezTo>
                          <a:cubicBezTo>
                            <a:pt x="286893" y="667"/>
                            <a:pt x="277368" y="3143"/>
                            <a:pt x="270034" y="953"/>
                          </a:cubicBezTo>
                          <a:cubicBezTo>
                            <a:pt x="268605" y="1619"/>
                            <a:pt x="272320" y="3143"/>
                            <a:pt x="268605" y="3239"/>
                          </a:cubicBezTo>
                          <a:cubicBezTo>
                            <a:pt x="266414" y="2762"/>
                            <a:pt x="268605" y="1619"/>
                            <a:pt x="265843" y="857"/>
                          </a:cubicBezTo>
                          <a:cubicBezTo>
                            <a:pt x="251079" y="-1619"/>
                            <a:pt x="235934" y="3143"/>
                            <a:pt x="222504" y="2477"/>
                          </a:cubicBezTo>
                          <a:cubicBezTo>
                            <a:pt x="198692" y="-191"/>
                            <a:pt x="173736" y="1238"/>
                            <a:pt x="150876" y="762"/>
                          </a:cubicBezTo>
                          <a:lnTo>
                            <a:pt x="151162" y="1715"/>
                          </a:lnTo>
                          <a:cubicBezTo>
                            <a:pt x="143542" y="-1810"/>
                            <a:pt x="133160" y="5334"/>
                            <a:pt x="127064" y="0"/>
                          </a:cubicBezTo>
                          <a:cubicBezTo>
                            <a:pt x="125254" y="857"/>
                            <a:pt x="120110" y="476"/>
                            <a:pt x="121539" y="2191"/>
                          </a:cubicBezTo>
                          <a:cubicBezTo>
                            <a:pt x="115919" y="-95"/>
                            <a:pt x="106109" y="3810"/>
                            <a:pt x="97727" y="1905"/>
                          </a:cubicBezTo>
                          <a:cubicBezTo>
                            <a:pt x="88868" y="3905"/>
                            <a:pt x="81058" y="1143"/>
                            <a:pt x="71723" y="3048"/>
                          </a:cubicBezTo>
                          <a:cubicBezTo>
                            <a:pt x="72676" y="3429"/>
                            <a:pt x="74390" y="3715"/>
                            <a:pt x="74676" y="4667"/>
                          </a:cubicBezTo>
                          <a:cubicBezTo>
                            <a:pt x="71057" y="6477"/>
                            <a:pt x="66104" y="762"/>
                            <a:pt x="64103" y="5239"/>
                          </a:cubicBezTo>
                          <a:cubicBezTo>
                            <a:pt x="62008" y="5239"/>
                            <a:pt x="62579" y="2953"/>
                            <a:pt x="63913" y="3143"/>
                          </a:cubicBezTo>
                          <a:cubicBezTo>
                            <a:pt x="43339" y="4953"/>
                            <a:pt x="21336" y="2096"/>
                            <a:pt x="0" y="1048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E2DE0178-F68C-BA2C-312F-378C13E90436}"/>
                </a:ext>
              </a:extLst>
            </p:cNvPr>
            <p:cNvGrpSpPr/>
            <p:nvPr/>
          </p:nvGrpSpPr>
          <p:grpSpPr>
            <a:xfrm>
              <a:off x="1985709" y="3743950"/>
              <a:ext cx="6167557" cy="504646"/>
              <a:chOff x="1985709" y="3737710"/>
              <a:chExt cx="6167557" cy="504646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FB34EFFD-682A-8E9B-3FE3-3945D947468C}"/>
                  </a:ext>
                </a:extLst>
              </p:cNvPr>
              <p:cNvGrpSpPr/>
              <p:nvPr/>
            </p:nvGrpSpPr>
            <p:grpSpPr>
              <a:xfrm>
                <a:off x="1985709" y="3737710"/>
                <a:ext cx="6031594" cy="225934"/>
                <a:chOff x="1985709" y="3737710"/>
                <a:chExt cx="6031594" cy="225934"/>
              </a:xfrm>
            </p:grpSpPr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3DAFC92D-B45D-6089-0368-38BDDB088265}"/>
                    </a:ext>
                  </a:extLst>
                </p:cNvPr>
                <p:cNvGrpSpPr/>
                <p:nvPr/>
              </p:nvGrpSpPr>
              <p:grpSpPr>
                <a:xfrm>
                  <a:off x="2225173" y="3737710"/>
                  <a:ext cx="404332" cy="225934"/>
                  <a:chOff x="2338478" y="2798491"/>
                  <a:chExt cx="431800" cy="241283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DC0860F7-3635-9156-4B50-8367439200C0}"/>
                      </a:ext>
                    </a:extLst>
                  </p:cNvPr>
                  <p:cNvSpPr/>
                  <p:nvPr/>
                </p:nvSpPr>
                <p:spPr>
                  <a:xfrm>
                    <a:off x="2338478" y="2798491"/>
                    <a:ext cx="431800" cy="241283"/>
                  </a:xfrm>
                  <a:prstGeom prst="roundRect">
                    <a:avLst>
                      <a:gd name="adj" fmla="val 17432"/>
                    </a:avLst>
                  </a:prstGeom>
                  <a:solidFill>
                    <a:srgbClr val="FFA5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F127FE4A-A6EF-6567-730F-7D28936A3673}"/>
                      </a:ext>
                    </a:extLst>
                  </p:cNvPr>
                  <p:cNvSpPr txBox="1"/>
                  <p:nvPr/>
                </p:nvSpPr>
                <p:spPr>
                  <a:xfrm>
                    <a:off x="2379764" y="2800917"/>
                    <a:ext cx="349228" cy="23008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성실</a:t>
                    </a:r>
                  </a:p>
                </p:txBody>
              </p:sp>
            </p:grpSp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0B4A5B7A-52EA-6F38-F64D-ECC628CDD4CE}"/>
                    </a:ext>
                  </a:extLst>
                </p:cNvPr>
                <p:cNvGrpSpPr/>
                <p:nvPr/>
              </p:nvGrpSpPr>
              <p:grpSpPr>
                <a:xfrm>
                  <a:off x="1985709" y="3754441"/>
                  <a:ext cx="186528" cy="186528"/>
                  <a:chOff x="2093494" y="2827106"/>
                  <a:chExt cx="177704" cy="177704"/>
                </a:xfrm>
              </p:grpSpPr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A80E3866-6759-D0C8-4F5F-1FAFCC7574B8}"/>
                      </a:ext>
                    </a:extLst>
                  </p:cNvPr>
                  <p:cNvSpPr/>
                  <p:nvPr/>
                </p:nvSpPr>
                <p:spPr>
                  <a:xfrm>
                    <a:off x="2093494" y="2827106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BE125463-2A15-27B4-3AF9-3492F0752BEC}"/>
                      </a:ext>
                    </a:extLst>
                  </p:cNvPr>
                  <p:cNvSpPr/>
                  <p:nvPr/>
                </p:nvSpPr>
                <p:spPr>
                  <a:xfrm>
                    <a:off x="2168387" y="2887168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8C17BCA5-FDFA-6EF5-6299-A34D5D3644DB}"/>
                      </a:ext>
                    </a:extLst>
                  </p:cNvPr>
                  <p:cNvSpPr/>
                  <p:nvPr/>
                </p:nvSpPr>
                <p:spPr>
                  <a:xfrm>
                    <a:off x="2133446" y="2881247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225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6A5FA42-E5CE-FF57-8686-6F8B6153C285}"/>
                    </a:ext>
                  </a:extLst>
                </p:cNvPr>
                <p:cNvSpPr txBox="1"/>
                <p:nvPr/>
              </p:nvSpPr>
              <p:spPr>
                <a:xfrm>
                  <a:off x="2663273" y="3739982"/>
                  <a:ext cx="535403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은 도덕적 가치와 덕목을 일관되게 추구하도록 하여 도덕적 삶으로 이끈다</a:t>
                  </a:r>
                  <a:r>
                    <a:rPr lang="en-US" altLang="ko-KR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.</a:t>
                  </a:r>
                  <a:endParaRPr lang="ko-KR" altLang="en-US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3FC6B151-A46B-206A-2D56-874211B951EF}"/>
                  </a:ext>
                </a:extLst>
              </p:cNvPr>
              <p:cNvGrpSpPr/>
              <p:nvPr/>
            </p:nvGrpSpPr>
            <p:grpSpPr>
              <a:xfrm>
                <a:off x="1985709" y="4026912"/>
                <a:ext cx="6167557" cy="215444"/>
                <a:chOff x="1985709" y="3739982"/>
                <a:chExt cx="6167557" cy="215444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3F23106-364C-3B72-6F16-B0F2D9145FF5}"/>
                    </a:ext>
                  </a:extLst>
                </p:cNvPr>
                <p:cNvSpPr txBox="1"/>
                <p:nvPr/>
              </p:nvSpPr>
              <p:spPr>
                <a:xfrm>
                  <a:off x="2263833" y="3739982"/>
                  <a:ext cx="58894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자아에 대한 탐구와 성찰은 자신을 존중하는 마음을 기르는 도덕 공부의 기초이다</a:t>
                  </a:r>
                  <a:r>
                    <a:rPr lang="en-US" altLang="ko-KR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.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E6ADC062-D0AE-F32F-7AEA-C066847C4E99}"/>
                    </a:ext>
                  </a:extLst>
                </p:cNvPr>
                <p:cNvGrpSpPr/>
                <p:nvPr/>
              </p:nvGrpSpPr>
              <p:grpSpPr>
                <a:xfrm>
                  <a:off x="1985709" y="3754441"/>
                  <a:ext cx="186528" cy="186528"/>
                  <a:chOff x="2093494" y="2827106"/>
                  <a:chExt cx="177704" cy="177704"/>
                </a:xfrm>
              </p:grpSpPr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2D537C4B-C731-CA24-DF26-A51B21A1BD87}"/>
                      </a:ext>
                    </a:extLst>
                  </p:cNvPr>
                  <p:cNvSpPr/>
                  <p:nvPr/>
                </p:nvSpPr>
                <p:spPr>
                  <a:xfrm>
                    <a:off x="2093494" y="2827106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5B0A393C-6B50-5A51-CC3A-2B20CFC51A22}"/>
                      </a:ext>
                    </a:extLst>
                  </p:cNvPr>
                  <p:cNvSpPr/>
                  <p:nvPr/>
                </p:nvSpPr>
                <p:spPr>
                  <a:xfrm>
                    <a:off x="2168387" y="2887168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087AE6D3-B7CB-06AE-F9E9-F1040EF9D9E9}"/>
                      </a:ext>
                    </a:extLst>
                  </p:cNvPr>
                  <p:cNvSpPr/>
                  <p:nvPr/>
                </p:nvSpPr>
                <p:spPr>
                  <a:xfrm>
                    <a:off x="2133446" y="2881247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225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3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597681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85BF853-9534-E957-5F24-2E1B70DE2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699149"/>
              </p:ext>
            </p:extLst>
          </p:nvPr>
        </p:nvGraphicFramePr>
        <p:xfrm>
          <a:off x="435470" y="1826700"/>
          <a:ext cx="8273066" cy="268417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170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082435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396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396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3203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나는 왜 소중한 사람인가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어떤 사람을 정직한 사람이라고 하는가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자신에게 정성을 다하는 삶을 </a:t>
                      </a:r>
                      <a:b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</a:b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살아야 하는 이유는 무엇인가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도덕적으로 행동하는 일은 </a:t>
                      </a:r>
                      <a:b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</a:b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왜 필요할까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자주적으로 살아야 하는 이유는 무엇일까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생활을 반성하는 일은 왜 중요할까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자신이 하고 싶은 일을 선택할 때 </a:t>
                      </a:r>
                      <a:b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</a:b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어떤 것을 고려해야 할까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나는 어떤 사람이고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어떻게 살아야 할까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어떤 사람이 도덕적인 사람일까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행복이란 무엇일까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1380612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옳고 그름을 어떻게 분별할 수 있을까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 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삶과 죽음의 의미는 무엇일까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마음의 평화를 어떻게 이룰 수 있을까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직업적 삶에서 어떤 윤리가 필요할까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47DB56D3-050B-2D60-D138-90CA494AA4B0}"/>
              </a:ext>
            </a:extLst>
          </p:cNvPr>
          <p:cNvGrpSpPr/>
          <p:nvPr/>
        </p:nvGrpSpPr>
        <p:grpSpPr>
          <a:xfrm>
            <a:off x="431800" y="5385118"/>
            <a:ext cx="8280400" cy="774317"/>
            <a:chOff x="431800" y="5385118"/>
            <a:chExt cx="8280400" cy="774317"/>
          </a:xfrm>
        </p:grpSpPr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D816D179-5D7C-FA28-B458-C8AB9806F19F}"/>
                </a:ext>
              </a:extLst>
            </p:cNvPr>
            <p:cNvSpPr/>
            <p:nvPr/>
          </p:nvSpPr>
          <p:spPr>
            <a:xfrm>
              <a:off x="431800" y="5385118"/>
              <a:ext cx="8280400" cy="77431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349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4835EE25-6CC2-274D-3EBE-07160A830558}"/>
                </a:ext>
              </a:extLst>
            </p:cNvPr>
            <p:cNvGrpSpPr/>
            <p:nvPr/>
          </p:nvGrpSpPr>
          <p:grpSpPr>
            <a:xfrm>
              <a:off x="2417564" y="5469881"/>
              <a:ext cx="4308873" cy="604791"/>
              <a:chOff x="2605682" y="5484180"/>
              <a:chExt cx="4308873" cy="604791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6FEAF0-A72A-766C-307E-966E5548C6DC}"/>
                  </a:ext>
                </a:extLst>
              </p:cNvPr>
              <p:cNvSpPr txBox="1"/>
              <p:nvPr/>
            </p:nvSpPr>
            <p:spPr>
              <a:xfrm>
                <a:off x="2923878" y="5484180"/>
                <a:ext cx="36724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000" b="1" dirty="0"/>
                  <a:t>①</a:t>
                </a:r>
                <a:r>
                  <a:rPr lang="ko-KR" altLang="en-US" sz="1800" dirty="0"/>
                  <a:t> 도덕적 지식과 실천의 연계과정 촉진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8CC3B51-87E8-EF68-D50A-9323D586AD8C}"/>
                  </a:ext>
                </a:extLst>
              </p:cNvPr>
              <p:cNvSpPr txBox="1"/>
              <p:nvPr/>
            </p:nvSpPr>
            <p:spPr>
              <a:xfrm>
                <a:off x="2605682" y="5781194"/>
                <a:ext cx="43088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000" b="1" dirty="0"/>
                  <a:t>②</a:t>
                </a:r>
                <a:r>
                  <a:rPr lang="ko-KR" altLang="en-US" sz="2000" dirty="0"/>
                  <a:t> </a:t>
                </a:r>
                <a:r>
                  <a:rPr lang="ko-KR" altLang="en-US" sz="1800" dirty="0"/>
                  <a:t>어린이 철학함을 강조하며</a:t>
                </a:r>
                <a:r>
                  <a:rPr lang="en-US" altLang="ko-KR" sz="1800" dirty="0"/>
                  <a:t> </a:t>
                </a:r>
                <a:r>
                  <a:rPr lang="ko-KR" altLang="en-US" sz="1800" dirty="0"/>
                  <a:t>질문형태로 제시</a:t>
                </a:r>
              </a:p>
            </p:txBody>
          </p:sp>
        </p:grp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40FB5340-88AD-60F6-00C4-E75009469DB3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4F3F4F84-26A6-1924-FE2C-447103FC456D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72B68329-B285-4014-3E40-9C30F3043AB0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27" name="사각형: 둥근 모서리 126">
                  <a:extLst>
                    <a:ext uri="{FF2B5EF4-FFF2-40B4-BE49-F238E27FC236}">
                      <a16:creationId xmlns:a16="http://schemas.microsoft.com/office/drawing/2014/main" id="{AF7681C3-CB12-A7F1-8D6C-24E018003500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BD01DE0C-0B33-AF71-2210-6447860199C3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CFE16C1F-9651-591B-9C2B-51F6E1D55D64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25" name="사각형: 둥근 모서리 124">
                  <a:extLst>
                    <a:ext uri="{FF2B5EF4-FFF2-40B4-BE49-F238E27FC236}">
                      <a16:creationId xmlns:a16="http://schemas.microsoft.com/office/drawing/2014/main" id="{CCD52A23-3575-CC47-E5EB-94C9B7B55545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" name="자유형: 도형 125">
                  <a:extLst>
                    <a:ext uri="{FF2B5EF4-FFF2-40B4-BE49-F238E27FC236}">
                      <a16:creationId xmlns:a16="http://schemas.microsoft.com/office/drawing/2014/main" id="{DD887BEF-4D4E-EF7B-220E-2D02AEC4222D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94E2260-28C5-7FDD-1AC3-345F45E46683}"/>
                </a:ext>
              </a:extLst>
            </p:cNvPr>
            <p:cNvSpPr txBox="1"/>
            <p:nvPr/>
          </p:nvSpPr>
          <p:spPr>
            <a:xfrm>
              <a:off x="313433" y="1354088"/>
              <a:ext cx="3497752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지식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이해 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예시 ‘자신과의 관계’ 영역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 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9A917D83-B7B3-2432-95B7-644898830030}"/>
              </a:ext>
            </a:extLst>
          </p:cNvPr>
          <p:cNvGrpSpPr/>
          <p:nvPr/>
        </p:nvGrpSpPr>
        <p:grpSpPr>
          <a:xfrm>
            <a:off x="2375211" y="4652690"/>
            <a:ext cx="4393579" cy="590610"/>
            <a:chOff x="3003861" y="4638079"/>
            <a:chExt cx="4393579" cy="590610"/>
          </a:xfrm>
        </p:grpSpPr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99F8065F-1FEB-E3F5-009E-690BF86316E9}"/>
                </a:ext>
              </a:extLst>
            </p:cNvPr>
            <p:cNvGrpSpPr/>
            <p:nvPr/>
          </p:nvGrpSpPr>
          <p:grpSpPr>
            <a:xfrm>
              <a:off x="3003861" y="4638079"/>
              <a:ext cx="202579" cy="590610"/>
              <a:chOff x="4524869" y="4669823"/>
              <a:chExt cx="202579" cy="590610"/>
            </a:xfrm>
          </p:grpSpPr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401B1B8A-28B6-70D7-1CF6-825272BB2BE6}"/>
                  </a:ext>
                </a:extLst>
              </p:cNvPr>
              <p:cNvSpPr/>
              <p:nvPr/>
            </p:nvSpPr>
            <p:spPr>
              <a:xfrm rot="5400000">
                <a:off x="4559106" y="4635586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4C3BEBCC-44B1-EA50-981D-619AC864C3DE}"/>
                  </a:ext>
                </a:extLst>
              </p:cNvPr>
              <p:cNvSpPr/>
              <p:nvPr/>
            </p:nvSpPr>
            <p:spPr>
              <a:xfrm rot="5400000">
                <a:off x="4559106" y="4863838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819AAB88-4B77-F8A5-4A7A-8EFA9B6CA041}"/>
                  </a:ext>
                </a:extLst>
              </p:cNvPr>
              <p:cNvSpPr/>
              <p:nvPr/>
            </p:nvSpPr>
            <p:spPr>
              <a:xfrm rot="5400000">
                <a:off x="4559106" y="5092090"/>
                <a:ext cx="134106" cy="202579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C5B5DFE4-DAE6-4D61-FF38-5435044A33D7}"/>
                </a:ext>
              </a:extLst>
            </p:cNvPr>
            <p:cNvGrpSpPr/>
            <p:nvPr/>
          </p:nvGrpSpPr>
          <p:grpSpPr>
            <a:xfrm>
              <a:off x="7194861" y="4638079"/>
              <a:ext cx="202579" cy="590610"/>
              <a:chOff x="4524869" y="4669823"/>
              <a:chExt cx="202579" cy="590610"/>
            </a:xfrm>
          </p:grpSpPr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DE8F1E41-4D56-4781-193B-22311D5FF1DD}"/>
                  </a:ext>
                </a:extLst>
              </p:cNvPr>
              <p:cNvSpPr/>
              <p:nvPr/>
            </p:nvSpPr>
            <p:spPr>
              <a:xfrm rot="5400000">
                <a:off x="4559106" y="4635586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DA0C1030-5C44-C881-11AB-16CC9C63CEFA}"/>
                  </a:ext>
                </a:extLst>
              </p:cNvPr>
              <p:cNvSpPr/>
              <p:nvPr/>
            </p:nvSpPr>
            <p:spPr>
              <a:xfrm rot="5400000">
                <a:off x="4559106" y="4863838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57672A7F-46FF-35E7-70BE-9B10E7BE7CFE}"/>
                  </a:ext>
                </a:extLst>
              </p:cNvPr>
              <p:cNvSpPr/>
              <p:nvPr/>
            </p:nvSpPr>
            <p:spPr>
              <a:xfrm rot="5400000">
                <a:off x="4559106" y="5092090"/>
                <a:ext cx="134106" cy="202579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6B0C6993-B697-A40A-90F6-DF2AD136B284}"/>
              </a:ext>
            </a:extLst>
          </p:cNvPr>
          <p:cNvGrpSpPr/>
          <p:nvPr/>
        </p:nvGrpSpPr>
        <p:grpSpPr>
          <a:xfrm>
            <a:off x="290322" y="297020"/>
            <a:ext cx="4192612" cy="655115"/>
            <a:chOff x="290322" y="297020"/>
            <a:chExt cx="4192612" cy="655115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4B9D741-E886-3DBD-7030-D09669A36EC5}"/>
                </a:ext>
              </a:extLst>
            </p:cNvPr>
            <p:cNvSpPr txBox="1"/>
            <p:nvPr/>
          </p:nvSpPr>
          <p:spPr>
            <a:xfrm>
              <a:off x="1033272" y="491210"/>
              <a:ext cx="344966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 내용 체계표의 변화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C07FC07-51F3-74FE-BB7E-3D3E381E3B9C}"/>
                </a:ext>
              </a:extLst>
            </p:cNvPr>
            <p:cNvSpPr txBox="1"/>
            <p:nvPr/>
          </p:nvSpPr>
          <p:spPr>
            <a:xfrm>
              <a:off x="1033272" y="297020"/>
              <a:ext cx="164468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Ⅲ.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내용 체계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0C97297-C0AC-8633-CBD4-8A1DA02D889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615A6E3-4EAD-CAA9-FFBE-784F0BFAEB67}"/>
              </a:ext>
            </a:extLst>
          </p:cNvPr>
          <p:cNvGrpSpPr/>
          <p:nvPr/>
        </p:nvGrpSpPr>
        <p:grpSpPr>
          <a:xfrm>
            <a:off x="411956" y="2388529"/>
            <a:ext cx="756444" cy="2118757"/>
            <a:chOff x="411956" y="1769857"/>
            <a:chExt cx="1358302" cy="31413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6673118E-A636-C582-57A4-5AD9D280CA36}"/>
                </a:ext>
              </a:extLst>
            </p:cNvPr>
            <p:cNvSpPr/>
            <p:nvPr/>
          </p:nvSpPr>
          <p:spPr>
            <a:xfrm>
              <a:off x="411956" y="1769857"/>
              <a:ext cx="1358302" cy="314135"/>
            </a:xfrm>
            <a:prstGeom prst="roundRect">
              <a:avLst>
                <a:gd name="adj" fmla="val 4737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BC0BB31-C6F8-22CD-2CD9-7D09475A4A18}"/>
                </a:ext>
              </a:extLst>
            </p:cNvPr>
            <p:cNvSpPr txBox="1"/>
            <p:nvPr/>
          </p:nvSpPr>
          <p:spPr>
            <a:xfrm>
              <a:off x="777365" y="1877594"/>
              <a:ext cx="627498" cy="105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지식</a:t>
              </a:r>
              <a:endParaRPr lang="en-US" altLang="ko-KR" sz="1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en-US" altLang="ko-KR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</a:p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이해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11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74199960-2DDD-D4DA-1DD2-7F4876CA0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13028"/>
              </p:ext>
            </p:extLst>
          </p:nvPr>
        </p:nvGraphicFramePr>
        <p:xfrm>
          <a:off x="435470" y="1826699"/>
          <a:ext cx="8273066" cy="3036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170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082435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277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277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4659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자신을 탐구하여 자기감정의 소중함 설명하기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정직한 행동 찾아보기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성실한 생활의 모범 정하기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다른 사람의 관점에서 문제 바라보기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주의 의미를 살펴보고 자신의 생활에 반영하기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생활 점검하여 성찰 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적성을 도덕적으로 탐색하기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자아를 탐색하고 도덕적 앎을 자아와 통합하기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인격이 갖추어야 할 특성 파악하기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행복의 의미를 검토하고 삶의 목적과 행복의 관계 규정하기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159666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윤리이론을 도덕 문제에 적용하여 도덕 판단 도출하기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유한함이 갖는 의미를 탐색하고 </a:t>
                      </a:r>
                      <a:b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</a:b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의미 구성하기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고통의 원인을 성찰하고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마음의 평화를 얻는 방법 모색하기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진로를 설계하고 직업윤리의 필요성 정당화하기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73FFC667-6247-5B35-B2A6-D66E0DFE27AB}"/>
              </a:ext>
            </a:extLst>
          </p:cNvPr>
          <p:cNvGrpSpPr/>
          <p:nvPr/>
        </p:nvGrpSpPr>
        <p:grpSpPr>
          <a:xfrm>
            <a:off x="431800" y="5385118"/>
            <a:ext cx="8280400" cy="774317"/>
            <a:chOff x="431800" y="5385118"/>
            <a:chExt cx="8280400" cy="774317"/>
          </a:xfrm>
        </p:grpSpPr>
        <p:sp>
          <p:nvSpPr>
            <p:cNvPr id="109" name="사각형: 둥근 모서리 108">
              <a:extLst>
                <a:ext uri="{FF2B5EF4-FFF2-40B4-BE49-F238E27FC236}">
                  <a16:creationId xmlns:a16="http://schemas.microsoft.com/office/drawing/2014/main" id="{2CAFD1A4-4F82-1408-DB12-5D7FFFC5E974}"/>
                </a:ext>
              </a:extLst>
            </p:cNvPr>
            <p:cNvSpPr/>
            <p:nvPr/>
          </p:nvSpPr>
          <p:spPr>
            <a:xfrm>
              <a:off x="431800" y="5385118"/>
              <a:ext cx="8280400" cy="77431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349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C869EDF0-4FA3-1085-8B19-62E43D4C5777}"/>
                </a:ext>
              </a:extLst>
            </p:cNvPr>
            <p:cNvGrpSpPr/>
            <p:nvPr/>
          </p:nvGrpSpPr>
          <p:grpSpPr>
            <a:xfrm>
              <a:off x="2864001" y="5469881"/>
              <a:ext cx="3416000" cy="604791"/>
              <a:chOff x="2605917" y="5469881"/>
              <a:chExt cx="3416000" cy="604791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90235128-CCD0-B1B8-32DF-559B8FC5AABC}"/>
                  </a:ext>
                </a:extLst>
              </p:cNvPr>
              <p:cNvSpPr txBox="1"/>
              <p:nvPr/>
            </p:nvSpPr>
            <p:spPr>
              <a:xfrm>
                <a:off x="2605917" y="5469881"/>
                <a:ext cx="34160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000" b="1" dirty="0"/>
                  <a:t>①</a:t>
                </a:r>
                <a:r>
                  <a:rPr lang="ko-KR" altLang="en-US" sz="1800" dirty="0"/>
                  <a:t> 지식</a:t>
                </a:r>
                <a:r>
                  <a:rPr lang="en-US" altLang="ko-KR" sz="1800" dirty="0"/>
                  <a:t> · </a:t>
                </a:r>
                <a:r>
                  <a:rPr lang="ko-KR" altLang="en-US" sz="1800" dirty="0"/>
                  <a:t>이해와의 긴밀한 연계 확보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B45C8B6-EA48-BE5C-F3F9-BF8B584C5980}"/>
                  </a:ext>
                </a:extLst>
              </p:cNvPr>
              <p:cNvSpPr txBox="1"/>
              <p:nvPr/>
            </p:nvSpPr>
            <p:spPr>
              <a:xfrm>
                <a:off x="2894457" y="5766895"/>
                <a:ext cx="283891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000" b="1" dirty="0"/>
                  <a:t>②</a:t>
                </a:r>
                <a:r>
                  <a:rPr lang="ko-KR" altLang="en-US" sz="2000" dirty="0"/>
                  <a:t> </a:t>
                </a:r>
                <a:r>
                  <a:rPr lang="ko-KR" altLang="en-US" sz="1800" dirty="0"/>
                  <a:t>탐구와 성찰의 과정 구체화 </a:t>
                </a:r>
              </a:p>
            </p:txBody>
          </p:sp>
        </p:grp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E0959330-9E42-8FA3-CED2-DFFC51BE9B3C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6711314F-DAE5-CF8D-F000-7BCA6723DC5A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93E6CB4D-A76D-7AC1-C2DF-641D92F5E8A0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22" name="사각형: 둥근 모서리 121">
                  <a:extLst>
                    <a:ext uri="{FF2B5EF4-FFF2-40B4-BE49-F238E27FC236}">
                      <a16:creationId xmlns:a16="http://schemas.microsoft.com/office/drawing/2014/main" id="{A2CE2344-B1D4-E637-E8BC-26F6DD4F1A8B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" name="타원 122">
                  <a:extLst>
                    <a:ext uri="{FF2B5EF4-FFF2-40B4-BE49-F238E27FC236}">
                      <a16:creationId xmlns:a16="http://schemas.microsoft.com/office/drawing/2014/main" id="{C315D93A-7744-ACE8-C4FD-53E20790F5AD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6A5745A3-ADA6-7D7B-EAD0-03754E799F42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20" name="사각형: 둥근 모서리 119">
                  <a:extLst>
                    <a:ext uri="{FF2B5EF4-FFF2-40B4-BE49-F238E27FC236}">
                      <a16:creationId xmlns:a16="http://schemas.microsoft.com/office/drawing/2014/main" id="{2B239F58-1F17-B98D-81C7-C9EA00F3AF11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1" name="자유형: 도형 120">
                  <a:extLst>
                    <a:ext uri="{FF2B5EF4-FFF2-40B4-BE49-F238E27FC236}">
                      <a16:creationId xmlns:a16="http://schemas.microsoft.com/office/drawing/2014/main" id="{1D6F3CF2-5694-3C93-AF6B-1461D997ADA3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9E2D495-676C-35AC-93B8-ED57FBFE9F8A}"/>
                </a:ext>
              </a:extLst>
            </p:cNvPr>
            <p:cNvSpPr txBox="1"/>
            <p:nvPr/>
          </p:nvSpPr>
          <p:spPr>
            <a:xfrm>
              <a:off x="313433" y="1354088"/>
              <a:ext cx="3497752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과정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기능 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예시 ‘자신과의 관계’ 영역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 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B77D9715-ECDB-63DF-E6CC-1ACA8C0D5A0A}"/>
              </a:ext>
            </a:extLst>
          </p:cNvPr>
          <p:cNvGrpSpPr/>
          <p:nvPr/>
        </p:nvGrpSpPr>
        <p:grpSpPr>
          <a:xfrm>
            <a:off x="2375211" y="4942870"/>
            <a:ext cx="4393579" cy="362358"/>
            <a:chOff x="2375211" y="4866331"/>
            <a:chExt cx="4393579" cy="362358"/>
          </a:xfrm>
        </p:grpSpPr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84F3F211-88FA-34E4-DE89-8656DED612AE}"/>
                </a:ext>
              </a:extLst>
            </p:cNvPr>
            <p:cNvSpPr/>
            <p:nvPr/>
          </p:nvSpPr>
          <p:spPr>
            <a:xfrm rot="5400000">
              <a:off x="2409448" y="4832094"/>
              <a:ext cx="134106" cy="202579"/>
            </a:xfrm>
            <a:custGeom>
              <a:avLst/>
              <a:gdLst>
                <a:gd name="connsiteX0" fmla="*/ 6171 w 232554"/>
                <a:gd name="connsiteY0" fmla="*/ 0 h 439721"/>
                <a:gd name="connsiteX1" fmla="*/ 0 w 232554"/>
                <a:gd name="connsiteY1" fmla="*/ 5937 h 439721"/>
                <a:gd name="connsiteX2" fmla="*/ 0 w 232554"/>
                <a:gd name="connsiteY2" fmla="*/ 433707 h 439721"/>
                <a:gd name="connsiteX3" fmla="*/ 6171 w 232554"/>
                <a:gd name="connsiteY3" fmla="*/ 439722 h 439721"/>
                <a:gd name="connsiteX4" fmla="*/ 232555 w 232554"/>
                <a:gd name="connsiteY4" fmla="*/ 219822 h 439721"/>
                <a:gd name="connsiteX5" fmla="*/ 6171 w 232554"/>
                <a:gd name="connsiteY5" fmla="*/ 0 h 4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554" h="439721">
                  <a:moveTo>
                    <a:pt x="6171" y="0"/>
                  </a:moveTo>
                  <a:lnTo>
                    <a:pt x="0" y="5937"/>
                  </a:lnTo>
                  <a:lnTo>
                    <a:pt x="0" y="433707"/>
                  </a:lnTo>
                  <a:lnTo>
                    <a:pt x="6171" y="439722"/>
                  </a:lnTo>
                  <a:lnTo>
                    <a:pt x="232555" y="219822"/>
                  </a:lnTo>
                  <a:lnTo>
                    <a:pt x="617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C203389D-2592-3E14-D7F0-A1E8E008F8A3}"/>
                </a:ext>
              </a:extLst>
            </p:cNvPr>
            <p:cNvSpPr/>
            <p:nvPr/>
          </p:nvSpPr>
          <p:spPr>
            <a:xfrm rot="5400000">
              <a:off x="2409448" y="5060346"/>
              <a:ext cx="134106" cy="202579"/>
            </a:xfrm>
            <a:custGeom>
              <a:avLst/>
              <a:gdLst>
                <a:gd name="connsiteX0" fmla="*/ 6093 w 232554"/>
                <a:gd name="connsiteY0" fmla="*/ 0 h 439721"/>
                <a:gd name="connsiteX1" fmla="*/ 0 w 232554"/>
                <a:gd name="connsiteY1" fmla="*/ 5937 h 439721"/>
                <a:gd name="connsiteX2" fmla="*/ 0 w 232554"/>
                <a:gd name="connsiteY2" fmla="*/ 433707 h 439721"/>
                <a:gd name="connsiteX3" fmla="*/ 6093 w 232554"/>
                <a:gd name="connsiteY3" fmla="*/ 439722 h 439721"/>
                <a:gd name="connsiteX4" fmla="*/ 232555 w 232554"/>
                <a:gd name="connsiteY4" fmla="*/ 219822 h 439721"/>
                <a:gd name="connsiteX5" fmla="*/ 6093 w 232554"/>
                <a:gd name="connsiteY5" fmla="*/ 0 h 4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554" h="439721">
                  <a:moveTo>
                    <a:pt x="6093" y="0"/>
                  </a:moveTo>
                  <a:lnTo>
                    <a:pt x="0" y="5937"/>
                  </a:lnTo>
                  <a:lnTo>
                    <a:pt x="0" y="433707"/>
                  </a:lnTo>
                  <a:lnTo>
                    <a:pt x="6093" y="439722"/>
                  </a:lnTo>
                  <a:lnTo>
                    <a:pt x="232555" y="219822"/>
                  </a:lnTo>
                  <a:lnTo>
                    <a:pt x="609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1B65467B-0ABB-0B47-A703-CA0DEFD0C811}"/>
                </a:ext>
              </a:extLst>
            </p:cNvPr>
            <p:cNvSpPr/>
            <p:nvPr/>
          </p:nvSpPr>
          <p:spPr>
            <a:xfrm rot="5400000">
              <a:off x="6600448" y="4832094"/>
              <a:ext cx="134106" cy="202579"/>
            </a:xfrm>
            <a:custGeom>
              <a:avLst/>
              <a:gdLst>
                <a:gd name="connsiteX0" fmla="*/ 6171 w 232554"/>
                <a:gd name="connsiteY0" fmla="*/ 0 h 439721"/>
                <a:gd name="connsiteX1" fmla="*/ 0 w 232554"/>
                <a:gd name="connsiteY1" fmla="*/ 5937 h 439721"/>
                <a:gd name="connsiteX2" fmla="*/ 0 w 232554"/>
                <a:gd name="connsiteY2" fmla="*/ 433707 h 439721"/>
                <a:gd name="connsiteX3" fmla="*/ 6171 w 232554"/>
                <a:gd name="connsiteY3" fmla="*/ 439722 h 439721"/>
                <a:gd name="connsiteX4" fmla="*/ 232555 w 232554"/>
                <a:gd name="connsiteY4" fmla="*/ 219822 h 439721"/>
                <a:gd name="connsiteX5" fmla="*/ 6171 w 232554"/>
                <a:gd name="connsiteY5" fmla="*/ 0 h 4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554" h="439721">
                  <a:moveTo>
                    <a:pt x="6171" y="0"/>
                  </a:moveTo>
                  <a:lnTo>
                    <a:pt x="0" y="5937"/>
                  </a:lnTo>
                  <a:lnTo>
                    <a:pt x="0" y="433707"/>
                  </a:lnTo>
                  <a:lnTo>
                    <a:pt x="6171" y="439722"/>
                  </a:lnTo>
                  <a:lnTo>
                    <a:pt x="232555" y="219822"/>
                  </a:lnTo>
                  <a:lnTo>
                    <a:pt x="617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0418FAE6-4DFC-7715-E8DC-2F61C6D470A6}"/>
                </a:ext>
              </a:extLst>
            </p:cNvPr>
            <p:cNvSpPr/>
            <p:nvPr/>
          </p:nvSpPr>
          <p:spPr>
            <a:xfrm rot="5400000">
              <a:off x="6600448" y="5060346"/>
              <a:ext cx="134106" cy="202579"/>
            </a:xfrm>
            <a:custGeom>
              <a:avLst/>
              <a:gdLst>
                <a:gd name="connsiteX0" fmla="*/ 6093 w 232554"/>
                <a:gd name="connsiteY0" fmla="*/ 0 h 439721"/>
                <a:gd name="connsiteX1" fmla="*/ 0 w 232554"/>
                <a:gd name="connsiteY1" fmla="*/ 5937 h 439721"/>
                <a:gd name="connsiteX2" fmla="*/ 0 w 232554"/>
                <a:gd name="connsiteY2" fmla="*/ 433707 h 439721"/>
                <a:gd name="connsiteX3" fmla="*/ 6093 w 232554"/>
                <a:gd name="connsiteY3" fmla="*/ 439722 h 439721"/>
                <a:gd name="connsiteX4" fmla="*/ 232555 w 232554"/>
                <a:gd name="connsiteY4" fmla="*/ 219822 h 439721"/>
                <a:gd name="connsiteX5" fmla="*/ 6093 w 232554"/>
                <a:gd name="connsiteY5" fmla="*/ 0 h 4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554" h="439721">
                  <a:moveTo>
                    <a:pt x="6093" y="0"/>
                  </a:moveTo>
                  <a:lnTo>
                    <a:pt x="0" y="5937"/>
                  </a:lnTo>
                  <a:lnTo>
                    <a:pt x="0" y="433707"/>
                  </a:lnTo>
                  <a:lnTo>
                    <a:pt x="6093" y="439722"/>
                  </a:lnTo>
                  <a:lnTo>
                    <a:pt x="232555" y="219822"/>
                  </a:lnTo>
                  <a:lnTo>
                    <a:pt x="609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8094352-7A1E-D9CF-684F-A04098ABF975}"/>
              </a:ext>
            </a:extLst>
          </p:cNvPr>
          <p:cNvGrpSpPr/>
          <p:nvPr/>
        </p:nvGrpSpPr>
        <p:grpSpPr>
          <a:xfrm>
            <a:off x="411956" y="2374900"/>
            <a:ext cx="756444" cy="2488079"/>
            <a:chOff x="411956" y="1769857"/>
            <a:chExt cx="1358302" cy="314135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B8A12D57-C855-8FA5-6920-1FD6C692533D}"/>
                </a:ext>
              </a:extLst>
            </p:cNvPr>
            <p:cNvSpPr/>
            <p:nvPr/>
          </p:nvSpPr>
          <p:spPr>
            <a:xfrm>
              <a:off x="411956" y="1769857"/>
              <a:ext cx="1358302" cy="314135"/>
            </a:xfrm>
            <a:prstGeom prst="roundRect">
              <a:avLst>
                <a:gd name="adj" fmla="val 4737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6938AC-E0A3-D53E-2AB4-462D3D94B9BB}"/>
                </a:ext>
              </a:extLst>
            </p:cNvPr>
            <p:cNvSpPr txBox="1"/>
            <p:nvPr/>
          </p:nvSpPr>
          <p:spPr>
            <a:xfrm>
              <a:off x="777365" y="1887542"/>
              <a:ext cx="627496" cy="8532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과정</a:t>
              </a:r>
              <a:endParaRPr lang="en-US" altLang="ko-KR" sz="1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en-US" altLang="ko-KR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</a:p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기능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630F340-0222-9B16-40A5-47D970164C51}"/>
              </a:ext>
            </a:extLst>
          </p:cNvPr>
          <p:cNvGrpSpPr/>
          <p:nvPr/>
        </p:nvGrpSpPr>
        <p:grpSpPr>
          <a:xfrm>
            <a:off x="290322" y="297020"/>
            <a:ext cx="4192612" cy="655115"/>
            <a:chOff x="290322" y="297020"/>
            <a:chExt cx="4192612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6D2533-D207-2C67-6FC3-018E086D7E20}"/>
                </a:ext>
              </a:extLst>
            </p:cNvPr>
            <p:cNvSpPr txBox="1"/>
            <p:nvPr/>
          </p:nvSpPr>
          <p:spPr>
            <a:xfrm>
              <a:off x="1033272" y="491210"/>
              <a:ext cx="344966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 내용 체계표의 변화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84DC3D-0DAD-5341-35B4-84AA7C25878E}"/>
                </a:ext>
              </a:extLst>
            </p:cNvPr>
            <p:cNvSpPr txBox="1"/>
            <p:nvPr/>
          </p:nvSpPr>
          <p:spPr>
            <a:xfrm>
              <a:off x="1033272" y="297020"/>
              <a:ext cx="164468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Ⅲ.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내용 체계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92203F-CBC4-7656-4FFC-3CEC8181D3E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2913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5639B0B0-CA7F-209E-DCD6-9BA2C940B715}"/>
              </a:ext>
            </a:extLst>
          </p:cNvPr>
          <p:cNvGrpSpPr/>
          <p:nvPr/>
        </p:nvGrpSpPr>
        <p:grpSpPr>
          <a:xfrm>
            <a:off x="431800" y="5385118"/>
            <a:ext cx="8280400" cy="774317"/>
            <a:chOff x="431800" y="5385118"/>
            <a:chExt cx="8280400" cy="774317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06AE4BE-C6B9-72AF-652E-1876067FD508}"/>
                </a:ext>
              </a:extLst>
            </p:cNvPr>
            <p:cNvSpPr/>
            <p:nvPr/>
          </p:nvSpPr>
          <p:spPr>
            <a:xfrm>
              <a:off x="431800" y="5385118"/>
              <a:ext cx="8280400" cy="77431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3F8DE2"/>
                </a:gs>
                <a:gs pos="32000">
                  <a:srgbClr val="019E95"/>
                </a:gs>
              </a:gsLst>
              <a:lin ang="2700000" scaled="0"/>
            </a:gradFill>
            <a:ln w="349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6E19E0-FF33-ED30-68D7-453661E90841}"/>
                </a:ext>
              </a:extLst>
            </p:cNvPr>
            <p:cNvSpPr txBox="1"/>
            <p:nvPr/>
          </p:nvSpPr>
          <p:spPr>
            <a:xfrm>
              <a:off x="1302676" y="5618388"/>
              <a:ext cx="653864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2000" b="1" dirty="0"/>
                <a:t>①</a:t>
              </a:r>
              <a:r>
                <a:rPr lang="ko-KR" altLang="en-US" sz="1800" dirty="0"/>
                <a:t> 가치 탐구와 수양의 과정을 일상 속 실천에 옮기고자 하는 태도 함양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9A4E413-A066-4073-31F6-D519894F84B7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8FB7B127-55E8-51C2-3414-1B82991AE9DB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2E635C9-4A0E-CD10-4B77-85608A5E0A4C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C885F1BF-0568-C8C3-C69B-2AD14035AF34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2E53D39C-0712-F1D0-9C25-E19133D555C4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D8D3C37B-B7B6-A8AE-1B48-23B6B51F80C0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1674BA80-C4B5-624C-B5F9-C4FC1C742F5F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11F46236-0589-AF6D-C0F7-2531C4F43AA3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A7A9202-3452-A1D7-871A-7B400D3E580F}"/>
                </a:ext>
              </a:extLst>
            </p:cNvPr>
            <p:cNvSpPr txBox="1"/>
            <p:nvPr/>
          </p:nvSpPr>
          <p:spPr>
            <a:xfrm>
              <a:off x="313433" y="1354088"/>
              <a:ext cx="3497752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가치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· 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태도 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예시 ‘자신과의 관계’ 영역</a:t>
              </a:r>
              <a:r>
                <a:rPr lang="en-US" altLang="ko-KR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 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E7FCD84-2B88-25C3-58EC-E9D39355894E}"/>
              </a:ext>
            </a:extLst>
          </p:cNvPr>
          <p:cNvGrpSpPr/>
          <p:nvPr/>
        </p:nvGrpSpPr>
        <p:grpSpPr>
          <a:xfrm>
            <a:off x="2375211" y="4652288"/>
            <a:ext cx="4393579" cy="590610"/>
            <a:chOff x="3003861" y="4638079"/>
            <a:chExt cx="4393579" cy="590610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724C6657-A1CF-08E8-22E0-F89FACAC5414}"/>
                </a:ext>
              </a:extLst>
            </p:cNvPr>
            <p:cNvGrpSpPr/>
            <p:nvPr/>
          </p:nvGrpSpPr>
          <p:grpSpPr>
            <a:xfrm>
              <a:off x="3003861" y="4638079"/>
              <a:ext cx="202579" cy="590610"/>
              <a:chOff x="4524869" y="4669823"/>
              <a:chExt cx="202579" cy="590610"/>
            </a:xfrm>
          </p:grpSpPr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4598828B-8B1A-4624-4C62-4DBB2C5331D7}"/>
                  </a:ext>
                </a:extLst>
              </p:cNvPr>
              <p:cNvSpPr/>
              <p:nvPr/>
            </p:nvSpPr>
            <p:spPr>
              <a:xfrm rot="5400000">
                <a:off x="4559106" y="4635586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B7CAA31B-DD94-9C5D-3E0F-1A205C86DFD6}"/>
                  </a:ext>
                </a:extLst>
              </p:cNvPr>
              <p:cNvSpPr/>
              <p:nvPr/>
            </p:nvSpPr>
            <p:spPr>
              <a:xfrm rot="5400000">
                <a:off x="4559106" y="4863838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70827694-3F7D-5427-5A5E-3626CB81E8E3}"/>
                  </a:ext>
                </a:extLst>
              </p:cNvPr>
              <p:cNvSpPr/>
              <p:nvPr/>
            </p:nvSpPr>
            <p:spPr>
              <a:xfrm rot="5400000">
                <a:off x="4559106" y="5092090"/>
                <a:ext cx="134106" cy="202579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D30F093E-C79D-034E-B2E6-8777F0BD9758}"/>
                </a:ext>
              </a:extLst>
            </p:cNvPr>
            <p:cNvGrpSpPr/>
            <p:nvPr/>
          </p:nvGrpSpPr>
          <p:grpSpPr>
            <a:xfrm>
              <a:off x="7194861" y="4638079"/>
              <a:ext cx="202579" cy="590610"/>
              <a:chOff x="4524869" y="4669823"/>
              <a:chExt cx="202579" cy="590610"/>
            </a:xfrm>
          </p:grpSpPr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8861D261-43BF-DB80-B855-D5A3632F64D3}"/>
                  </a:ext>
                </a:extLst>
              </p:cNvPr>
              <p:cNvSpPr/>
              <p:nvPr/>
            </p:nvSpPr>
            <p:spPr>
              <a:xfrm rot="5400000">
                <a:off x="4559106" y="4635586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F976ED60-7A12-433A-CC18-04EA849E0C4D}"/>
                  </a:ext>
                </a:extLst>
              </p:cNvPr>
              <p:cNvSpPr/>
              <p:nvPr/>
            </p:nvSpPr>
            <p:spPr>
              <a:xfrm rot="5400000">
                <a:off x="4559106" y="4863838"/>
                <a:ext cx="134106" cy="202579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2C49C600-1F73-4D99-E5F0-C47B0ED3658A}"/>
                  </a:ext>
                </a:extLst>
              </p:cNvPr>
              <p:cNvSpPr/>
              <p:nvPr/>
            </p:nvSpPr>
            <p:spPr>
              <a:xfrm rot="5400000">
                <a:off x="4559106" y="5092090"/>
                <a:ext cx="134106" cy="202579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36B68-51C0-704B-BCAB-FF6C43DEC427}"/>
              </a:ext>
            </a:extLst>
          </p:cNvPr>
          <p:cNvGrpSpPr/>
          <p:nvPr/>
        </p:nvGrpSpPr>
        <p:grpSpPr>
          <a:xfrm>
            <a:off x="290322" y="297020"/>
            <a:ext cx="4192612" cy="655115"/>
            <a:chOff x="290322" y="297020"/>
            <a:chExt cx="4192612" cy="6551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BAFAA0-C416-2ECC-3B67-A9AB5BED1D23}"/>
                </a:ext>
              </a:extLst>
            </p:cNvPr>
            <p:cNvSpPr txBox="1"/>
            <p:nvPr/>
          </p:nvSpPr>
          <p:spPr>
            <a:xfrm>
              <a:off x="1033272" y="491210"/>
              <a:ext cx="344966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도덕과 내용 체계표의 변화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FF4882-7253-16AB-CAE3-A20E421BE615}"/>
                </a:ext>
              </a:extLst>
            </p:cNvPr>
            <p:cNvSpPr txBox="1"/>
            <p:nvPr/>
          </p:nvSpPr>
          <p:spPr>
            <a:xfrm>
              <a:off x="1033272" y="297020"/>
              <a:ext cx="164468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Ⅲ.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도덕과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공통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내용 체계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A0356D-CFCE-18D4-E63E-8972A5D9E2F4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DC0C552-0A16-D205-F2DF-59A05DE67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388885"/>
              </p:ext>
            </p:extLst>
          </p:nvPr>
        </p:nvGraphicFramePr>
        <p:xfrm>
          <a:off x="435470" y="1826700"/>
          <a:ext cx="8273066" cy="268336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170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082435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396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396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3203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자기를 소중히 하는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정직하게 행동하려는 자세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성실한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도덕적으로 행동하려는 자세</a:t>
                      </a: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주체적인 삶의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반성하는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성장을 지향하는 자세</a:t>
                      </a: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내면에 주의를 기울이는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인격의 특성을 내면화하는 자세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행복을 소중히 여기는 자세 </a:t>
                      </a: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1380612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 판단과 행동을 일치시키는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의미에 관심을 갖는 자세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건강한 마음을 가꾸는 자세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직업적 양심을 키워가는 자세</a:t>
                      </a:r>
                    </a:p>
                  </a:txBody>
                  <a:tcPr marL="72000" marR="72000" marT="72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4" name="그룹 3">
            <a:extLst>
              <a:ext uri="{FF2B5EF4-FFF2-40B4-BE49-F238E27FC236}">
                <a16:creationId xmlns:a16="http://schemas.microsoft.com/office/drawing/2014/main" id="{D61D473E-B8C5-31DB-BA3F-52772AB9D5A7}"/>
              </a:ext>
            </a:extLst>
          </p:cNvPr>
          <p:cNvGrpSpPr/>
          <p:nvPr/>
        </p:nvGrpSpPr>
        <p:grpSpPr>
          <a:xfrm>
            <a:off x="411956" y="2385061"/>
            <a:ext cx="756444" cy="2125008"/>
            <a:chOff x="411956" y="1769857"/>
            <a:chExt cx="1358302" cy="314135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408EF14F-6E3F-77C7-D100-F52D7182DA2B}"/>
                </a:ext>
              </a:extLst>
            </p:cNvPr>
            <p:cNvSpPr/>
            <p:nvPr/>
          </p:nvSpPr>
          <p:spPr>
            <a:xfrm>
              <a:off x="411956" y="1769857"/>
              <a:ext cx="1358302" cy="314135"/>
            </a:xfrm>
            <a:prstGeom prst="roundRect">
              <a:avLst>
                <a:gd name="adj" fmla="val 4737"/>
              </a:avLst>
            </a:prstGeom>
            <a:solidFill>
              <a:srgbClr val="FFA52D"/>
            </a:solidFill>
            <a:ln w="254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5F1417-52E8-806D-2CE7-13F3698D4203}"/>
                </a:ext>
              </a:extLst>
            </p:cNvPr>
            <p:cNvSpPr txBox="1"/>
            <p:nvPr/>
          </p:nvSpPr>
          <p:spPr>
            <a:xfrm>
              <a:off x="777365" y="1887048"/>
              <a:ext cx="627496" cy="863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가치</a:t>
              </a:r>
            </a:p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</a:t>
              </a:r>
              <a:r>
                <a:rPr lang="en-US" altLang="ko-KR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· </a:t>
              </a:r>
            </a:p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562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355ECFF-956D-4CFE-2E67-CDC0D30B525A}"/>
              </a:ext>
            </a:extLst>
          </p:cNvPr>
          <p:cNvGrpSpPr/>
          <p:nvPr/>
        </p:nvGrpSpPr>
        <p:grpSpPr>
          <a:xfrm>
            <a:off x="1088674" y="1650293"/>
            <a:ext cx="4929235" cy="2417006"/>
            <a:chOff x="1101374" y="1650293"/>
            <a:chExt cx="4929235" cy="24170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C7F7F8-7D45-AF86-D816-644F1FD1F19E}"/>
                </a:ext>
              </a:extLst>
            </p:cNvPr>
            <p:cNvSpPr txBox="1"/>
            <p:nvPr/>
          </p:nvSpPr>
          <p:spPr>
            <a:xfrm>
              <a:off x="1101374" y="2405306"/>
              <a:ext cx="4929235" cy="166199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28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l"/>
              <a:r>
                <a:rPr lang="ko-KR" altLang="en-US" sz="5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도덕과 내용 체계 </a:t>
              </a:r>
              <a:endPara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l"/>
              <a:r>
                <a:rPr lang="ko-KR" altLang="en-US" sz="5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및 성취기준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373E9D1-7D75-2ED0-C337-3E3A9C9833BB}"/>
                </a:ext>
              </a:extLst>
            </p:cNvPr>
            <p:cNvGrpSpPr/>
            <p:nvPr/>
          </p:nvGrpSpPr>
          <p:grpSpPr>
            <a:xfrm>
              <a:off x="1101374" y="1650293"/>
              <a:ext cx="1921708" cy="546698"/>
              <a:chOff x="671178" y="2198796"/>
              <a:chExt cx="1210433" cy="344350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AB642A8E-EB86-1C7B-75FA-CE3F62A26771}"/>
                  </a:ext>
                </a:extLst>
              </p:cNvPr>
              <p:cNvSpPr/>
              <p:nvPr/>
            </p:nvSpPr>
            <p:spPr>
              <a:xfrm>
                <a:off x="671178" y="2198796"/>
                <a:ext cx="1210433" cy="344350"/>
              </a:xfrm>
              <a:prstGeom prst="roundRect">
                <a:avLst>
                  <a:gd name="adj" fmla="val 50000"/>
                </a:avLst>
              </a:prstGeom>
              <a:solidFill>
                <a:srgbClr val="00A99D"/>
              </a:solidFill>
              <a:ln w="47625">
                <a:solidFill>
                  <a:schemeClr val="bg1"/>
                </a:solidFill>
              </a:ln>
              <a:effectLst>
                <a:outerShdw dist="50800" dir="5400000" algn="t" rotWithShape="0">
                  <a:srgbClr val="016F6A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752CF2-5574-32B3-C560-66527EF61C7F}"/>
                  </a:ext>
                </a:extLst>
              </p:cNvPr>
              <p:cNvSpPr txBox="1"/>
              <p:nvPr/>
            </p:nvSpPr>
            <p:spPr>
              <a:xfrm>
                <a:off x="864440" y="2243268"/>
                <a:ext cx="823906" cy="2714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r>
                  <a:rPr lang="ko-KR" altLang="en-US" sz="2800" dirty="0">
                    <a:solidFill>
                      <a:schemeClr val="bg1"/>
                    </a:solidFill>
                  </a:rPr>
                  <a:t>초등학교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325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5E5710F-9EB6-D753-426A-072481365E72}"/>
              </a:ext>
            </a:extLst>
          </p:cNvPr>
          <p:cNvGrpSpPr/>
          <p:nvPr/>
        </p:nvGrpSpPr>
        <p:grpSpPr>
          <a:xfrm>
            <a:off x="290322" y="297020"/>
            <a:ext cx="3528969" cy="655115"/>
            <a:chOff x="290322" y="297020"/>
            <a:chExt cx="3528969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C21AFB-AB75-1724-BF61-14B7DF6F9905}"/>
                </a:ext>
              </a:extLst>
            </p:cNvPr>
            <p:cNvSpPr txBox="1"/>
            <p:nvPr/>
          </p:nvSpPr>
          <p:spPr>
            <a:xfrm>
              <a:off x="1033272" y="491210"/>
              <a:ext cx="278601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한눈에 보는 성취기준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13036D-315A-C142-2463-E607458F01CC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83040D-F8D4-E645-B9F8-484928903F4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02109B-5F44-B8AF-7DF3-9CDD743D5B9E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3005A0C-27F6-6BFB-BA8C-C157898BD45F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B210575-0197-7589-1D5C-AFCC34B68164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AF3A754F-CB2E-95C1-CCF3-16C3987216B6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CF22E736-5A3E-F363-D977-C692C317AED0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96CE3890-E8DB-3DDB-6337-EF46650BDAF1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219A4226-EEFD-E601-DD2B-A5A2C7B206F1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A8A86545-71A9-2E4E-CE72-ED644AB400B1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425865-BDD9-6E19-9E85-8EF0D11F49CF}"/>
                </a:ext>
              </a:extLst>
            </p:cNvPr>
            <p:cNvSpPr txBox="1"/>
            <p:nvPr/>
          </p:nvSpPr>
          <p:spPr>
            <a:xfrm>
              <a:off x="313433" y="1354088"/>
              <a:ext cx="3561873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가치관계 영역별 성취 기준 개수의 변화 </a:t>
              </a:r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C5E957E-334F-327B-1716-5A625F509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039568"/>
              </p:ext>
            </p:extLst>
          </p:nvPr>
        </p:nvGraphicFramePr>
        <p:xfrm>
          <a:off x="439140" y="1826693"/>
          <a:ext cx="8273059" cy="397909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11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639288637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1519961223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3794323139"/>
                    </a:ext>
                  </a:extLst>
                </a:gridCol>
                <a:gridCol w="1101723">
                  <a:extLst>
                    <a:ext uri="{9D8B030D-6E8A-4147-A177-3AD203B41FA5}">
                      <a16:colId xmlns:a16="http://schemas.microsoft.com/office/drawing/2014/main" val="3955807022"/>
                    </a:ext>
                  </a:extLst>
                </a:gridCol>
              </a:tblGrid>
              <a:tr h="636883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교육과정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가치관계 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557035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자신과의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0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 latinLnBrk="0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증가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557035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타인과의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감소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57035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사회 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공동체와의</a:t>
                      </a:r>
                      <a:b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</a:b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동일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557035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자연과의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동일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228933"/>
                  </a:ext>
                </a:extLst>
              </a:tr>
              <a:tr h="557035">
                <a:tc row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총계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24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endParaRPr lang="ko-KR" altLang="en-US" sz="1200" b="1">
                        <a:solidFill>
                          <a:schemeClr val="tx1"/>
                        </a:solidFill>
                        <a:latin typeface="맑은고딕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24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endParaRPr lang="ko-KR" altLang="en-US" sz="1200" b="1">
                        <a:solidFill>
                          <a:schemeClr val="tx1"/>
                        </a:solidFill>
                        <a:latin typeface="맑은고딕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동일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646383"/>
                  </a:ext>
                </a:extLst>
              </a:tr>
              <a:tr h="557035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(3,4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학년군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(5,6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학년군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(3,4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학년군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endParaRPr lang="en-US" altLang="ko-KR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(3,4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학년군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05734"/>
                  </a:ext>
                </a:extLst>
              </a:tr>
            </a:tbl>
          </a:graphicData>
        </a:graphic>
      </p:graphicFrame>
      <p:grpSp>
        <p:nvGrpSpPr>
          <p:cNvPr id="37" name="그룹 36">
            <a:extLst>
              <a:ext uri="{FF2B5EF4-FFF2-40B4-BE49-F238E27FC236}">
                <a16:creationId xmlns:a16="http://schemas.microsoft.com/office/drawing/2014/main" id="{5288C24D-A908-4D0B-148A-9F1ED13E49D1}"/>
              </a:ext>
            </a:extLst>
          </p:cNvPr>
          <p:cNvGrpSpPr/>
          <p:nvPr/>
        </p:nvGrpSpPr>
        <p:grpSpPr>
          <a:xfrm>
            <a:off x="439139" y="5893034"/>
            <a:ext cx="4437758" cy="215444"/>
            <a:chOff x="2075206" y="4269352"/>
            <a:chExt cx="4437758" cy="21544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6261-27B9-CC0C-B0CE-60F5F643175F}"/>
                </a:ext>
              </a:extLst>
            </p:cNvPr>
            <p:cNvSpPr txBox="1"/>
            <p:nvPr/>
          </p:nvSpPr>
          <p:spPr>
            <a:xfrm>
              <a:off x="2329126" y="4269352"/>
              <a:ext cx="418383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전체 성취기준 개수는 </a:t>
              </a:r>
              <a:r>
                <a:rPr lang="en-US" altLang="ko-KR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2015 </a:t>
              </a:r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개정 도덕과 교육과정과 동일</a:t>
              </a:r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7C50EF09-6975-D2DF-48BD-03F30C0CC46B}"/>
                </a:ext>
              </a:extLst>
            </p:cNvPr>
            <p:cNvSpPr/>
            <p:nvPr/>
          </p:nvSpPr>
          <p:spPr>
            <a:xfrm>
              <a:off x="2075206" y="4288222"/>
              <a:ext cx="177704" cy="177704"/>
            </a:xfrm>
            <a:custGeom>
              <a:avLst/>
              <a:gdLst>
                <a:gd name="connsiteX0" fmla="*/ 2432401 w 2432401"/>
                <a:gd name="connsiteY0" fmla="*/ 1216201 h 2432401"/>
                <a:gd name="connsiteX1" fmla="*/ 1216201 w 2432401"/>
                <a:gd name="connsiteY1" fmla="*/ 2432401 h 2432401"/>
                <a:gd name="connsiteX2" fmla="*/ 0 w 2432401"/>
                <a:gd name="connsiteY2" fmla="*/ 1216201 h 2432401"/>
                <a:gd name="connsiteX3" fmla="*/ 1216201 w 2432401"/>
                <a:gd name="connsiteY3" fmla="*/ 0 h 2432401"/>
                <a:gd name="connsiteX4" fmla="*/ 2432401 w 2432401"/>
                <a:gd name="connsiteY4" fmla="*/ 1216201 h 243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2401" h="2432401">
                  <a:moveTo>
                    <a:pt x="2432401" y="1216201"/>
                  </a:moveTo>
                  <a:cubicBezTo>
                    <a:pt x="2432401" y="1887890"/>
                    <a:pt x="1887890" y="2432401"/>
                    <a:pt x="1216201" y="2432401"/>
                  </a:cubicBezTo>
                  <a:cubicBezTo>
                    <a:pt x="544512" y="2432401"/>
                    <a:pt x="0" y="1887890"/>
                    <a:pt x="0" y="1216201"/>
                  </a:cubicBezTo>
                  <a:cubicBezTo>
                    <a:pt x="0" y="544512"/>
                    <a:pt x="544512" y="0"/>
                    <a:pt x="1216201" y="0"/>
                  </a:cubicBezTo>
                  <a:cubicBezTo>
                    <a:pt x="1887890" y="0"/>
                    <a:pt x="2432401" y="544512"/>
                    <a:pt x="2432401" y="1216201"/>
                  </a:cubicBezTo>
                  <a:close/>
                </a:path>
              </a:pathLst>
            </a:custGeom>
            <a:solidFill>
              <a:srgbClr val="00A99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711567F4-F8C5-912E-9231-FF21934AFB9A}"/>
                </a:ext>
              </a:extLst>
            </p:cNvPr>
            <p:cNvSpPr/>
            <p:nvPr/>
          </p:nvSpPr>
          <p:spPr>
            <a:xfrm>
              <a:off x="2150099" y="4348284"/>
              <a:ext cx="102119" cy="111018"/>
            </a:xfrm>
            <a:custGeom>
              <a:avLst/>
              <a:gdLst>
                <a:gd name="connsiteX0" fmla="*/ 851622 w 1397798"/>
                <a:gd name="connsiteY0" fmla="*/ 0 h 1519607"/>
                <a:gd name="connsiteX1" fmla="*/ 0 w 1397798"/>
                <a:gd name="connsiteY1" fmla="*/ 867158 h 1519607"/>
                <a:gd name="connsiteX2" fmla="*/ 652450 w 1397798"/>
                <a:gd name="connsiteY2" fmla="*/ 1519607 h 1519607"/>
                <a:gd name="connsiteX3" fmla="*/ 1397798 w 1397798"/>
                <a:gd name="connsiteY3" fmla="*/ 546176 h 1519607"/>
                <a:gd name="connsiteX4" fmla="*/ 851622 w 1397798"/>
                <a:gd name="connsiteY4" fmla="*/ 0 h 151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798" h="1519607">
                  <a:moveTo>
                    <a:pt x="851622" y="0"/>
                  </a:moveTo>
                  <a:lnTo>
                    <a:pt x="0" y="867158"/>
                  </a:lnTo>
                  <a:lnTo>
                    <a:pt x="652450" y="1519607"/>
                  </a:lnTo>
                  <a:cubicBezTo>
                    <a:pt x="1050430" y="1356289"/>
                    <a:pt x="1342671" y="988093"/>
                    <a:pt x="1397798" y="546176"/>
                  </a:cubicBezTo>
                  <a:lnTo>
                    <a:pt x="851622" y="0"/>
                  </a:lnTo>
                  <a:close/>
                </a:path>
              </a:pathLst>
            </a:custGeom>
            <a:solidFill>
              <a:srgbClr val="138E8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84A68453-13EE-1EB6-A6B6-D2EA93474CB5}"/>
                </a:ext>
              </a:extLst>
            </p:cNvPr>
            <p:cNvSpPr/>
            <p:nvPr/>
          </p:nvSpPr>
          <p:spPr>
            <a:xfrm>
              <a:off x="2115158" y="4342363"/>
              <a:ext cx="97801" cy="69422"/>
            </a:xfrm>
            <a:custGeom>
              <a:avLst/>
              <a:gdLst>
                <a:gd name="connsiteX0" fmla="*/ 1249797 w 1338689"/>
                <a:gd name="connsiteY0" fmla="*/ 0 h 950249"/>
                <a:gd name="connsiteX1" fmla="*/ 634899 w 1338689"/>
                <a:gd name="connsiteY1" fmla="*/ 614897 h 950249"/>
                <a:gd name="connsiteX2" fmla="*/ 546929 w 1338689"/>
                <a:gd name="connsiteY2" fmla="*/ 702868 h 950249"/>
                <a:gd name="connsiteX3" fmla="*/ 475416 w 1338689"/>
                <a:gd name="connsiteY3" fmla="*/ 774381 h 950249"/>
                <a:gd name="connsiteX4" fmla="*/ 88893 w 1338689"/>
                <a:gd name="connsiteY4" fmla="*/ 387858 h 950249"/>
                <a:gd name="connsiteX5" fmla="*/ 0 w 1338689"/>
                <a:gd name="connsiteY5" fmla="*/ 476775 h 950249"/>
                <a:gd name="connsiteX6" fmla="*/ 475416 w 1338689"/>
                <a:gd name="connsiteY6" fmla="*/ 948307 h 950249"/>
                <a:gd name="connsiteX7" fmla="*/ 477334 w 1338689"/>
                <a:gd name="connsiteY7" fmla="*/ 950249 h 950249"/>
                <a:gd name="connsiteX8" fmla="*/ 478086 w 1338689"/>
                <a:gd name="connsiteY8" fmla="*/ 949521 h 950249"/>
                <a:gd name="connsiteX9" fmla="*/ 636186 w 1338689"/>
                <a:gd name="connsiteY9" fmla="*/ 791397 h 950249"/>
                <a:gd name="connsiteX10" fmla="*/ 723793 w 1338689"/>
                <a:gd name="connsiteY10" fmla="*/ 703790 h 950249"/>
                <a:gd name="connsiteX11" fmla="*/ 1338690 w 1338689"/>
                <a:gd name="connsiteY11" fmla="*/ 88893 h 950249"/>
                <a:gd name="connsiteX12" fmla="*/ 1249797 w 1338689"/>
                <a:gd name="connsiteY12" fmla="*/ 0 h 95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8689" h="950249">
                  <a:moveTo>
                    <a:pt x="1249797" y="0"/>
                  </a:moveTo>
                  <a:lnTo>
                    <a:pt x="634899" y="614897"/>
                  </a:lnTo>
                  <a:lnTo>
                    <a:pt x="546929" y="702868"/>
                  </a:lnTo>
                  <a:lnTo>
                    <a:pt x="475416" y="774381"/>
                  </a:lnTo>
                  <a:lnTo>
                    <a:pt x="88893" y="387858"/>
                  </a:lnTo>
                  <a:lnTo>
                    <a:pt x="0" y="476775"/>
                  </a:lnTo>
                  <a:lnTo>
                    <a:pt x="475416" y="948307"/>
                  </a:lnTo>
                  <a:lnTo>
                    <a:pt x="477334" y="950249"/>
                  </a:lnTo>
                  <a:lnTo>
                    <a:pt x="478086" y="949521"/>
                  </a:lnTo>
                  <a:lnTo>
                    <a:pt x="636186" y="791397"/>
                  </a:lnTo>
                  <a:lnTo>
                    <a:pt x="723793" y="703790"/>
                  </a:lnTo>
                  <a:lnTo>
                    <a:pt x="1338690" y="88893"/>
                  </a:lnTo>
                  <a:lnTo>
                    <a:pt x="1249797" y="0"/>
                  </a:lnTo>
                  <a:close/>
                </a:path>
              </a:pathLst>
            </a:custGeom>
            <a:solidFill>
              <a:srgbClr val="FFFFFF"/>
            </a:solidFill>
            <a:ln w="22225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65D9387-6904-07DE-65E6-8142C1D8F17A}"/>
              </a:ext>
            </a:extLst>
          </p:cNvPr>
          <p:cNvSpPr/>
          <p:nvPr/>
        </p:nvSpPr>
        <p:spPr>
          <a:xfrm>
            <a:off x="7603330" y="2455862"/>
            <a:ext cx="1108869" cy="3343574"/>
          </a:xfrm>
          <a:prstGeom prst="roundRect">
            <a:avLst>
              <a:gd name="adj" fmla="val 4522"/>
            </a:avLst>
          </a:prstGeom>
          <a:noFill/>
          <a:ln w="31750">
            <a:solidFill>
              <a:schemeClr val="bg1"/>
            </a:solidFill>
          </a:ln>
          <a:effectLst>
            <a:outerShdw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60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15CE65EF-D45C-9D40-0814-3160969E5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977839"/>
              </p:ext>
            </p:extLst>
          </p:nvPr>
        </p:nvGraphicFramePr>
        <p:xfrm>
          <a:off x="439139" y="1826695"/>
          <a:ext cx="8273061" cy="398103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3041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96367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546350">
                  <a:extLst>
                    <a:ext uri="{9D8B030D-6E8A-4147-A177-3AD203B41FA5}">
                      <a16:colId xmlns:a16="http://schemas.microsoft.com/office/drawing/2014/main" val="1143428645"/>
                    </a:ext>
                  </a:extLst>
                </a:gridCol>
              </a:tblGrid>
              <a:tr h="28311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</a:t>
                      </a:r>
                      <a:r>
                        <a:rPr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  <a:endParaRPr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867955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공통점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내용요소를 바탕으로 실천적 성향을 강조하며 성취기준 구성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학교급별로 분리하여 성취기준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309652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변화내용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59034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영역별 총괄 성취기준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영역별 총괄 성취기준 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FA52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삭제</a:t>
                      </a:r>
                      <a:endParaRPr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FA52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759034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성취기준별 도덕적 질문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성취기준별 도덕적 질문 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FA52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삭제</a:t>
                      </a:r>
                      <a:endParaRPr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FA52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228933"/>
                  </a:ext>
                </a:extLst>
              </a:tr>
            </a:tbl>
          </a:graphicData>
        </a:graphic>
      </p:graphicFrame>
      <p:grpSp>
        <p:nvGrpSpPr>
          <p:cNvPr id="28" name="그룹 27">
            <a:extLst>
              <a:ext uri="{FF2B5EF4-FFF2-40B4-BE49-F238E27FC236}">
                <a16:creationId xmlns:a16="http://schemas.microsoft.com/office/drawing/2014/main" id="{4C3A152E-25D3-E6E4-87D5-52463100BC87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A287C0CF-5952-9CB2-939F-C9F4385314E0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38EE3A6E-C36A-B6DB-406B-B8C422141D0D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A509DA74-ED94-64D5-D9D0-9AEF2E68B999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1FB3D9CE-C890-6FC7-6F1A-E943A4A54794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B7813DFA-95BC-D3E7-0024-9EB3EC67C76B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33" name="사각형: 둥근 모서리 32">
                  <a:extLst>
                    <a:ext uri="{FF2B5EF4-FFF2-40B4-BE49-F238E27FC236}">
                      <a16:creationId xmlns:a16="http://schemas.microsoft.com/office/drawing/2014/main" id="{6B0CB71D-795C-F9E6-9946-46F46F122CEC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8D7C1D1B-D711-3667-9B35-70730783CFCE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2C0684-289B-F11C-73C9-DDD3BCF29035}"/>
                </a:ext>
              </a:extLst>
            </p:cNvPr>
            <p:cNvSpPr txBox="1"/>
            <p:nvPr/>
          </p:nvSpPr>
          <p:spPr>
            <a:xfrm>
              <a:off x="313433" y="1354088"/>
              <a:ext cx="39754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특징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370DF62-2B4D-71F8-6181-0F0BEBFF4353}"/>
              </a:ext>
            </a:extLst>
          </p:cNvPr>
          <p:cNvGrpSpPr/>
          <p:nvPr/>
        </p:nvGrpSpPr>
        <p:grpSpPr>
          <a:xfrm>
            <a:off x="439139" y="5893034"/>
            <a:ext cx="5463680" cy="215444"/>
            <a:chOff x="2075206" y="4269352"/>
            <a:chExt cx="5463680" cy="2154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2BCEDF3-625A-72D5-057B-6F9AD5573D8F}"/>
                </a:ext>
              </a:extLst>
            </p:cNvPr>
            <p:cNvSpPr txBox="1"/>
            <p:nvPr/>
          </p:nvSpPr>
          <p:spPr>
            <a:xfrm>
              <a:off x="2329126" y="4269352"/>
              <a:ext cx="520976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r>
                <a:rPr lang="en-US" altLang="ko-KR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2022 </a:t>
              </a:r>
              <a:r>
                <a:rPr lang="ko-KR" altLang="en-US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개정 도덕과 교육과정에서는 교육현장의 자율성 확보를 위해 노력</a:t>
              </a:r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330105C6-9188-D703-7CCC-5045F6371F87}"/>
                </a:ext>
              </a:extLst>
            </p:cNvPr>
            <p:cNvSpPr/>
            <p:nvPr/>
          </p:nvSpPr>
          <p:spPr>
            <a:xfrm>
              <a:off x="2075206" y="4288222"/>
              <a:ext cx="177704" cy="177704"/>
            </a:xfrm>
            <a:custGeom>
              <a:avLst/>
              <a:gdLst>
                <a:gd name="connsiteX0" fmla="*/ 2432401 w 2432401"/>
                <a:gd name="connsiteY0" fmla="*/ 1216201 h 2432401"/>
                <a:gd name="connsiteX1" fmla="*/ 1216201 w 2432401"/>
                <a:gd name="connsiteY1" fmla="*/ 2432401 h 2432401"/>
                <a:gd name="connsiteX2" fmla="*/ 0 w 2432401"/>
                <a:gd name="connsiteY2" fmla="*/ 1216201 h 2432401"/>
                <a:gd name="connsiteX3" fmla="*/ 1216201 w 2432401"/>
                <a:gd name="connsiteY3" fmla="*/ 0 h 2432401"/>
                <a:gd name="connsiteX4" fmla="*/ 2432401 w 2432401"/>
                <a:gd name="connsiteY4" fmla="*/ 1216201 h 243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2401" h="2432401">
                  <a:moveTo>
                    <a:pt x="2432401" y="1216201"/>
                  </a:moveTo>
                  <a:cubicBezTo>
                    <a:pt x="2432401" y="1887890"/>
                    <a:pt x="1887890" y="2432401"/>
                    <a:pt x="1216201" y="2432401"/>
                  </a:cubicBezTo>
                  <a:cubicBezTo>
                    <a:pt x="544512" y="2432401"/>
                    <a:pt x="0" y="1887890"/>
                    <a:pt x="0" y="1216201"/>
                  </a:cubicBezTo>
                  <a:cubicBezTo>
                    <a:pt x="0" y="544512"/>
                    <a:pt x="544512" y="0"/>
                    <a:pt x="1216201" y="0"/>
                  </a:cubicBezTo>
                  <a:cubicBezTo>
                    <a:pt x="1887890" y="0"/>
                    <a:pt x="2432401" y="544512"/>
                    <a:pt x="2432401" y="1216201"/>
                  </a:cubicBezTo>
                  <a:close/>
                </a:path>
              </a:pathLst>
            </a:custGeom>
            <a:solidFill>
              <a:srgbClr val="00A99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D3543157-CB5F-8FB1-4AFE-32F32BA3CDD4}"/>
                </a:ext>
              </a:extLst>
            </p:cNvPr>
            <p:cNvSpPr/>
            <p:nvPr/>
          </p:nvSpPr>
          <p:spPr>
            <a:xfrm>
              <a:off x="2150099" y="4348284"/>
              <a:ext cx="102119" cy="111018"/>
            </a:xfrm>
            <a:custGeom>
              <a:avLst/>
              <a:gdLst>
                <a:gd name="connsiteX0" fmla="*/ 851622 w 1397798"/>
                <a:gd name="connsiteY0" fmla="*/ 0 h 1519607"/>
                <a:gd name="connsiteX1" fmla="*/ 0 w 1397798"/>
                <a:gd name="connsiteY1" fmla="*/ 867158 h 1519607"/>
                <a:gd name="connsiteX2" fmla="*/ 652450 w 1397798"/>
                <a:gd name="connsiteY2" fmla="*/ 1519607 h 1519607"/>
                <a:gd name="connsiteX3" fmla="*/ 1397798 w 1397798"/>
                <a:gd name="connsiteY3" fmla="*/ 546176 h 1519607"/>
                <a:gd name="connsiteX4" fmla="*/ 851622 w 1397798"/>
                <a:gd name="connsiteY4" fmla="*/ 0 h 151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798" h="1519607">
                  <a:moveTo>
                    <a:pt x="851622" y="0"/>
                  </a:moveTo>
                  <a:lnTo>
                    <a:pt x="0" y="867158"/>
                  </a:lnTo>
                  <a:lnTo>
                    <a:pt x="652450" y="1519607"/>
                  </a:lnTo>
                  <a:cubicBezTo>
                    <a:pt x="1050430" y="1356289"/>
                    <a:pt x="1342671" y="988093"/>
                    <a:pt x="1397798" y="546176"/>
                  </a:cubicBezTo>
                  <a:lnTo>
                    <a:pt x="851622" y="0"/>
                  </a:lnTo>
                  <a:close/>
                </a:path>
              </a:pathLst>
            </a:custGeom>
            <a:solidFill>
              <a:srgbClr val="138E8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7849B27B-C540-7C8D-444E-248FB488ABAE}"/>
                </a:ext>
              </a:extLst>
            </p:cNvPr>
            <p:cNvSpPr/>
            <p:nvPr/>
          </p:nvSpPr>
          <p:spPr>
            <a:xfrm>
              <a:off x="2115158" y="4342363"/>
              <a:ext cx="97801" cy="69422"/>
            </a:xfrm>
            <a:custGeom>
              <a:avLst/>
              <a:gdLst>
                <a:gd name="connsiteX0" fmla="*/ 1249797 w 1338689"/>
                <a:gd name="connsiteY0" fmla="*/ 0 h 950249"/>
                <a:gd name="connsiteX1" fmla="*/ 634899 w 1338689"/>
                <a:gd name="connsiteY1" fmla="*/ 614897 h 950249"/>
                <a:gd name="connsiteX2" fmla="*/ 546929 w 1338689"/>
                <a:gd name="connsiteY2" fmla="*/ 702868 h 950249"/>
                <a:gd name="connsiteX3" fmla="*/ 475416 w 1338689"/>
                <a:gd name="connsiteY3" fmla="*/ 774381 h 950249"/>
                <a:gd name="connsiteX4" fmla="*/ 88893 w 1338689"/>
                <a:gd name="connsiteY4" fmla="*/ 387858 h 950249"/>
                <a:gd name="connsiteX5" fmla="*/ 0 w 1338689"/>
                <a:gd name="connsiteY5" fmla="*/ 476775 h 950249"/>
                <a:gd name="connsiteX6" fmla="*/ 475416 w 1338689"/>
                <a:gd name="connsiteY6" fmla="*/ 948307 h 950249"/>
                <a:gd name="connsiteX7" fmla="*/ 477334 w 1338689"/>
                <a:gd name="connsiteY7" fmla="*/ 950249 h 950249"/>
                <a:gd name="connsiteX8" fmla="*/ 478086 w 1338689"/>
                <a:gd name="connsiteY8" fmla="*/ 949521 h 950249"/>
                <a:gd name="connsiteX9" fmla="*/ 636186 w 1338689"/>
                <a:gd name="connsiteY9" fmla="*/ 791397 h 950249"/>
                <a:gd name="connsiteX10" fmla="*/ 723793 w 1338689"/>
                <a:gd name="connsiteY10" fmla="*/ 703790 h 950249"/>
                <a:gd name="connsiteX11" fmla="*/ 1338690 w 1338689"/>
                <a:gd name="connsiteY11" fmla="*/ 88893 h 950249"/>
                <a:gd name="connsiteX12" fmla="*/ 1249797 w 1338689"/>
                <a:gd name="connsiteY12" fmla="*/ 0 h 95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8689" h="950249">
                  <a:moveTo>
                    <a:pt x="1249797" y="0"/>
                  </a:moveTo>
                  <a:lnTo>
                    <a:pt x="634899" y="614897"/>
                  </a:lnTo>
                  <a:lnTo>
                    <a:pt x="546929" y="702868"/>
                  </a:lnTo>
                  <a:lnTo>
                    <a:pt x="475416" y="774381"/>
                  </a:lnTo>
                  <a:lnTo>
                    <a:pt x="88893" y="387858"/>
                  </a:lnTo>
                  <a:lnTo>
                    <a:pt x="0" y="476775"/>
                  </a:lnTo>
                  <a:lnTo>
                    <a:pt x="475416" y="948307"/>
                  </a:lnTo>
                  <a:lnTo>
                    <a:pt x="477334" y="950249"/>
                  </a:lnTo>
                  <a:lnTo>
                    <a:pt x="478086" y="949521"/>
                  </a:lnTo>
                  <a:lnTo>
                    <a:pt x="636186" y="791397"/>
                  </a:lnTo>
                  <a:lnTo>
                    <a:pt x="723793" y="703790"/>
                  </a:lnTo>
                  <a:lnTo>
                    <a:pt x="1338690" y="88893"/>
                  </a:lnTo>
                  <a:lnTo>
                    <a:pt x="1249797" y="0"/>
                  </a:lnTo>
                  <a:close/>
                </a:path>
              </a:pathLst>
            </a:custGeom>
            <a:solidFill>
              <a:srgbClr val="FFFFFF"/>
            </a:solidFill>
            <a:ln w="22225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7268BAF-F7F2-DBB0-3099-710D95F574BC}"/>
              </a:ext>
            </a:extLst>
          </p:cNvPr>
          <p:cNvGrpSpPr/>
          <p:nvPr/>
        </p:nvGrpSpPr>
        <p:grpSpPr>
          <a:xfrm>
            <a:off x="6254750" y="3066705"/>
            <a:ext cx="2379908" cy="1136328"/>
            <a:chOff x="6254750" y="3066705"/>
            <a:chExt cx="2379908" cy="1136328"/>
          </a:xfrm>
        </p:grpSpPr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D4E30078-6093-49E9-AF93-275EDA6BE92F}"/>
                </a:ext>
              </a:extLst>
            </p:cNvPr>
            <p:cNvGrpSpPr/>
            <p:nvPr/>
          </p:nvGrpSpPr>
          <p:grpSpPr>
            <a:xfrm>
              <a:off x="7064512" y="3066705"/>
              <a:ext cx="760386" cy="1136326"/>
              <a:chOff x="5048825" y="2797186"/>
              <a:chExt cx="629600" cy="1018514"/>
            </a:xfrm>
          </p:grpSpPr>
          <p:sp>
            <p:nvSpPr>
              <p:cNvPr id="126" name="사각형: 둥근 모서리 125">
                <a:extLst>
                  <a:ext uri="{FF2B5EF4-FFF2-40B4-BE49-F238E27FC236}">
                    <a16:creationId xmlns:a16="http://schemas.microsoft.com/office/drawing/2014/main" id="{BD6888A5-4E56-B299-7B05-DDF01C60DF49}"/>
                  </a:ext>
                </a:extLst>
              </p:cNvPr>
              <p:cNvSpPr/>
              <p:nvPr/>
            </p:nvSpPr>
            <p:spPr>
              <a:xfrm>
                <a:off x="5048825" y="2797186"/>
                <a:ext cx="629600" cy="1018514"/>
              </a:xfrm>
              <a:prstGeom prst="roundRect">
                <a:avLst>
                  <a:gd name="adj" fmla="val 443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F84169C-91E6-6242-B1C8-9F2BFE64EAE0}"/>
                  </a:ext>
                </a:extLst>
              </p:cNvPr>
              <p:cNvSpPr txBox="1"/>
              <p:nvPr/>
            </p:nvSpPr>
            <p:spPr>
              <a:xfrm>
                <a:off x="5171392" y="3154718"/>
                <a:ext cx="384468" cy="303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성취기준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해설</a:t>
                </a:r>
              </a:p>
            </p:txBody>
          </p:sp>
        </p:grp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13AA6025-F355-9A7B-6FCB-E117E113C29E}"/>
                </a:ext>
              </a:extLst>
            </p:cNvPr>
            <p:cNvGrpSpPr/>
            <p:nvPr/>
          </p:nvGrpSpPr>
          <p:grpSpPr>
            <a:xfrm>
              <a:off x="6254750" y="3066705"/>
              <a:ext cx="760386" cy="1136326"/>
              <a:chOff x="5048829" y="2797186"/>
              <a:chExt cx="629601" cy="1018514"/>
            </a:xfrm>
          </p:grpSpPr>
          <p:sp>
            <p:nvSpPr>
              <p:cNvPr id="117" name="사각형: 둥근 모서리 116">
                <a:extLst>
                  <a:ext uri="{FF2B5EF4-FFF2-40B4-BE49-F238E27FC236}">
                    <a16:creationId xmlns:a16="http://schemas.microsoft.com/office/drawing/2014/main" id="{3356CC72-F621-C5B4-BC7E-2C3AC6B50668}"/>
                  </a:ext>
                </a:extLst>
              </p:cNvPr>
              <p:cNvSpPr/>
              <p:nvPr/>
            </p:nvSpPr>
            <p:spPr>
              <a:xfrm>
                <a:off x="5048829" y="2797186"/>
                <a:ext cx="629601" cy="1018514"/>
              </a:xfrm>
              <a:prstGeom prst="roundRect">
                <a:avLst>
                  <a:gd name="adj" fmla="val 443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E336B3F6-80EB-C78E-42F3-6787828FAC07}"/>
                  </a:ext>
                </a:extLst>
              </p:cNvPr>
              <p:cNvSpPr txBox="1"/>
              <p:nvPr/>
            </p:nvSpPr>
            <p:spPr>
              <a:xfrm>
                <a:off x="5267507" y="3154718"/>
                <a:ext cx="192235" cy="303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성취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기준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F5FC5EB1-F68B-F429-05E1-C12C594243EA}"/>
                </a:ext>
              </a:extLst>
            </p:cNvPr>
            <p:cNvGrpSpPr/>
            <p:nvPr/>
          </p:nvGrpSpPr>
          <p:grpSpPr>
            <a:xfrm>
              <a:off x="7874272" y="3066706"/>
              <a:ext cx="760386" cy="1136327"/>
              <a:chOff x="5048822" y="2797187"/>
              <a:chExt cx="629600" cy="1018515"/>
            </a:xfrm>
          </p:grpSpPr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DFD1CDDD-725C-2107-8CC5-9A986082FEF8}"/>
                  </a:ext>
                </a:extLst>
              </p:cNvPr>
              <p:cNvSpPr/>
              <p:nvPr/>
            </p:nvSpPr>
            <p:spPr>
              <a:xfrm>
                <a:off x="5048822" y="2797187"/>
                <a:ext cx="629600" cy="1018515"/>
              </a:xfrm>
              <a:prstGeom prst="roundRect">
                <a:avLst>
                  <a:gd name="adj" fmla="val 443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0ACB207C-AC78-12BC-6488-56BB7C886464}"/>
                  </a:ext>
                </a:extLst>
              </p:cNvPr>
              <p:cNvSpPr txBox="1"/>
              <p:nvPr/>
            </p:nvSpPr>
            <p:spPr>
              <a:xfrm>
                <a:off x="5171394" y="3002992"/>
                <a:ext cx="384468" cy="60690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성취기준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적용 시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고려사항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제시</a:t>
                </a:r>
              </a:p>
            </p:txBody>
          </p:sp>
        </p:grp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9B84AC0E-342A-9635-A722-CA58BE73D2BB}"/>
                </a:ext>
              </a:extLst>
            </p:cNvPr>
            <p:cNvGrpSpPr/>
            <p:nvPr/>
          </p:nvGrpSpPr>
          <p:grpSpPr>
            <a:xfrm>
              <a:off x="6929494" y="3524537"/>
              <a:ext cx="220660" cy="220660"/>
              <a:chOff x="2779134" y="3196115"/>
              <a:chExt cx="220660" cy="220660"/>
            </a:xfrm>
          </p:grpSpPr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60636A14-4FEF-F135-70C3-657A917AB4E1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19AFE83A-A545-C3AD-7C73-88EDEDCCE28F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B223BF71-73B6-3EA8-61AA-B1ABED6AE27E}"/>
                </a:ext>
              </a:extLst>
            </p:cNvPr>
            <p:cNvGrpSpPr/>
            <p:nvPr/>
          </p:nvGrpSpPr>
          <p:grpSpPr>
            <a:xfrm>
              <a:off x="7739256" y="3524537"/>
              <a:ext cx="220660" cy="220660"/>
              <a:chOff x="2779134" y="3196115"/>
              <a:chExt cx="220660" cy="220660"/>
            </a:xfrm>
          </p:grpSpPr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7E482E9D-EBDB-11B8-E66D-013E77C32559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6" name="자유형: 도형 105">
                <a:extLst>
                  <a:ext uri="{FF2B5EF4-FFF2-40B4-BE49-F238E27FC236}">
                    <a16:creationId xmlns:a16="http://schemas.microsoft.com/office/drawing/2014/main" id="{D2155A2E-9CD5-D73E-7154-428B327A8C02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FAC8A60-BF50-8C31-99B0-E6F0E6DF29CB}"/>
              </a:ext>
            </a:extLst>
          </p:cNvPr>
          <p:cNvGrpSpPr/>
          <p:nvPr/>
        </p:nvGrpSpPr>
        <p:grpSpPr>
          <a:xfrm>
            <a:off x="290322" y="297020"/>
            <a:ext cx="3528969" cy="655115"/>
            <a:chOff x="290322" y="297020"/>
            <a:chExt cx="3528969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9A8767D-89C4-A199-57AE-AF8B1DC7026C}"/>
                </a:ext>
              </a:extLst>
            </p:cNvPr>
            <p:cNvSpPr txBox="1"/>
            <p:nvPr/>
          </p:nvSpPr>
          <p:spPr>
            <a:xfrm>
              <a:off x="1033272" y="491210"/>
              <a:ext cx="278601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한눈에 보는 성취기준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5CA47D-3016-3670-7BDC-8BF19FED5B10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B13089-9152-C897-1E5E-D1DF53DBFD7D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9EAF3DE-E7A7-0B98-BEFE-E472B34F19B7}"/>
              </a:ext>
            </a:extLst>
          </p:cNvPr>
          <p:cNvGrpSpPr/>
          <p:nvPr/>
        </p:nvGrpSpPr>
        <p:grpSpPr>
          <a:xfrm>
            <a:off x="2298838" y="3066704"/>
            <a:ext cx="3777437" cy="1136326"/>
            <a:chOff x="2298838" y="3066704"/>
            <a:chExt cx="3777437" cy="1136326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464F7230-2172-8D7D-B29B-EF52FF44C427}"/>
                </a:ext>
              </a:extLst>
            </p:cNvPr>
            <p:cNvGrpSpPr/>
            <p:nvPr/>
          </p:nvGrpSpPr>
          <p:grpSpPr>
            <a:xfrm>
              <a:off x="2298838" y="3066704"/>
              <a:ext cx="701231" cy="1136326"/>
              <a:chOff x="5048824" y="2797188"/>
              <a:chExt cx="629600" cy="1018515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E42C1CEE-7116-FF2B-4844-A341862E33ED}"/>
                  </a:ext>
                </a:extLst>
              </p:cNvPr>
              <p:cNvSpPr/>
              <p:nvPr/>
            </p:nvSpPr>
            <p:spPr>
              <a:xfrm>
                <a:off x="5048824" y="2797188"/>
                <a:ext cx="629600" cy="1018515"/>
              </a:xfrm>
              <a:prstGeom prst="roundRect">
                <a:avLst>
                  <a:gd name="adj" fmla="val 543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AA780606-8EE7-783C-F562-33659FBB6BD1}"/>
                  </a:ext>
                </a:extLst>
              </p:cNvPr>
              <p:cNvSpPr txBox="1"/>
              <p:nvPr/>
            </p:nvSpPr>
            <p:spPr>
              <a:xfrm>
                <a:off x="5241091" y="3154718"/>
                <a:ext cx="245068" cy="3034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성취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기준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33CEC82-1451-FDDB-2183-5F74330577BB}"/>
                </a:ext>
              </a:extLst>
            </p:cNvPr>
            <p:cNvGrpSpPr/>
            <p:nvPr/>
          </p:nvGrpSpPr>
          <p:grpSpPr>
            <a:xfrm>
              <a:off x="3067889" y="3066704"/>
              <a:ext cx="701231" cy="1136326"/>
              <a:chOff x="5048824" y="2797188"/>
              <a:chExt cx="629600" cy="1018515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93B6E5EC-B693-05FF-0D42-DAFA7A2834F3}"/>
                  </a:ext>
                </a:extLst>
              </p:cNvPr>
              <p:cNvSpPr/>
              <p:nvPr/>
            </p:nvSpPr>
            <p:spPr>
              <a:xfrm>
                <a:off x="5048824" y="2797188"/>
                <a:ext cx="629600" cy="1018515"/>
              </a:xfrm>
              <a:prstGeom prst="roundRect">
                <a:avLst>
                  <a:gd name="adj" fmla="val 543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637CB4-F04D-B54C-F8D0-D595AA39781D}"/>
                  </a:ext>
                </a:extLst>
              </p:cNvPr>
              <p:cNvSpPr txBox="1"/>
              <p:nvPr/>
            </p:nvSpPr>
            <p:spPr>
              <a:xfrm>
                <a:off x="5248485" y="3154718"/>
                <a:ext cx="230280" cy="3034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학습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요소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5314D463-5C1A-4578-218C-65AD3A768A91}"/>
                </a:ext>
              </a:extLst>
            </p:cNvPr>
            <p:cNvGrpSpPr/>
            <p:nvPr/>
          </p:nvGrpSpPr>
          <p:grpSpPr>
            <a:xfrm>
              <a:off x="3836940" y="3066704"/>
              <a:ext cx="701231" cy="1136326"/>
              <a:chOff x="5048824" y="2797188"/>
              <a:chExt cx="629600" cy="1018515"/>
            </a:xfrm>
          </p:grpSpPr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68A7461F-5735-51E1-AE62-E05FE303F587}"/>
                  </a:ext>
                </a:extLst>
              </p:cNvPr>
              <p:cNvSpPr/>
              <p:nvPr/>
            </p:nvSpPr>
            <p:spPr>
              <a:xfrm>
                <a:off x="5048824" y="2797188"/>
                <a:ext cx="629600" cy="1018515"/>
              </a:xfrm>
              <a:prstGeom prst="roundRect">
                <a:avLst>
                  <a:gd name="adj" fmla="val 543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96C011C-D165-3C3E-028D-1D9B6EAF16E7}"/>
                  </a:ext>
                </a:extLst>
              </p:cNvPr>
              <p:cNvSpPr txBox="1"/>
              <p:nvPr/>
            </p:nvSpPr>
            <p:spPr>
              <a:xfrm>
                <a:off x="5248485" y="3078855"/>
                <a:ext cx="230280" cy="45518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성취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기준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해설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680B5EF-1914-EFF4-20ED-3DBD7DABBAA3}"/>
                </a:ext>
              </a:extLst>
            </p:cNvPr>
            <p:cNvGrpSpPr/>
            <p:nvPr/>
          </p:nvGrpSpPr>
          <p:grpSpPr>
            <a:xfrm>
              <a:off x="4605991" y="3066704"/>
              <a:ext cx="701231" cy="1136326"/>
              <a:chOff x="5048824" y="2797188"/>
              <a:chExt cx="629600" cy="1018515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A7730B01-B8FA-28E7-FA91-6DAA2AE76FE3}"/>
                  </a:ext>
                </a:extLst>
              </p:cNvPr>
              <p:cNvSpPr/>
              <p:nvPr/>
            </p:nvSpPr>
            <p:spPr>
              <a:xfrm>
                <a:off x="5048824" y="2797188"/>
                <a:ext cx="629600" cy="1018515"/>
              </a:xfrm>
              <a:prstGeom prst="roundRect">
                <a:avLst>
                  <a:gd name="adj" fmla="val 543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D0DAA49-1D38-32A5-C7C2-4406E70A64C2}"/>
                  </a:ext>
                </a:extLst>
              </p:cNvPr>
              <p:cNvSpPr txBox="1"/>
              <p:nvPr/>
            </p:nvSpPr>
            <p:spPr>
              <a:xfrm>
                <a:off x="5133345" y="3078855"/>
                <a:ext cx="460562" cy="45518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교수학습</a:t>
                </a: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방법 및</a:t>
                </a: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유의사항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DE28EF8F-D0A2-741D-86CF-272062DB3A23}"/>
                </a:ext>
              </a:extLst>
            </p:cNvPr>
            <p:cNvGrpSpPr/>
            <p:nvPr/>
          </p:nvGrpSpPr>
          <p:grpSpPr>
            <a:xfrm>
              <a:off x="5375044" y="3066704"/>
              <a:ext cx="701231" cy="1136326"/>
              <a:chOff x="5048824" y="2797188"/>
              <a:chExt cx="629600" cy="1018515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9DBB2F18-69AA-656A-2C32-D53C5C1CAC56}"/>
                  </a:ext>
                </a:extLst>
              </p:cNvPr>
              <p:cNvSpPr/>
              <p:nvPr/>
            </p:nvSpPr>
            <p:spPr>
              <a:xfrm>
                <a:off x="5048824" y="2797188"/>
                <a:ext cx="629600" cy="1018515"/>
              </a:xfrm>
              <a:prstGeom prst="roundRect">
                <a:avLst>
                  <a:gd name="adj" fmla="val 543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8362828-3E99-3F29-9680-BCDD4052D77D}"/>
                  </a:ext>
                </a:extLst>
              </p:cNvPr>
              <p:cNvSpPr txBox="1"/>
              <p:nvPr/>
            </p:nvSpPr>
            <p:spPr>
              <a:xfrm>
                <a:off x="5140253" y="3002991"/>
                <a:ext cx="446745" cy="60690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평가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방법 및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유의사항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  <a:p>
                <a:pPr algn="ctr"/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제시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9A10E932-3D9F-24C5-24BE-566B3E76F219}"/>
                </a:ext>
              </a:extLst>
            </p:cNvPr>
            <p:cNvGrpSpPr/>
            <p:nvPr/>
          </p:nvGrpSpPr>
          <p:grpSpPr>
            <a:xfrm>
              <a:off x="2923649" y="3524537"/>
              <a:ext cx="220660" cy="220660"/>
              <a:chOff x="2779134" y="3196115"/>
              <a:chExt cx="220660" cy="220660"/>
            </a:xfrm>
          </p:grpSpPr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32717373-AD8C-7288-8FB1-6E8144F6330F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03DE309D-C645-7CAD-A493-F38ED580BCDC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10EB30AC-6188-26BE-984D-E4113BD14629}"/>
                </a:ext>
              </a:extLst>
            </p:cNvPr>
            <p:cNvGrpSpPr/>
            <p:nvPr/>
          </p:nvGrpSpPr>
          <p:grpSpPr>
            <a:xfrm>
              <a:off x="3692700" y="3524537"/>
              <a:ext cx="220660" cy="220660"/>
              <a:chOff x="2779134" y="3196115"/>
              <a:chExt cx="220660" cy="220660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842599DC-E8FF-0366-C499-CB1AF4D4D9DE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7F9FDEF4-3E61-67E4-7308-C16C62D8DA3D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E1294812-1163-183E-BE70-964BC077FD27}"/>
                </a:ext>
              </a:extLst>
            </p:cNvPr>
            <p:cNvGrpSpPr/>
            <p:nvPr/>
          </p:nvGrpSpPr>
          <p:grpSpPr>
            <a:xfrm>
              <a:off x="4461751" y="3524537"/>
              <a:ext cx="220660" cy="220660"/>
              <a:chOff x="2779134" y="3196115"/>
              <a:chExt cx="220660" cy="220660"/>
            </a:xfrm>
          </p:grpSpPr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C885D335-FBAB-3F15-D9F1-25C6ADD5016C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4C2BF861-7410-9D9C-33A6-16D81B5CFC88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6DACF9C9-F7AD-9781-0EF6-905B561AAA80}"/>
                </a:ext>
              </a:extLst>
            </p:cNvPr>
            <p:cNvGrpSpPr/>
            <p:nvPr/>
          </p:nvGrpSpPr>
          <p:grpSpPr>
            <a:xfrm>
              <a:off x="5230802" y="3524537"/>
              <a:ext cx="220660" cy="220660"/>
              <a:chOff x="2779134" y="3196115"/>
              <a:chExt cx="220660" cy="220660"/>
            </a:xfrm>
          </p:grpSpPr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11D189FC-AB2B-6932-C22A-AC5B6A902CBF}"/>
                  </a:ext>
                </a:extLst>
              </p:cNvPr>
              <p:cNvSpPr/>
              <p:nvPr/>
            </p:nvSpPr>
            <p:spPr>
              <a:xfrm>
                <a:off x="2779134" y="3196115"/>
                <a:ext cx="220660" cy="22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12E97AA5-3C2C-95AA-258B-8BF068D1CAF7}"/>
                  </a:ext>
                </a:extLst>
              </p:cNvPr>
              <p:cNvSpPr/>
              <p:nvPr/>
            </p:nvSpPr>
            <p:spPr>
              <a:xfrm>
                <a:off x="2855213" y="3238092"/>
                <a:ext cx="92793" cy="136706"/>
              </a:xfrm>
              <a:custGeom>
                <a:avLst/>
                <a:gdLst>
                  <a:gd name="connsiteX0" fmla="*/ 6093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093 w 232554"/>
                  <a:gd name="connsiteY3" fmla="*/ 439722 h 439721"/>
                  <a:gd name="connsiteX4" fmla="*/ 232555 w 232554"/>
                  <a:gd name="connsiteY4" fmla="*/ 219822 h 439721"/>
                  <a:gd name="connsiteX5" fmla="*/ 6093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093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093" y="439722"/>
                    </a:lnTo>
                    <a:lnTo>
                      <a:pt x="232555" y="219822"/>
                    </a:lnTo>
                    <a:lnTo>
                      <a:pt x="60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800" dirty="0"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446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그룹 221">
            <a:extLst>
              <a:ext uri="{FF2B5EF4-FFF2-40B4-BE49-F238E27FC236}">
                <a16:creationId xmlns:a16="http://schemas.microsoft.com/office/drawing/2014/main" id="{61846CC8-3E38-1F27-8EDC-A7D47BE9C5B3}"/>
              </a:ext>
            </a:extLst>
          </p:cNvPr>
          <p:cNvGrpSpPr/>
          <p:nvPr/>
        </p:nvGrpSpPr>
        <p:grpSpPr>
          <a:xfrm>
            <a:off x="6172034" y="1178246"/>
            <a:ext cx="1748005" cy="794644"/>
            <a:chOff x="6614945" y="1110356"/>
            <a:chExt cx="1748005" cy="794644"/>
          </a:xfrm>
        </p:grpSpPr>
        <p:grpSp>
          <p:nvGrpSpPr>
            <p:cNvPr id="220" name="그룹 219">
              <a:extLst>
                <a:ext uri="{FF2B5EF4-FFF2-40B4-BE49-F238E27FC236}">
                  <a16:creationId xmlns:a16="http://schemas.microsoft.com/office/drawing/2014/main" id="{A0EE672E-EB3D-EFC3-1049-5F2A9C6233B4}"/>
                </a:ext>
              </a:extLst>
            </p:cNvPr>
            <p:cNvGrpSpPr/>
            <p:nvPr/>
          </p:nvGrpSpPr>
          <p:grpSpPr>
            <a:xfrm>
              <a:off x="6838128" y="1301187"/>
              <a:ext cx="1301638" cy="412982"/>
              <a:chOff x="6899254" y="1319771"/>
              <a:chExt cx="1301638" cy="412982"/>
            </a:xfrm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1427AD46-9831-2537-F76D-E799C7560785}"/>
                  </a:ext>
                </a:extLst>
              </p:cNvPr>
              <p:cNvSpPr txBox="1"/>
              <p:nvPr/>
            </p:nvSpPr>
            <p:spPr>
              <a:xfrm>
                <a:off x="6899254" y="1319771"/>
                <a:ext cx="130163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300" dirty="0">
                    <a:solidFill>
                      <a:srgbClr val="00A99D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어린이 철학함 </a:t>
                </a:r>
                <a:r>
                  <a:rPr lang="ko-KR" altLang="en-US" sz="1300" dirty="0">
                    <a:solidFill>
                      <a:srgbClr val="00A99D"/>
                    </a:solidFill>
                  </a:rPr>
                  <a:t>강조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D0436A9E-5F7A-D1D5-CDDA-9775113904B4}"/>
                  </a:ext>
                </a:extLst>
              </p:cNvPr>
              <p:cNvSpPr txBox="1"/>
              <p:nvPr/>
            </p:nvSpPr>
            <p:spPr>
              <a:xfrm>
                <a:off x="7051539" y="1532698"/>
                <a:ext cx="99706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300" dirty="0">
                    <a:solidFill>
                      <a:srgbClr val="00A99D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초월 영역 </a:t>
                </a:r>
                <a:r>
                  <a:rPr lang="ko-KR" altLang="en-US" sz="1300" dirty="0">
                    <a:solidFill>
                      <a:srgbClr val="00A99D"/>
                    </a:solidFill>
                  </a:rPr>
                  <a:t>포함</a:t>
                </a:r>
              </a:p>
            </p:txBody>
          </p:sp>
        </p:grp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BBC38D9A-6451-49C7-E7CC-0CCEC05385FF}"/>
                </a:ext>
              </a:extLst>
            </p:cNvPr>
            <p:cNvGrpSpPr/>
            <p:nvPr/>
          </p:nvGrpSpPr>
          <p:grpSpPr>
            <a:xfrm>
              <a:off x="6614945" y="1110356"/>
              <a:ext cx="1748005" cy="794644"/>
              <a:chOff x="2043096" y="2643282"/>
              <a:chExt cx="6612978" cy="1940382"/>
            </a:xfrm>
            <a:solidFill>
              <a:srgbClr val="00A99D"/>
            </a:solidFill>
          </p:grpSpPr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982BD9E8-0D43-59AF-6731-19A9C05BCA6E}"/>
                  </a:ext>
                </a:extLst>
              </p:cNvPr>
              <p:cNvSpPr/>
              <p:nvPr/>
            </p:nvSpPr>
            <p:spPr>
              <a:xfrm>
                <a:off x="4597050" y="2730340"/>
                <a:ext cx="84" cy="127"/>
              </a:xfrm>
              <a:custGeom>
                <a:avLst/>
                <a:gdLst>
                  <a:gd name="connsiteX0" fmla="*/ 0 w 84"/>
                  <a:gd name="connsiteY0" fmla="*/ 0 h 127"/>
                  <a:gd name="connsiteX1" fmla="*/ 0 w 84"/>
                  <a:gd name="connsiteY1" fmla="*/ 0 h 127"/>
                  <a:gd name="connsiteX2" fmla="*/ 0 w 84"/>
                  <a:gd name="connsiteY2" fmla="*/ 0 h 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" h="12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90" y="286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자유형: 도형 218">
                <a:extLst>
                  <a:ext uri="{FF2B5EF4-FFF2-40B4-BE49-F238E27FC236}">
                    <a16:creationId xmlns:a16="http://schemas.microsoft.com/office/drawing/2014/main" id="{8E2E89FB-D1C1-CE06-9578-5990F2FDFF13}"/>
                  </a:ext>
                </a:extLst>
              </p:cNvPr>
              <p:cNvSpPr/>
              <p:nvPr/>
            </p:nvSpPr>
            <p:spPr>
              <a:xfrm>
                <a:off x="2043096" y="2643282"/>
                <a:ext cx="6612978" cy="1940382"/>
              </a:xfrm>
              <a:custGeom>
                <a:avLst/>
                <a:gdLst>
                  <a:gd name="connsiteX0" fmla="*/ 5059791 w 5060499"/>
                  <a:gd name="connsiteY0" fmla="*/ 857441 h 1568838"/>
                  <a:gd name="connsiteX1" fmla="*/ 5058553 w 5060499"/>
                  <a:gd name="connsiteY1" fmla="*/ 788099 h 1568838"/>
                  <a:gd name="connsiteX2" fmla="*/ 5043503 w 5060499"/>
                  <a:gd name="connsiteY2" fmla="*/ 738473 h 1568838"/>
                  <a:gd name="connsiteX3" fmla="*/ 5011118 w 5060499"/>
                  <a:gd name="connsiteY3" fmla="*/ 677037 h 1568838"/>
                  <a:gd name="connsiteX4" fmla="*/ 4969780 w 5060499"/>
                  <a:gd name="connsiteY4" fmla="*/ 630460 h 1568838"/>
                  <a:gd name="connsiteX5" fmla="*/ 4895008 w 5060499"/>
                  <a:gd name="connsiteY5" fmla="*/ 542449 h 1568838"/>
                  <a:gd name="connsiteX6" fmla="*/ 4855575 w 5060499"/>
                  <a:gd name="connsiteY6" fmla="*/ 507873 h 1568838"/>
                  <a:gd name="connsiteX7" fmla="*/ 4824143 w 5060499"/>
                  <a:gd name="connsiteY7" fmla="*/ 488252 h 1568838"/>
                  <a:gd name="connsiteX8" fmla="*/ 4825381 w 5060499"/>
                  <a:gd name="connsiteY8" fmla="*/ 472916 h 1568838"/>
                  <a:gd name="connsiteX9" fmla="*/ 4821666 w 5060499"/>
                  <a:gd name="connsiteY9" fmla="*/ 472345 h 1568838"/>
                  <a:gd name="connsiteX10" fmla="*/ 4815284 w 5060499"/>
                  <a:gd name="connsiteY10" fmla="*/ 484442 h 1568838"/>
                  <a:gd name="connsiteX11" fmla="*/ 4814618 w 5060499"/>
                  <a:gd name="connsiteY11" fmla="*/ 461677 h 1568838"/>
                  <a:gd name="connsiteX12" fmla="*/ 4681172 w 5060499"/>
                  <a:gd name="connsiteY12" fmla="*/ 373761 h 1568838"/>
                  <a:gd name="connsiteX13" fmla="*/ 4675457 w 5060499"/>
                  <a:gd name="connsiteY13" fmla="*/ 381572 h 1568838"/>
                  <a:gd name="connsiteX14" fmla="*/ 4669361 w 5060499"/>
                  <a:gd name="connsiteY14" fmla="*/ 376428 h 1568838"/>
                  <a:gd name="connsiteX15" fmla="*/ 4659265 w 5060499"/>
                  <a:gd name="connsiteY15" fmla="*/ 363760 h 1568838"/>
                  <a:gd name="connsiteX16" fmla="*/ 4622498 w 5060499"/>
                  <a:gd name="connsiteY16" fmla="*/ 348425 h 1568838"/>
                  <a:gd name="connsiteX17" fmla="*/ 4592495 w 5060499"/>
                  <a:gd name="connsiteY17" fmla="*/ 330422 h 1568838"/>
                  <a:gd name="connsiteX18" fmla="*/ 4565729 w 5060499"/>
                  <a:gd name="connsiteY18" fmla="*/ 321850 h 1568838"/>
                  <a:gd name="connsiteX19" fmla="*/ 4531535 w 5060499"/>
                  <a:gd name="connsiteY19" fmla="*/ 303467 h 1568838"/>
                  <a:gd name="connsiteX20" fmla="*/ 4531535 w 5060499"/>
                  <a:gd name="connsiteY20" fmla="*/ 316611 h 1568838"/>
                  <a:gd name="connsiteX21" fmla="*/ 4526677 w 5060499"/>
                  <a:gd name="connsiteY21" fmla="*/ 317373 h 1568838"/>
                  <a:gd name="connsiteX22" fmla="*/ 4521438 w 5060499"/>
                  <a:gd name="connsiteY22" fmla="*/ 300895 h 1568838"/>
                  <a:gd name="connsiteX23" fmla="*/ 4506579 w 5060499"/>
                  <a:gd name="connsiteY23" fmla="*/ 295370 h 1568838"/>
                  <a:gd name="connsiteX24" fmla="*/ 4496102 w 5060499"/>
                  <a:gd name="connsiteY24" fmla="*/ 299561 h 1568838"/>
                  <a:gd name="connsiteX25" fmla="*/ 4461812 w 5060499"/>
                  <a:gd name="connsiteY25" fmla="*/ 294799 h 1568838"/>
                  <a:gd name="connsiteX26" fmla="*/ 4455620 w 5060499"/>
                  <a:gd name="connsiteY26" fmla="*/ 290036 h 1568838"/>
                  <a:gd name="connsiteX27" fmla="*/ 4443047 w 5060499"/>
                  <a:gd name="connsiteY27" fmla="*/ 282131 h 1568838"/>
                  <a:gd name="connsiteX28" fmla="*/ 4438190 w 5060499"/>
                  <a:gd name="connsiteY28" fmla="*/ 284798 h 1568838"/>
                  <a:gd name="connsiteX29" fmla="*/ 4439809 w 5060499"/>
                  <a:gd name="connsiteY29" fmla="*/ 270605 h 1568838"/>
                  <a:gd name="connsiteX30" fmla="*/ 4422569 w 5060499"/>
                  <a:gd name="connsiteY30" fmla="*/ 261271 h 1568838"/>
                  <a:gd name="connsiteX31" fmla="*/ 4417901 w 5060499"/>
                  <a:gd name="connsiteY31" fmla="*/ 268415 h 1568838"/>
                  <a:gd name="connsiteX32" fmla="*/ 4434094 w 5060499"/>
                  <a:gd name="connsiteY32" fmla="*/ 269748 h 1568838"/>
                  <a:gd name="connsiteX33" fmla="*/ 4402280 w 5060499"/>
                  <a:gd name="connsiteY33" fmla="*/ 263652 h 1568838"/>
                  <a:gd name="connsiteX34" fmla="*/ 4378658 w 5060499"/>
                  <a:gd name="connsiteY34" fmla="*/ 243459 h 1568838"/>
                  <a:gd name="connsiteX35" fmla="*/ 4372372 w 5060499"/>
                  <a:gd name="connsiteY35" fmla="*/ 246602 h 1568838"/>
                  <a:gd name="connsiteX36" fmla="*/ 4375896 w 5060499"/>
                  <a:gd name="connsiteY36" fmla="*/ 261366 h 1568838"/>
                  <a:gd name="connsiteX37" fmla="*/ 4364942 w 5060499"/>
                  <a:gd name="connsiteY37" fmla="*/ 256985 h 1568838"/>
                  <a:gd name="connsiteX38" fmla="*/ 4366657 w 5060499"/>
                  <a:gd name="connsiteY38" fmla="*/ 246126 h 1568838"/>
                  <a:gd name="connsiteX39" fmla="*/ 4342463 w 5060499"/>
                  <a:gd name="connsiteY39" fmla="*/ 229553 h 1568838"/>
                  <a:gd name="connsiteX40" fmla="*/ 4340749 w 5060499"/>
                  <a:gd name="connsiteY40" fmla="*/ 250031 h 1568838"/>
                  <a:gd name="connsiteX41" fmla="*/ 4337796 w 5060499"/>
                  <a:gd name="connsiteY41" fmla="*/ 227838 h 1568838"/>
                  <a:gd name="connsiteX42" fmla="*/ 4101862 w 5060499"/>
                  <a:gd name="connsiteY42" fmla="*/ 157639 h 1568838"/>
                  <a:gd name="connsiteX43" fmla="*/ 4102338 w 5060499"/>
                  <a:gd name="connsiteY43" fmla="*/ 168402 h 1568838"/>
                  <a:gd name="connsiteX44" fmla="*/ 4089384 w 5060499"/>
                  <a:gd name="connsiteY44" fmla="*/ 173355 h 1568838"/>
                  <a:gd name="connsiteX45" fmla="*/ 4034901 w 5060499"/>
                  <a:gd name="connsiteY45" fmla="*/ 160973 h 1568838"/>
                  <a:gd name="connsiteX46" fmla="*/ 4025757 w 5060499"/>
                  <a:gd name="connsiteY46" fmla="*/ 153353 h 1568838"/>
                  <a:gd name="connsiteX47" fmla="*/ 4010612 w 5060499"/>
                  <a:gd name="connsiteY47" fmla="*/ 139160 h 1568838"/>
                  <a:gd name="connsiteX48" fmla="*/ 3980323 w 5060499"/>
                  <a:gd name="connsiteY48" fmla="*/ 130874 h 1568838"/>
                  <a:gd name="connsiteX49" fmla="*/ 3948985 w 5060499"/>
                  <a:gd name="connsiteY49" fmla="*/ 122968 h 1568838"/>
                  <a:gd name="connsiteX50" fmla="*/ 3942699 w 5060499"/>
                  <a:gd name="connsiteY50" fmla="*/ 123920 h 1568838"/>
                  <a:gd name="connsiteX51" fmla="*/ 3947271 w 5060499"/>
                  <a:gd name="connsiteY51" fmla="*/ 138398 h 1568838"/>
                  <a:gd name="connsiteX52" fmla="*/ 3916315 w 5060499"/>
                  <a:gd name="connsiteY52" fmla="*/ 133445 h 1568838"/>
                  <a:gd name="connsiteX53" fmla="*/ 3928507 w 5060499"/>
                  <a:gd name="connsiteY53" fmla="*/ 128683 h 1568838"/>
                  <a:gd name="connsiteX54" fmla="*/ 3937746 w 5060499"/>
                  <a:gd name="connsiteY54" fmla="*/ 123158 h 1568838"/>
                  <a:gd name="connsiteX55" fmla="*/ 3934698 w 5060499"/>
                  <a:gd name="connsiteY55" fmla="*/ 119729 h 1568838"/>
                  <a:gd name="connsiteX56" fmla="*/ 3924506 w 5060499"/>
                  <a:gd name="connsiteY56" fmla="*/ 124206 h 1568838"/>
                  <a:gd name="connsiteX57" fmla="*/ 3895169 w 5060499"/>
                  <a:gd name="connsiteY57" fmla="*/ 112871 h 1568838"/>
                  <a:gd name="connsiteX58" fmla="*/ 3887168 w 5060499"/>
                  <a:gd name="connsiteY58" fmla="*/ 123920 h 1568838"/>
                  <a:gd name="connsiteX59" fmla="*/ 3858688 w 5060499"/>
                  <a:gd name="connsiteY59" fmla="*/ 110109 h 1568838"/>
                  <a:gd name="connsiteX60" fmla="*/ 3866880 w 5060499"/>
                  <a:gd name="connsiteY60" fmla="*/ 114300 h 1568838"/>
                  <a:gd name="connsiteX61" fmla="*/ 3865927 w 5060499"/>
                  <a:gd name="connsiteY61" fmla="*/ 116967 h 1568838"/>
                  <a:gd name="connsiteX62" fmla="*/ 3843925 w 5060499"/>
                  <a:gd name="connsiteY62" fmla="*/ 114110 h 1568838"/>
                  <a:gd name="connsiteX63" fmla="*/ 3851259 w 5060499"/>
                  <a:gd name="connsiteY63" fmla="*/ 104013 h 1568838"/>
                  <a:gd name="connsiteX64" fmla="*/ 3823636 w 5060499"/>
                  <a:gd name="connsiteY64" fmla="*/ 100108 h 1568838"/>
                  <a:gd name="connsiteX65" fmla="*/ 3822684 w 5060499"/>
                  <a:gd name="connsiteY65" fmla="*/ 111633 h 1568838"/>
                  <a:gd name="connsiteX66" fmla="*/ 3808492 w 5060499"/>
                  <a:gd name="connsiteY66" fmla="*/ 104775 h 1568838"/>
                  <a:gd name="connsiteX67" fmla="*/ 3792775 w 5060499"/>
                  <a:gd name="connsiteY67" fmla="*/ 95917 h 1568838"/>
                  <a:gd name="connsiteX68" fmla="*/ 3733340 w 5060499"/>
                  <a:gd name="connsiteY68" fmla="*/ 82963 h 1568838"/>
                  <a:gd name="connsiteX69" fmla="*/ 3723338 w 5060499"/>
                  <a:gd name="connsiteY69" fmla="*/ 97631 h 1568838"/>
                  <a:gd name="connsiteX70" fmla="*/ 3719528 w 5060499"/>
                  <a:gd name="connsiteY70" fmla="*/ 95726 h 1568838"/>
                  <a:gd name="connsiteX71" fmla="*/ 3705241 w 5060499"/>
                  <a:gd name="connsiteY71" fmla="*/ 79915 h 1568838"/>
                  <a:gd name="connsiteX72" fmla="*/ 3695240 w 5060499"/>
                  <a:gd name="connsiteY72" fmla="*/ 77343 h 1568838"/>
                  <a:gd name="connsiteX73" fmla="*/ 3621802 w 5060499"/>
                  <a:gd name="connsiteY73" fmla="*/ 67151 h 1568838"/>
                  <a:gd name="connsiteX74" fmla="*/ 3588274 w 5060499"/>
                  <a:gd name="connsiteY74" fmla="*/ 61246 h 1568838"/>
                  <a:gd name="connsiteX75" fmla="*/ 3584273 w 5060499"/>
                  <a:gd name="connsiteY75" fmla="*/ 71152 h 1568838"/>
                  <a:gd name="connsiteX76" fmla="*/ 3560842 w 5060499"/>
                  <a:gd name="connsiteY76" fmla="*/ 58579 h 1568838"/>
                  <a:gd name="connsiteX77" fmla="*/ 3539887 w 5060499"/>
                  <a:gd name="connsiteY77" fmla="*/ 53816 h 1568838"/>
                  <a:gd name="connsiteX78" fmla="*/ 3369866 w 5060499"/>
                  <a:gd name="connsiteY78" fmla="*/ 39624 h 1568838"/>
                  <a:gd name="connsiteX79" fmla="*/ 3372056 w 5060499"/>
                  <a:gd name="connsiteY79" fmla="*/ 54102 h 1568838"/>
                  <a:gd name="connsiteX80" fmla="*/ 3348244 w 5060499"/>
                  <a:gd name="connsiteY80" fmla="*/ 37814 h 1568838"/>
                  <a:gd name="connsiteX81" fmla="*/ 3320431 w 5060499"/>
                  <a:gd name="connsiteY81" fmla="*/ 35528 h 1568838"/>
                  <a:gd name="connsiteX82" fmla="*/ 3316049 w 5060499"/>
                  <a:gd name="connsiteY82" fmla="*/ 51340 h 1568838"/>
                  <a:gd name="connsiteX83" fmla="*/ 3303571 w 5060499"/>
                  <a:gd name="connsiteY83" fmla="*/ 47054 h 1568838"/>
                  <a:gd name="connsiteX84" fmla="*/ 3257851 w 5060499"/>
                  <a:gd name="connsiteY84" fmla="*/ 46101 h 1568838"/>
                  <a:gd name="connsiteX85" fmla="*/ 3181270 w 5060499"/>
                  <a:gd name="connsiteY85" fmla="*/ 39910 h 1568838"/>
                  <a:gd name="connsiteX86" fmla="*/ 3064303 w 5060499"/>
                  <a:gd name="connsiteY86" fmla="*/ 32195 h 1568838"/>
                  <a:gd name="connsiteX87" fmla="*/ 3041443 w 5060499"/>
                  <a:gd name="connsiteY87" fmla="*/ 27813 h 1568838"/>
                  <a:gd name="connsiteX88" fmla="*/ 3028680 w 5060499"/>
                  <a:gd name="connsiteY88" fmla="*/ 30004 h 1568838"/>
                  <a:gd name="connsiteX89" fmla="*/ 3027823 w 5060499"/>
                  <a:gd name="connsiteY89" fmla="*/ 17431 h 1568838"/>
                  <a:gd name="connsiteX90" fmla="*/ 3021155 w 5060499"/>
                  <a:gd name="connsiteY90" fmla="*/ 26575 h 1568838"/>
                  <a:gd name="connsiteX91" fmla="*/ 3018202 w 5060499"/>
                  <a:gd name="connsiteY91" fmla="*/ 30099 h 1568838"/>
                  <a:gd name="connsiteX92" fmla="*/ 3013535 w 5060499"/>
                  <a:gd name="connsiteY92" fmla="*/ 28099 h 1568838"/>
                  <a:gd name="connsiteX93" fmla="*/ 3008582 w 5060499"/>
                  <a:gd name="connsiteY93" fmla="*/ 27432 h 1568838"/>
                  <a:gd name="connsiteX94" fmla="*/ 2998295 w 5060499"/>
                  <a:gd name="connsiteY94" fmla="*/ 26765 h 1568838"/>
                  <a:gd name="connsiteX95" fmla="*/ 2988961 w 5060499"/>
                  <a:gd name="connsiteY95" fmla="*/ 24670 h 1568838"/>
                  <a:gd name="connsiteX96" fmla="*/ 2975911 w 5060499"/>
                  <a:gd name="connsiteY96" fmla="*/ 24575 h 1568838"/>
                  <a:gd name="connsiteX97" fmla="*/ 2941336 w 5060499"/>
                  <a:gd name="connsiteY97" fmla="*/ 10097 h 1568838"/>
                  <a:gd name="connsiteX98" fmla="*/ 2939717 w 5060499"/>
                  <a:gd name="connsiteY98" fmla="*/ 28956 h 1568838"/>
                  <a:gd name="connsiteX99" fmla="*/ 2929239 w 5060499"/>
                  <a:gd name="connsiteY99" fmla="*/ 21241 h 1568838"/>
                  <a:gd name="connsiteX100" fmla="*/ 2909617 w 5060499"/>
                  <a:gd name="connsiteY100" fmla="*/ 10097 h 1568838"/>
                  <a:gd name="connsiteX101" fmla="*/ 2854468 w 5060499"/>
                  <a:gd name="connsiteY101" fmla="*/ 7525 h 1568838"/>
                  <a:gd name="connsiteX102" fmla="*/ 2828560 w 5060499"/>
                  <a:gd name="connsiteY102" fmla="*/ 7144 h 1568838"/>
                  <a:gd name="connsiteX103" fmla="*/ 2810081 w 5060499"/>
                  <a:gd name="connsiteY103" fmla="*/ 10478 h 1568838"/>
                  <a:gd name="connsiteX104" fmla="*/ 2809319 w 5060499"/>
                  <a:gd name="connsiteY104" fmla="*/ 7334 h 1568838"/>
                  <a:gd name="connsiteX105" fmla="*/ 2794841 w 5060499"/>
                  <a:gd name="connsiteY105" fmla="*/ 20765 h 1568838"/>
                  <a:gd name="connsiteX106" fmla="*/ 2783697 w 5060499"/>
                  <a:gd name="connsiteY106" fmla="*/ 5239 h 1568838"/>
                  <a:gd name="connsiteX107" fmla="*/ 2758932 w 5060499"/>
                  <a:gd name="connsiteY107" fmla="*/ 10192 h 1568838"/>
                  <a:gd name="connsiteX108" fmla="*/ 2756170 w 5060499"/>
                  <a:gd name="connsiteY108" fmla="*/ 8858 h 1568838"/>
                  <a:gd name="connsiteX109" fmla="*/ 2727500 w 5060499"/>
                  <a:gd name="connsiteY109" fmla="*/ 15335 h 1568838"/>
                  <a:gd name="connsiteX110" fmla="*/ 2712355 w 5060499"/>
                  <a:gd name="connsiteY110" fmla="*/ 4096 h 1568838"/>
                  <a:gd name="connsiteX111" fmla="*/ 2692162 w 5060499"/>
                  <a:gd name="connsiteY111" fmla="*/ 6191 h 1568838"/>
                  <a:gd name="connsiteX112" fmla="*/ 2688923 w 5060499"/>
                  <a:gd name="connsiteY112" fmla="*/ 13907 h 1568838"/>
                  <a:gd name="connsiteX113" fmla="*/ 2687018 w 5060499"/>
                  <a:gd name="connsiteY113" fmla="*/ 10478 h 1568838"/>
                  <a:gd name="connsiteX114" fmla="*/ 2660539 w 5060499"/>
                  <a:gd name="connsiteY114" fmla="*/ 17907 h 1568838"/>
                  <a:gd name="connsiteX115" fmla="*/ 2653871 w 5060499"/>
                  <a:gd name="connsiteY115" fmla="*/ 7430 h 1568838"/>
                  <a:gd name="connsiteX116" fmla="*/ 2654443 w 5060499"/>
                  <a:gd name="connsiteY116" fmla="*/ 16955 h 1568838"/>
                  <a:gd name="connsiteX117" fmla="*/ 2648823 w 5060499"/>
                  <a:gd name="connsiteY117" fmla="*/ 17431 h 1568838"/>
                  <a:gd name="connsiteX118" fmla="*/ 2646442 w 5060499"/>
                  <a:gd name="connsiteY118" fmla="*/ 5524 h 1568838"/>
                  <a:gd name="connsiteX119" fmla="*/ 2614438 w 5060499"/>
                  <a:gd name="connsiteY119" fmla="*/ 2953 h 1568838"/>
                  <a:gd name="connsiteX120" fmla="*/ 2596054 w 5060499"/>
                  <a:gd name="connsiteY120" fmla="*/ 13811 h 1568838"/>
                  <a:gd name="connsiteX121" fmla="*/ 2572813 w 5060499"/>
                  <a:gd name="connsiteY121" fmla="*/ 10192 h 1568838"/>
                  <a:gd name="connsiteX122" fmla="*/ 2559193 w 5060499"/>
                  <a:gd name="connsiteY122" fmla="*/ 16859 h 1568838"/>
                  <a:gd name="connsiteX123" fmla="*/ 2530618 w 5060499"/>
                  <a:gd name="connsiteY123" fmla="*/ 14859 h 1568838"/>
                  <a:gd name="connsiteX124" fmla="*/ 2535190 w 5060499"/>
                  <a:gd name="connsiteY124" fmla="*/ 3048 h 1568838"/>
                  <a:gd name="connsiteX125" fmla="*/ 2532142 w 5060499"/>
                  <a:gd name="connsiteY125" fmla="*/ 0 h 1568838"/>
                  <a:gd name="connsiteX126" fmla="*/ 2524617 w 5060499"/>
                  <a:gd name="connsiteY126" fmla="*/ 9049 h 1568838"/>
                  <a:gd name="connsiteX127" fmla="*/ 2500138 w 5060499"/>
                  <a:gd name="connsiteY127" fmla="*/ 4667 h 1568838"/>
                  <a:gd name="connsiteX128" fmla="*/ 2489660 w 5060499"/>
                  <a:gd name="connsiteY128" fmla="*/ 3905 h 1568838"/>
                  <a:gd name="connsiteX129" fmla="*/ 2493756 w 5060499"/>
                  <a:gd name="connsiteY129" fmla="*/ 12954 h 1568838"/>
                  <a:gd name="connsiteX130" fmla="*/ 2479087 w 5060499"/>
                  <a:gd name="connsiteY130" fmla="*/ 10478 h 1568838"/>
                  <a:gd name="connsiteX131" fmla="*/ 2464705 w 5060499"/>
                  <a:gd name="connsiteY131" fmla="*/ 1619 h 1568838"/>
                  <a:gd name="connsiteX132" fmla="*/ 2466134 w 5060499"/>
                  <a:gd name="connsiteY132" fmla="*/ 12478 h 1568838"/>
                  <a:gd name="connsiteX133" fmla="*/ 2454037 w 5060499"/>
                  <a:gd name="connsiteY133" fmla="*/ 2953 h 1568838"/>
                  <a:gd name="connsiteX134" fmla="*/ 2444607 w 5060499"/>
                  <a:gd name="connsiteY134" fmla="*/ 15716 h 1568838"/>
                  <a:gd name="connsiteX135" fmla="*/ 2443750 w 5060499"/>
                  <a:gd name="connsiteY135" fmla="*/ 7715 h 1568838"/>
                  <a:gd name="connsiteX136" fmla="*/ 2420794 w 5060499"/>
                  <a:gd name="connsiteY136" fmla="*/ 3810 h 1568838"/>
                  <a:gd name="connsiteX137" fmla="*/ 2394696 w 5060499"/>
                  <a:gd name="connsiteY137" fmla="*/ 8287 h 1568838"/>
                  <a:gd name="connsiteX138" fmla="*/ 2372503 w 5060499"/>
                  <a:gd name="connsiteY138" fmla="*/ 3524 h 1568838"/>
                  <a:gd name="connsiteX139" fmla="*/ 2367740 w 5060499"/>
                  <a:gd name="connsiteY139" fmla="*/ 17336 h 1568838"/>
                  <a:gd name="connsiteX140" fmla="*/ 2364692 w 5060499"/>
                  <a:gd name="connsiteY140" fmla="*/ 16764 h 1568838"/>
                  <a:gd name="connsiteX141" fmla="*/ 2365645 w 5060499"/>
                  <a:gd name="connsiteY141" fmla="*/ 5239 h 1568838"/>
                  <a:gd name="connsiteX142" fmla="*/ 2339546 w 5060499"/>
                  <a:gd name="connsiteY142" fmla="*/ 5429 h 1568838"/>
                  <a:gd name="connsiteX143" fmla="*/ 2290778 w 5060499"/>
                  <a:gd name="connsiteY143" fmla="*/ 16859 h 1568838"/>
                  <a:gd name="connsiteX144" fmla="*/ 2276491 w 5060499"/>
                  <a:gd name="connsiteY144" fmla="*/ 6763 h 1568838"/>
                  <a:gd name="connsiteX145" fmla="*/ 2259631 w 5060499"/>
                  <a:gd name="connsiteY145" fmla="*/ 7906 h 1568838"/>
                  <a:gd name="connsiteX146" fmla="*/ 2251916 w 5060499"/>
                  <a:gd name="connsiteY146" fmla="*/ 11621 h 1568838"/>
                  <a:gd name="connsiteX147" fmla="*/ 2231818 w 5060499"/>
                  <a:gd name="connsiteY147" fmla="*/ 8954 h 1568838"/>
                  <a:gd name="connsiteX148" fmla="*/ 2210673 w 5060499"/>
                  <a:gd name="connsiteY148" fmla="*/ 10859 h 1568838"/>
                  <a:gd name="connsiteX149" fmla="*/ 2168382 w 5060499"/>
                  <a:gd name="connsiteY149" fmla="*/ 10573 h 1568838"/>
                  <a:gd name="connsiteX150" fmla="*/ 2125138 w 5060499"/>
                  <a:gd name="connsiteY150" fmla="*/ 15716 h 1568838"/>
                  <a:gd name="connsiteX151" fmla="*/ 2103802 w 5060499"/>
                  <a:gd name="connsiteY151" fmla="*/ 16002 h 1568838"/>
                  <a:gd name="connsiteX152" fmla="*/ 2064274 w 5060499"/>
                  <a:gd name="connsiteY152" fmla="*/ 20860 h 1568838"/>
                  <a:gd name="connsiteX153" fmla="*/ 2056844 w 5060499"/>
                  <a:gd name="connsiteY153" fmla="*/ 15621 h 1568838"/>
                  <a:gd name="connsiteX154" fmla="*/ 2018554 w 5060499"/>
                  <a:gd name="connsiteY154" fmla="*/ 19050 h 1568838"/>
                  <a:gd name="connsiteX155" fmla="*/ 1987883 w 5060499"/>
                  <a:gd name="connsiteY155" fmla="*/ 20574 h 1568838"/>
                  <a:gd name="connsiteX156" fmla="*/ 1972262 w 5060499"/>
                  <a:gd name="connsiteY156" fmla="*/ 26956 h 1568838"/>
                  <a:gd name="connsiteX157" fmla="*/ 1931305 w 5060499"/>
                  <a:gd name="connsiteY157" fmla="*/ 33719 h 1568838"/>
                  <a:gd name="connsiteX158" fmla="*/ 1931019 w 5060499"/>
                  <a:gd name="connsiteY158" fmla="*/ 19145 h 1568838"/>
                  <a:gd name="connsiteX159" fmla="*/ 1877203 w 5060499"/>
                  <a:gd name="connsiteY159" fmla="*/ 27908 h 1568838"/>
                  <a:gd name="connsiteX160" fmla="*/ 1858153 w 5060499"/>
                  <a:gd name="connsiteY160" fmla="*/ 28861 h 1568838"/>
                  <a:gd name="connsiteX161" fmla="*/ 1824148 w 5060499"/>
                  <a:gd name="connsiteY161" fmla="*/ 32957 h 1568838"/>
                  <a:gd name="connsiteX162" fmla="*/ 1819195 w 5060499"/>
                  <a:gd name="connsiteY162" fmla="*/ 31242 h 1568838"/>
                  <a:gd name="connsiteX163" fmla="*/ 1779762 w 5060499"/>
                  <a:gd name="connsiteY163" fmla="*/ 34671 h 1568838"/>
                  <a:gd name="connsiteX164" fmla="*/ 1775380 w 5060499"/>
                  <a:gd name="connsiteY164" fmla="*/ 36100 h 1568838"/>
                  <a:gd name="connsiteX165" fmla="*/ 1760331 w 5060499"/>
                  <a:gd name="connsiteY165" fmla="*/ 39338 h 1568838"/>
                  <a:gd name="connsiteX166" fmla="*/ 1748329 w 5060499"/>
                  <a:gd name="connsiteY166" fmla="*/ 42577 h 1568838"/>
                  <a:gd name="connsiteX167" fmla="*/ 1725374 w 5060499"/>
                  <a:gd name="connsiteY167" fmla="*/ 49625 h 1568838"/>
                  <a:gd name="connsiteX168" fmla="*/ 1707181 w 5060499"/>
                  <a:gd name="connsiteY168" fmla="*/ 43244 h 1568838"/>
                  <a:gd name="connsiteX169" fmla="*/ 1690894 w 5060499"/>
                  <a:gd name="connsiteY169" fmla="*/ 44196 h 1568838"/>
                  <a:gd name="connsiteX170" fmla="*/ 1673082 w 5060499"/>
                  <a:gd name="connsiteY170" fmla="*/ 48387 h 1568838"/>
                  <a:gd name="connsiteX171" fmla="*/ 1662319 w 5060499"/>
                  <a:gd name="connsiteY171" fmla="*/ 51054 h 1568838"/>
                  <a:gd name="connsiteX172" fmla="*/ 1641554 w 5060499"/>
                  <a:gd name="connsiteY172" fmla="*/ 50102 h 1568838"/>
                  <a:gd name="connsiteX173" fmla="*/ 1634696 w 5060499"/>
                  <a:gd name="connsiteY173" fmla="*/ 46863 h 1568838"/>
                  <a:gd name="connsiteX174" fmla="*/ 1631934 w 5060499"/>
                  <a:gd name="connsiteY174" fmla="*/ 52483 h 1568838"/>
                  <a:gd name="connsiteX175" fmla="*/ 1628029 w 5060499"/>
                  <a:gd name="connsiteY175" fmla="*/ 59627 h 1568838"/>
                  <a:gd name="connsiteX176" fmla="*/ 1619456 w 5060499"/>
                  <a:gd name="connsiteY176" fmla="*/ 60579 h 1568838"/>
                  <a:gd name="connsiteX177" fmla="*/ 1617932 w 5060499"/>
                  <a:gd name="connsiteY177" fmla="*/ 50483 h 1568838"/>
                  <a:gd name="connsiteX178" fmla="*/ 1615551 w 5060499"/>
                  <a:gd name="connsiteY178" fmla="*/ 50197 h 1568838"/>
                  <a:gd name="connsiteX179" fmla="*/ 1611836 w 5060499"/>
                  <a:gd name="connsiteY179" fmla="*/ 58007 h 1568838"/>
                  <a:gd name="connsiteX180" fmla="*/ 1592881 w 5060499"/>
                  <a:gd name="connsiteY180" fmla="*/ 53150 h 1568838"/>
                  <a:gd name="connsiteX181" fmla="*/ 1590024 w 5060499"/>
                  <a:gd name="connsiteY181" fmla="*/ 61055 h 1568838"/>
                  <a:gd name="connsiteX182" fmla="*/ 1575355 w 5060499"/>
                  <a:gd name="connsiteY182" fmla="*/ 58674 h 1568838"/>
                  <a:gd name="connsiteX183" fmla="*/ 1546399 w 5060499"/>
                  <a:gd name="connsiteY183" fmla="*/ 67342 h 1568838"/>
                  <a:gd name="connsiteX184" fmla="*/ 1510490 w 5060499"/>
                  <a:gd name="connsiteY184" fmla="*/ 64770 h 1568838"/>
                  <a:gd name="connsiteX185" fmla="*/ 1510871 w 5060499"/>
                  <a:gd name="connsiteY185" fmla="*/ 69628 h 1568838"/>
                  <a:gd name="connsiteX186" fmla="*/ 1491440 w 5060499"/>
                  <a:gd name="connsiteY186" fmla="*/ 68961 h 1568838"/>
                  <a:gd name="connsiteX187" fmla="*/ 1472581 w 5060499"/>
                  <a:gd name="connsiteY187" fmla="*/ 72295 h 1568838"/>
                  <a:gd name="connsiteX188" fmla="*/ 1462960 w 5060499"/>
                  <a:gd name="connsiteY188" fmla="*/ 73914 h 1568838"/>
                  <a:gd name="connsiteX189" fmla="*/ 1424289 w 5060499"/>
                  <a:gd name="connsiteY189" fmla="*/ 72009 h 1568838"/>
                  <a:gd name="connsiteX190" fmla="*/ 1420860 w 5060499"/>
                  <a:gd name="connsiteY190" fmla="*/ 75819 h 1568838"/>
                  <a:gd name="connsiteX191" fmla="*/ 1421050 w 5060499"/>
                  <a:gd name="connsiteY191" fmla="*/ 78010 h 1568838"/>
                  <a:gd name="connsiteX192" fmla="*/ 1432385 w 5060499"/>
                  <a:gd name="connsiteY192" fmla="*/ 77438 h 1568838"/>
                  <a:gd name="connsiteX193" fmla="*/ 1432861 w 5060499"/>
                  <a:gd name="connsiteY193" fmla="*/ 80867 h 1568838"/>
                  <a:gd name="connsiteX194" fmla="*/ 1389904 w 5060499"/>
                  <a:gd name="connsiteY194" fmla="*/ 87535 h 1568838"/>
                  <a:gd name="connsiteX195" fmla="*/ 1392571 w 5060499"/>
                  <a:gd name="connsiteY195" fmla="*/ 74390 h 1568838"/>
                  <a:gd name="connsiteX196" fmla="*/ 1378569 w 5060499"/>
                  <a:gd name="connsiteY196" fmla="*/ 87059 h 1568838"/>
                  <a:gd name="connsiteX197" fmla="*/ 1300654 w 5060499"/>
                  <a:gd name="connsiteY197" fmla="*/ 99155 h 1568838"/>
                  <a:gd name="connsiteX198" fmla="*/ 1293796 w 5060499"/>
                  <a:gd name="connsiteY198" fmla="*/ 96869 h 1568838"/>
                  <a:gd name="connsiteX199" fmla="*/ 1279985 w 5060499"/>
                  <a:gd name="connsiteY199" fmla="*/ 89059 h 1568838"/>
                  <a:gd name="connsiteX200" fmla="*/ 1277509 w 5060499"/>
                  <a:gd name="connsiteY200" fmla="*/ 92202 h 1568838"/>
                  <a:gd name="connsiteX201" fmla="*/ 1283414 w 5060499"/>
                  <a:gd name="connsiteY201" fmla="*/ 104775 h 1568838"/>
                  <a:gd name="connsiteX202" fmla="*/ 1215691 w 5060499"/>
                  <a:gd name="connsiteY202" fmla="*/ 113919 h 1568838"/>
                  <a:gd name="connsiteX203" fmla="*/ 1193498 w 5060499"/>
                  <a:gd name="connsiteY203" fmla="*/ 116681 h 1568838"/>
                  <a:gd name="connsiteX204" fmla="*/ 1149397 w 5060499"/>
                  <a:gd name="connsiteY204" fmla="*/ 124587 h 1568838"/>
                  <a:gd name="connsiteX205" fmla="*/ 1120346 w 5060499"/>
                  <a:gd name="connsiteY205" fmla="*/ 127254 h 1568838"/>
                  <a:gd name="connsiteX206" fmla="*/ 1081389 w 5060499"/>
                  <a:gd name="connsiteY206" fmla="*/ 137065 h 1568838"/>
                  <a:gd name="connsiteX207" fmla="*/ 1053481 w 5060499"/>
                  <a:gd name="connsiteY207" fmla="*/ 135636 h 1568838"/>
                  <a:gd name="connsiteX208" fmla="*/ 1033478 w 5060499"/>
                  <a:gd name="connsiteY208" fmla="*/ 146685 h 1568838"/>
                  <a:gd name="connsiteX209" fmla="*/ 1016428 w 5060499"/>
                  <a:gd name="connsiteY209" fmla="*/ 150686 h 1568838"/>
                  <a:gd name="connsiteX210" fmla="*/ 1006903 w 5060499"/>
                  <a:gd name="connsiteY210" fmla="*/ 151067 h 1568838"/>
                  <a:gd name="connsiteX211" fmla="*/ 1009475 w 5060499"/>
                  <a:gd name="connsiteY211" fmla="*/ 141446 h 1568838"/>
                  <a:gd name="connsiteX212" fmla="*/ 995664 w 5060499"/>
                  <a:gd name="connsiteY212" fmla="*/ 147638 h 1568838"/>
                  <a:gd name="connsiteX213" fmla="*/ 953087 w 5060499"/>
                  <a:gd name="connsiteY213" fmla="*/ 164687 h 1568838"/>
                  <a:gd name="connsiteX214" fmla="*/ 949944 w 5060499"/>
                  <a:gd name="connsiteY214" fmla="*/ 164021 h 1568838"/>
                  <a:gd name="connsiteX215" fmla="*/ 906224 w 5060499"/>
                  <a:gd name="connsiteY215" fmla="*/ 173450 h 1568838"/>
                  <a:gd name="connsiteX216" fmla="*/ 882602 w 5060499"/>
                  <a:gd name="connsiteY216" fmla="*/ 179927 h 1568838"/>
                  <a:gd name="connsiteX217" fmla="*/ 872696 w 5060499"/>
                  <a:gd name="connsiteY217" fmla="*/ 177451 h 1568838"/>
                  <a:gd name="connsiteX218" fmla="*/ 869743 w 5060499"/>
                  <a:gd name="connsiteY218" fmla="*/ 184404 h 1568838"/>
                  <a:gd name="connsiteX219" fmla="*/ 841549 w 5060499"/>
                  <a:gd name="connsiteY219" fmla="*/ 195739 h 1568838"/>
                  <a:gd name="connsiteX220" fmla="*/ 811450 w 5060499"/>
                  <a:gd name="connsiteY220" fmla="*/ 197358 h 1568838"/>
                  <a:gd name="connsiteX221" fmla="*/ 807545 w 5060499"/>
                  <a:gd name="connsiteY221" fmla="*/ 207645 h 1568838"/>
                  <a:gd name="connsiteX222" fmla="*/ 804592 w 5060499"/>
                  <a:gd name="connsiteY222" fmla="*/ 206978 h 1568838"/>
                  <a:gd name="connsiteX223" fmla="*/ 804783 w 5060499"/>
                  <a:gd name="connsiteY223" fmla="*/ 197167 h 1568838"/>
                  <a:gd name="connsiteX224" fmla="*/ 761063 w 5060499"/>
                  <a:gd name="connsiteY224" fmla="*/ 217265 h 1568838"/>
                  <a:gd name="connsiteX225" fmla="*/ 697627 w 5060499"/>
                  <a:gd name="connsiteY225" fmla="*/ 233934 h 1568838"/>
                  <a:gd name="connsiteX226" fmla="*/ 699532 w 5060499"/>
                  <a:gd name="connsiteY226" fmla="*/ 241840 h 1568838"/>
                  <a:gd name="connsiteX227" fmla="*/ 681339 w 5060499"/>
                  <a:gd name="connsiteY227" fmla="*/ 237173 h 1568838"/>
                  <a:gd name="connsiteX228" fmla="*/ 664099 w 5060499"/>
                  <a:gd name="connsiteY228" fmla="*/ 244030 h 1568838"/>
                  <a:gd name="connsiteX229" fmla="*/ 658098 w 5060499"/>
                  <a:gd name="connsiteY229" fmla="*/ 249746 h 1568838"/>
                  <a:gd name="connsiteX230" fmla="*/ 624189 w 5060499"/>
                  <a:gd name="connsiteY230" fmla="*/ 262319 h 1568838"/>
                  <a:gd name="connsiteX231" fmla="*/ 604948 w 5060499"/>
                  <a:gd name="connsiteY231" fmla="*/ 268510 h 1568838"/>
                  <a:gd name="connsiteX232" fmla="*/ 599614 w 5060499"/>
                  <a:gd name="connsiteY232" fmla="*/ 278130 h 1568838"/>
                  <a:gd name="connsiteX233" fmla="*/ 595614 w 5060499"/>
                  <a:gd name="connsiteY233" fmla="*/ 277559 h 1568838"/>
                  <a:gd name="connsiteX234" fmla="*/ 593899 w 5060499"/>
                  <a:gd name="connsiteY234" fmla="*/ 268034 h 1568838"/>
                  <a:gd name="connsiteX235" fmla="*/ 589708 w 5060499"/>
                  <a:gd name="connsiteY235" fmla="*/ 263557 h 1568838"/>
                  <a:gd name="connsiteX236" fmla="*/ 571135 w 5060499"/>
                  <a:gd name="connsiteY236" fmla="*/ 283274 h 1568838"/>
                  <a:gd name="connsiteX237" fmla="*/ 542655 w 5060499"/>
                  <a:gd name="connsiteY237" fmla="*/ 290608 h 1568838"/>
                  <a:gd name="connsiteX238" fmla="*/ 486934 w 5060499"/>
                  <a:gd name="connsiteY238" fmla="*/ 323564 h 1568838"/>
                  <a:gd name="connsiteX239" fmla="*/ 468169 w 5060499"/>
                  <a:gd name="connsiteY239" fmla="*/ 329946 h 1568838"/>
                  <a:gd name="connsiteX240" fmla="*/ 451120 w 5060499"/>
                  <a:gd name="connsiteY240" fmla="*/ 335280 h 1568838"/>
                  <a:gd name="connsiteX241" fmla="*/ 434737 w 5060499"/>
                  <a:gd name="connsiteY241" fmla="*/ 346615 h 1568838"/>
                  <a:gd name="connsiteX242" fmla="*/ 414544 w 5060499"/>
                  <a:gd name="connsiteY242" fmla="*/ 355378 h 1568838"/>
                  <a:gd name="connsiteX243" fmla="*/ 392350 w 5060499"/>
                  <a:gd name="connsiteY243" fmla="*/ 370713 h 1568838"/>
                  <a:gd name="connsiteX244" fmla="*/ 358060 w 5060499"/>
                  <a:gd name="connsiteY244" fmla="*/ 385191 h 1568838"/>
                  <a:gd name="connsiteX245" fmla="*/ 286432 w 5060499"/>
                  <a:gd name="connsiteY245" fmla="*/ 425291 h 1568838"/>
                  <a:gd name="connsiteX246" fmla="*/ 173847 w 5060499"/>
                  <a:gd name="connsiteY246" fmla="*/ 503682 h 1568838"/>
                  <a:gd name="connsiteX247" fmla="*/ 120316 w 5060499"/>
                  <a:gd name="connsiteY247" fmla="*/ 555403 h 1568838"/>
                  <a:gd name="connsiteX248" fmla="*/ 72787 w 5060499"/>
                  <a:gd name="connsiteY248" fmla="*/ 616458 h 1568838"/>
                  <a:gd name="connsiteX249" fmla="*/ 32305 w 5060499"/>
                  <a:gd name="connsiteY249" fmla="*/ 699992 h 1568838"/>
                  <a:gd name="connsiteX250" fmla="*/ 6493 w 5060499"/>
                  <a:gd name="connsiteY250" fmla="*/ 777907 h 1568838"/>
                  <a:gd name="connsiteX251" fmla="*/ 16 w 5060499"/>
                  <a:gd name="connsiteY251" fmla="*/ 859536 h 1568838"/>
                  <a:gd name="connsiteX252" fmla="*/ 5159 w 5060499"/>
                  <a:gd name="connsiteY252" fmla="*/ 874300 h 1568838"/>
                  <a:gd name="connsiteX253" fmla="*/ 7826 w 5060499"/>
                  <a:gd name="connsiteY253" fmla="*/ 885158 h 1568838"/>
                  <a:gd name="connsiteX254" fmla="*/ 5921 w 5060499"/>
                  <a:gd name="connsiteY254" fmla="*/ 908114 h 1568838"/>
                  <a:gd name="connsiteX255" fmla="*/ 14684 w 5060499"/>
                  <a:gd name="connsiteY255" fmla="*/ 947452 h 1568838"/>
                  <a:gd name="connsiteX256" fmla="*/ 25638 w 5060499"/>
                  <a:gd name="connsiteY256" fmla="*/ 969836 h 1568838"/>
                  <a:gd name="connsiteX257" fmla="*/ 30877 w 5060499"/>
                  <a:gd name="connsiteY257" fmla="*/ 941165 h 1568838"/>
                  <a:gd name="connsiteX258" fmla="*/ 18589 w 5060499"/>
                  <a:gd name="connsiteY258" fmla="*/ 927830 h 1568838"/>
                  <a:gd name="connsiteX259" fmla="*/ 17161 w 5060499"/>
                  <a:gd name="connsiteY259" fmla="*/ 910399 h 1568838"/>
                  <a:gd name="connsiteX260" fmla="*/ 35734 w 5060499"/>
                  <a:gd name="connsiteY260" fmla="*/ 918496 h 1568838"/>
                  <a:gd name="connsiteX261" fmla="*/ 37735 w 5060499"/>
                  <a:gd name="connsiteY261" fmla="*/ 936593 h 1568838"/>
                  <a:gd name="connsiteX262" fmla="*/ 46783 w 5060499"/>
                  <a:gd name="connsiteY262" fmla="*/ 959930 h 1568838"/>
                  <a:gd name="connsiteX263" fmla="*/ 61642 w 5060499"/>
                  <a:gd name="connsiteY263" fmla="*/ 991362 h 1568838"/>
                  <a:gd name="connsiteX264" fmla="*/ 77073 w 5060499"/>
                  <a:gd name="connsiteY264" fmla="*/ 1026128 h 1568838"/>
                  <a:gd name="connsiteX265" fmla="*/ 74596 w 5060499"/>
                  <a:gd name="connsiteY265" fmla="*/ 1034415 h 1568838"/>
                  <a:gd name="connsiteX266" fmla="*/ 64976 w 5060499"/>
                  <a:gd name="connsiteY266" fmla="*/ 1028795 h 1568838"/>
                  <a:gd name="connsiteX267" fmla="*/ 43735 w 5060499"/>
                  <a:gd name="connsiteY267" fmla="*/ 1005364 h 1568838"/>
                  <a:gd name="connsiteX268" fmla="*/ 36496 w 5060499"/>
                  <a:gd name="connsiteY268" fmla="*/ 977741 h 1568838"/>
                  <a:gd name="connsiteX269" fmla="*/ 23066 w 5060499"/>
                  <a:gd name="connsiteY269" fmla="*/ 986028 h 1568838"/>
                  <a:gd name="connsiteX270" fmla="*/ 37258 w 5060499"/>
                  <a:gd name="connsiteY270" fmla="*/ 1004888 h 1568838"/>
                  <a:gd name="connsiteX271" fmla="*/ 42116 w 5060499"/>
                  <a:gd name="connsiteY271" fmla="*/ 1016889 h 1568838"/>
                  <a:gd name="connsiteX272" fmla="*/ 44783 w 5060499"/>
                  <a:gd name="connsiteY272" fmla="*/ 1025557 h 1568838"/>
                  <a:gd name="connsiteX273" fmla="*/ 72120 w 5060499"/>
                  <a:gd name="connsiteY273" fmla="*/ 1063847 h 1568838"/>
                  <a:gd name="connsiteX274" fmla="*/ 248428 w 5060499"/>
                  <a:gd name="connsiteY274" fmla="*/ 1189768 h 1568838"/>
                  <a:gd name="connsiteX275" fmla="*/ 344154 w 5060499"/>
                  <a:gd name="connsiteY275" fmla="*/ 1233011 h 1568838"/>
                  <a:gd name="connsiteX276" fmla="*/ 467598 w 5060499"/>
                  <a:gd name="connsiteY276" fmla="*/ 1280160 h 1568838"/>
                  <a:gd name="connsiteX277" fmla="*/ 647620 w 5060499"/>
                  <a:gd name="connsiteY277" fmla="*/ 1333119 h 1568838"/>
                  <a:gd name="connsiteX278" fmla="*/ 724963 w 5060499"/>
                  <a:gd name="connsiteY278" fmla="*/ 1352836 h 1568838"/>
                  <a:gd name="connsiteX279" fmla="*/ 831548 w 5060499"/>
                  <a:gd name="connsiteY279" fmla="*/ 1373886 h 1568838"/>
                  <a:gd name="connsiteX280" fmla="*/ 886793 w 5060499"/>
                  <a:gd name="connsiteY280" fmla="*/ 1385125 h 1568838"/>
                  <a:gd name="connsiteX281" fmla="*/ 930703 w 5060499"/>
                  <a:gd name="connsiteY281" fmla="*/ 1390936 h 1568838"/>
                  <a:gd name="connsiteX282" fmla="*/ 977566 w 5060499"/>
                  <a:gd name="connsiteY282" fmla="*/ 1399889 h 1568838"/>
                  <a:gd name="connsiteX283" fmla="*/ 1043670 w 5060499"/>
                  <a:gd name="connsiteY283" fmla="*/ 1414748 h 1568838"/>
                  <a:gd name="connsiteX284" fmla="*/ 1194736 w 5060499"/>
                  <a:gd name="connsiteY284" fmla="*/ 1438466 h 1568838"/>
                  <a:gd name="connsiteX285" fmla="*/ 1272937 w 5060499"/>
                  <a:gd name="connsiteY285" fmla="*/ 1446752 h 1568838"/>
                  <a:gd name="connsiteX286" fmla="*/ 1325705 w 5060499"/>
                  <a:gd name="connsiteY286" fmla="*/ 1457801 h 1568838"/>
                  <a:gd name="connsiteX287" fmla="*/ 1371616 w 5060499"/>
                  <a:gd name="connsiteY287" fmla="*/ 1464183 h 1568838"/>
                  <a:gd name="connsiteX288" fmla="*/ 1422098 w 5060499"/>
                  <a:gd name="connsiteY288" fmla="*/ 1468469 h 1568838"/>
                  <a:gd name="connsiteX289" fmla="*/ 1415335 w 5060499"/>
                  <a:gd name="connsiteY289" fmla="*/ 1489043 h 1568838"/>
                  <a:gd name="connsiteX290" fmla="*/ 1410287 w 5060499"/>
                  <a:gd name="connsiteY290" fmla="*/ 1487519 h 1568838"/>
                  <a:gd name="connsiteX291" fmla="*/ 1412859 w 5060499"/>
                  <a:gd name="connsiteY291" fmla="*/ 1475137 h 1568838"/>
                  <a:gd name="connsiteX292" fmla="*/ 1389999 w 5060499"/>
                  <a:gd name="connsiteY292" fmla="*/ 1480947 h 1568838"/>
                  <a:gd name="connsiteX293" fmla="*/ 1370663 w 5060499"/>
                  <a:gd name="connsiteY293" fmla="*/ 1477994 h 1568838"/>
                  <a:gd name="connsiteX294" fmla="*/ 1334087 w 5060499"/>
                  <a:gd name="connsiteY294" fmla="*/ 1494092 h 1568838"/>
                  <a:gd name="connsiteX295" fmla="*/ 1331706 w 5060499"/>
                  <a:gd name="connsiteY295" fmla="*/ 1508093 h 1568838"/>
                  <a:gd name="connsiteX296" fmla="*/ 1353899 w 5060499"/>
                  <a:gd name="connsiteY296" fmla="*/ 1524857 h 1568838"/>
                  <a:gd name="connsiteX297" fmla="*/ 1334944 w 5060499"/>
                  <a:gd name="connsiteY297" fmla="*/ 1541812 h 1568838"/>
                  <a:gd name="connsiteX298" fmla="*/ 1311608 w 5060499"/>
                  <a:gd name="connsiteY298" fmla="*/ 1547146 h 1568838"/>
                  <a:gd name="connsiteX299" fmla="*/ 1303321 w 5060499"/>
                  <a:gd name="connsiteY299" fmla="*/ 1555242 h 1568838"/>
                  <a:gd name="connsiteX300" fmla="*/ 1313608 w 5060499"/>
                  <a:gd name="connsiteY300" fmla="*/ 1559814 h 1568838"/>
                  <a:gd name="connsiteX301" fmla="*/ 1368282 w 5060499"/>
                  <a:gd name="connsiteY301" fmla="*/ 1562576 h 1568838"/>
                  <a:gd name="connsiteX302" fmla="*/ 1396381 w 5060499"/>
                  <a:gd name="connsiteY302" fmla="*/ 1559814 h 1568838"/>
                  <a:gd name="connsiteX303" fmla="*/ 1397809 w 5060499"/>
                  <a:gd name="connsiteY303" fmla="*/ 1559814 h 1568838"/>
                  <a:gd name="connsiteX304" fmla="*/ 1405048 w 5060499"/>
                  <a:gd name="connsiteY304" fmla="*/ 1568101 h 1568838"/>
                  <a:gd name="connsiteX305" fmla="*/ 1422955 w 5060499"/>
                  <a:gd name="connsiteY305" fmla="*/ 1563910 h 1568838"/>
                  <a:gd name="connsiteX306" fmla="*/ 1430099 w 5060499"/>
                  <a:gd name="connsiteY306" fmla="*/ 1563910 h 1568838"/>
                  <a:gd name="connsiteX307" fmla="*/ 1456769 w 5060499"/>
                  <a:gd name="connsiteY307" fmla="*/ 1561529 h 1568838"/>
                  <a:gd name="connsiteX308" fmla="*/ 1479058 w 5060499"/>
                  <a:gd name="connsiteY308" fmla="*/ 1558671 h 1568838"/>
                  <a:gd name="connsiteX309" fmla="*/ 1486201 w 5060499"/>
                  <a:gd name="connsiteY309" fmla="*/ 1558290 h 1568838"/>
                  <a:gd name="connsiteX310" fmla="*/ 1504585 w 5060499"/>
                  <a:gd name="connsiteY310" fmla="*/ 1556957 h 1568838"/>
                  <a:gd name="connsiteX311" fmla="*/ 1544304 w 5060499"/>
                  <a:gd name="connsiteY311" fmla="*/ 1560290 h 1568838"/>
                  <a:gd name="connsiteX312" fmla="*/ 1552210 w 5060499"/>
                  <a:gd name="connsiteY312" fmla="*/ 1552004 h 1568838"/>
                  <a:gd name="connsiteX313" fmla="*/ 1606788 w 5060499"/>
                  <a:gd name="connsiteY313" fmla="*/ 1558385 h 1568838"/>
                  <a:gd name="connsiteX314" fmla="*/ 1678702 w 5060499"/>
                  <a:gd name="connsiteY314" fmla="*/ 1555147 h 1568838"/>
                  <a:gd name="connsiteX315" fmla="*/ 1693846 w 5060499"/>
                  <a:gd name="connsiteY315" fmla="*/ 1550003 h 1568838"/>
                  <a:gd name="connsiteX316" fmla="*/ 1702038 w 5060499"/>
                  <a:gd name="connsiteY316" fmla="*/ 1554099 h 1568838"/>
                  <a:gd name="connsiteX317" fmla="*/ 1794049 w 5060499"/>
                  <a:gd name="connsiteY317" fmla="*/ 1549146 h 1568838"/>
                  <a:gd name="connsiteX318" fmla="*/ 1823672 w 5060499"/>
                  <a:gd name="connsiteY318" fmla="*/ 1545527 h 1568838"/>
                  <a:gd name="connsiteX319" fmla="*/ 1835293 w 5060499"/>
                  <a:gd name="connsiteY319" fmla="*/ 1537430 h 1568838"/>
                  <a:gd name="connsiteX320" fmla="*/ 1848628 w 5060499"/>
                  <a:gd name="connsiteY320" fmla="*/ 1538573 h 1568838"/>
                  <a:gd name="connsiteX321" fmla="*/ 1847580 w 5060499"/>
                  <a:gd name="connsiteY321" fmla="*/ 1550575 h 1568838"/>
                  <a:gd name="connsiteX322" fmla="*/ 1858343 w 5060499"/>
                  <a:gd name="connsiteY322" fmla="*/ 1535621 h 1568838"/>
                  <a:gd name="connsiteX323" fmla="*/ 1861010 w 5060499"/>
                  <a:gd name="connsiteY323" fmla="*/ 1543241 h 1568838"/>
                  <a:gd name="connsiteX324" fmla="*/ 1930066 w 5060499"/>
                  <a:gd name="connsiteY324" fmla="*/ 1536287 h 1568838"/>
                  <a:gd name="connsiteX325" fmla="*/ 1933876 w 5060499"/>
                  <a:gd name="connsiteY325" fmla="*/ 1545812 h 1568838"/>
                  <a:gd name="connsiteX326" fmla="*/ 1946735 w 5060499"/>
                  <a:gd name="connsiteY326" fmla="*/ 1537430 h 1568838"/>
                  <a:gd name="connsiteX327" fmla="*/ 1951974 w 5060499"/>
                  <a:gd name="connsiteY327" fmla="*/ 1542764 h 1568838"/>
                  <a:gd name="connsiteX328" fmla="*/ 1975405 w 5060499"/>
                  <a:gd name="connsiteY328" fmla="*/ 1542193 h 1568838"/>
                  <a:gd name="connsiteX329" fmla="*/ 1984359 w 5060499"/>
                  <a:gd name="connsiteY329" fmla="*/ 1542479 h 1568838"/>
                  <a:gd name="connsiteX330" fmla="*/ 2015791 w 5060499"/>
                  <a:gd name="connsiteY330" fmla="*/ 1542002 h 1568838"/>
                  <a:gd name="connsiteX331" fmla="*/ 2109232 w 5060499"/>
                  <a:gd name="connsiteY331" fmla="*/ 1544955 h 1568838"/>
                  <a:gd name="connsiteX332" fmla="*/ 2203625 w 5060499"/>
                  <a:gd name="connsiteY332" fmla="*/ 1546479 h 1568838"/>
                  <a:gd name="connsiteX333" fmla="*/ 2301351 w 5060499"/>
                  <a:gd name="connsiteY333" fmla="*/ 1552385 h 1568838"/>
                  <a:gd name="connsiteX334" fmla="*/ 2380694 w 5060499"/>
                  <a:gd name="connsiteY334" fmla="*/ 1552956 h 1568838"/>
                  <a:gd name="connsiteX335" fmla="*/ 2419937 w 5060499"/>
                  <a:gd name="connsiteY335" fmla="*/ 1552385 h 1568838"/>
                  <a:gd name="connsiteX336" fmla="*/ 2451941 w 5060499"/>
                  <a:gd name="connsiteY336" fmla="*/ 1552194 h 1568838"/>
                  <a:gd name="connsiteX337" fmla="*/ 2527093 w 5060499"/>
                  <a:gd name="connsiteY337" fmla="*/ 1554766 h 1568838"/>
                  <a:gd name="connsiteX338" fmla="*/ 2613200 w 5060499"/>
                  <a:gd name="connsiteY338" fmla="*/ 1554099 h 1568838"/>
                  <a:gd name="connsiteX339" fmla="*/ 2712355 w 5060499"/>
                  <a:gd name="connsiteY339" fmla="*/ 1550765 h 1568838"/>
                  <a:gd name="connsiteX340" fmla="*/ 2797318 w 5060499"/>
                  <a:gd name="connsiteY340" fmla="*/ 1546670 h 1568838"/>
                  <a:gd name="connsiteX341" fmla="*/ 3003820 w 5060499"/>
                  <a:gd name="connsiteY341" fmla="*/ 1536764 h 1568838"/>
                  <a:gd name="connsiteX342" fmla="*/ 3073543 w 5060499"/>
                  <a:gd name="connsiteY342" fmla="*/ 1529906 h 1568838"/>
                  <a:gd name="connsiteX343" fmla="*/ 3171650 w 5060499"/>
                  <a:gd name="connsiteY343" fmla="*/ 1529334 h 1568838"/>
                  <a:gd name="connsiteX344" fmla="*/ 3210226 w 5060499"/>
                  <a:gd name="connsiteY344" fmla="*/ 1524667 h 1568838"/>
                  <a:gd name="connsiteX345" fmla="*/ 3218704 w 5060499"/>
                  <a:gd name="connsiteY345" fmla="*/ 1514666 h 1568838"/>
                  <a:gd name="connsiteX346" fmla="*/ 3206893 w 5060499"/>
                  <a:gd name="connsiteY346" fmla="*/ 1511237 h 1568838"/>
                  <a:gd name="connsiteX347" fmla="*/ 3112500 w 5060499"/>
                  <a:gd name="connsiteY347" fmla="*/ 1511808 h 1568838"/>
                  <a:gd name="connsiteX348" fmla="*/ 3078305 w 5060499"/>
                  <a:gd name="connsiteY348" fmla="*/ 1512951 h 1568838"/>
                  <a:gd name="connsiteX349" fmla="*/ 3052302 w 5060499"/>
                  <a:gd name="connsiteY349" fmla="*/ 1511618 h 1568838"/>
                  <a:gd name="connsiteX350" fmla="*/ 3018202 w 5060499"/>
                  <a:gd name="connsiteY350" fmla="*/ 1512284 h 1568838"/>
                  <a:gd name="connsiteX351" fmla="*/ 3010963 w 5060499"/>
                  <a:gd name="connsiteY351" fmla="*/ 1515713 h 1568838"/>
                  <a:gd name="connsiteX352" fmla="*/ 2944193 w 5060499"/>
                  <a:gd name="connsiteY352" fmla="*/ 1515237 h 1568838"/>
                  <a:gd name="connsiteX353" fmla="*/ 2922000 w 5060499"/>
                  <a:gd name="connsiteY353" fmla="*/ 1517047 h 1568838"/>
                  <a:gd name="connsiteX354" fmla="*/ 2915142 w 5060499"/>
                  <a:gd name="connsiteY354" fmla="*/ 1518857 h 1568838"/>
                  <a:gd name="connsiteX355" fmla="*/ 2895806 w 5060499"/>
                  <a:gd name="connsiteY355" fmla="*/ 1520476 h 1568838"/>
                  <a:gd name="connsiteX356" fmla="*/ 2858563 w 5060499"/>
                  <a:gd name="connsiteY356" fmla="*/ 1520666 h 1568838"/>
                  <a:gd name="connsiteX357" fmla="*/ 2848372 w 5060499"/>
                  <a:gd name="connsiteY357" fmla="*/ 1523714 h 1568838"/>
                  <a:gd name="connsiteX358" fmla="*/ 2813986 w 5060499"/>
                  <a:gd name="connsiteY358" fmla="*/ 1525810 h 1568838"/>
                  <a:gd name="connsiteX359" fmla="*/ 2807605 w 5060499"/>
                  <a:gd name="connsiteY359" fmla="*/ 1523714 h 1568838"/>
                  <a:gd name="connsiteX360" fmla="*/ 2781601 w 5060499"/>
                  <a:gd name="connsiteY360" fmla="*/ 1521333 h 1568838"/>
                  <a:gd name="connsiteX361" fmla="*/ 2757122 w 5060499"/>
                  <a:gd name="connsiteY361" fmla="*/ 1524762 h 1568838"/>
                  <a:gd name="connsiteX362" fmla="*/ 2672159 w 5060499"/>
                  <a:gd name="connsiteY362" fmla="*/ 1522476 h 1568838"/>
                  <a:gd name="connsiteX363" fmla="*/ 2631964 w 5060499"/>
                  <a:gd name="connsiteY363" fmla="*/ 1523905 h 1568838"/>
                  <a:gd name="connsiteX364" fmla="*/ 2594626 w 5060499"/>
                  <a:gd name="connsiteY364" fmla="*/ 1521904 h 1568838"/>
                  <a:gd name="connsiteX365" fmla="*/ 2541857 w 5060499"/>
                  <a:gd name="connsiteY365" fmla="*/ 1518095 h 1568838"/>
                  <a:gd name="connsiteX366" fmla="*/ 2541476 w 5060499"/>
                  <a:gd name="connsiteY366" fmla="*/ 1513713 h 1568838"/>
                  <a:gd name="connsiteX367" fmla="*/ 2620915 w 5060499"/>
                  <a:gd name="connsiteY367" fmla="*/ 1508474 h 1568838"/>
                  <a:gd name="connsiteX368" fmla="*/ 2623486 w 5060499"/>
                  <a:gd name="connsiteY368" fmla="*/ 1498949 h 1568838"/>
                  <a:gd name="connsiteX369" fmla="*/ 2638441 w 5060499"/>
                  <a:gd name="connsiteY369" fmla="*/ 1504569 h 1568838"/>
                  <a:gd name="connsiteX370" fmla="*/ 2706735 w 5060499"/>
                  <a:gd name="connsiteY370" fmla="*/ 1501902 h 1568838"/>
                  <a:gd name="connsiteX371" fmla="*/ 2734167 w 5060499"/>
                  <a:gd name="connsiteY371" fmla="*/ 1492568 h 1568838"/>
                  <a:gd name="connsiteX372" fmla="*/ 2746359 w 5060499"/>
                  <a:gd name="connsiteY372" fmla="*/ 1499045 h 1568838"/>
                  <a:gd name="connsiteX373" fmla="*/ 2789793 w 5060499"/>
                  <a:gd name="connsiteY373" fmla="*/ 1495616 h 1568838"/>
                  <a:gd name="connsiteX374" fmla="*/ 2804366 w 5060499"/>
                  <a:gd name="connsiteY374" fmla="*/ 1489710 h 1568838"/>
                  <a:gd name="connsiteX375" fmla="*/ 2823226 w 5060499"/>
                  <a:gd name="connsiteY375" fmla="*/ 1489329 h 1568838"/>
                  <a:gd name="connsiteX376" fmla="*/ 2832941 w 5060499"/>
                  <a:gd name="connsiteY376" fmla="*/ 1487900 h 1568838"/>
                  <a:gd name="connsiteX377" fmla="*/ 2872184 w 5060499"/>
                  <a:gd name="connsiteY377" fmla="*/ 1486091 h 1568838"/>
                  <a:gd name="connsiteX378" fmla="*/ 2920000 w 5060499"/>
                  <a:gd name="connsiteY378" fmla="*/ 1483233 h 1568838"/>
                  <a:gd name="connsiteX379" fmla="*/ 2931334 w 5060499"/>
                  <a:gd name="connsiteY379" fmla="*/ 1476947 h 1568838"/>
                  <a:gd name="connsiteX380" fmla="*/ 2939240 w 5060499"/>
                  <a:gd name="connsiteY380" fmla="*/ 1482471 h 1568838"/>
                  <a:gd name="connsiteX381" fmla="*/ 2940955 w 5060499"/>
                  <a:gd name="connsiteY381" fmla="*/ 1476661 h 1568838"/>
                  <a:gd name="connsiteX382" fmla="*/ 2960005 w 5060499"/>
                  <a:gd name="connsiteY382" fmla="*/ 1479995 h 1568838"/>
                  <a:gd name="connsiteX383" fmla="*/ 3011630 w 5060499"/>
                  <a:gd name="connsiteY383" fmla="*/ 1476375 h 1568838"/>
                  <a:gd name="connsiteX384" fmla="*/ 3028299 w 5060499"/>
                  <a:gd name="connsiteY384" fmla="*/ 1472184 h 1568838"/>
                  <a:gd name="connsiteX385" fmla="*/ 3067542 w 5060499"/>
                  <a:gd name="connsiteY385" fmla="*/ 1472184 h 1568838"/>
                  <a:gd name="connsiteX386" fmla="*/ 3093259 w 5060499"/>
                  <a:gd name="connsiteY386" fmla="*/ 1463421 h 1568838"/>
                  <a:gd name="connsiteX387" fmla="*/ 3130502 w 5060499"/>
                  <a:gd name="connsiteY387" fmla="*/ 1460849 h 1568838"/>
                  <a:gd name="connsiteX388" fmla="*/ 3144790 w 5060499"/>
                  <a:gd name="connsiteY388" fmla="*/ 1460087 h 1568838"/>
                  <a:gd name="connsiteX389" fmla="*/ 3166031 w 5060499"/>
                  <a:gd name="connsiteY389" fmla="*/ 1457897 h 1568838"/>
                  <a:gd name="connsiteX390" fmla="*/ 3179366 w 5060499"/>
                  <a:gd name="connsiteY390" fmla="*/ 1457897 h 1568838"/>
                  <a:gd name="connsiteX391" fmla="*/ 3206607 w 5060499"/>
                  <a:gd name="connsiteY391" fmla="*/ 1454658 h 1568838"/>
                  <a:gd name="connsiteX392" fmla="*/ 3227371 w 5060499"/>
                  <a:gd name="connsiteY392" fmla="*/ 1459135 h 1568838"/>
                  <a:gd name="connsiteX393" fmla="*/ 3291570 w 5060499"/>
                  <a:gd name="connsiteY393" fmla="*/ 1448372 h 1568838"/>
                  <a:gd name="connsiteX394" fmla="*/ 3308525 w 5060499"/>
                  <a:gd name="connsiteY394" fmla="*/ 1448372 h 1568838"/>
                  <a:gd name="connsiteX395" fmla="*/ 3329194 w 5060499"/>
                  <a:gd name="connsiteY395" fmla="*/ 1442180 h 1568838"/>
                  <a:gd name="connsiteX396" fmla="*/ 3365103 w 5060499"/>
                  <a:gd name="connsiteY396" fmla="*/ 1439990 h 1568838"/>
                  <a:gd name="connsiteX397" fmla="*/ 3421396 w 5060499"/>
                  <a:gd name="connsiteY397" fmla="*/ 1437704 h 1568838"/>
                  <a:gd name="connsiteX398" fmla="*/ 3450447 w 5060499"/>
                  <a:gd name="connsiteY398" fmla="*/ 1433798 h 1568838"/>
                  <a:gd name="connsiteX399" fmla="*/ 3459496 w 5060499"/>
                  <a:gd name="connsiteY399" fmla="*/ 1437323 h 1568838"/>
                  <a:gd name="connsiteX400" fmla="*/ 3494738 w 5060499"/>
                  <a:gd name="connsiteY400" fmla="*/ 1431798 h 1568838"/>
                  <a:gd name="connsiteX401" fmla="*/ 3536648 w 5060499"/>
                  <a:gd name="connsiteY401" fmla="*/ 1428464 h 1568838"/>
                  <a:gd name="connsiteX402" fmla="*/ 3563699 w 5060499"/>
                  <a:gd name="connsiteY402" fmla="*/ 1424750 h 1568838"/>
                  <a:gd name="connsiteX403" fmla="*/ 3614753 w 5060499"/>
                  <a:gd name="connsiteY403" fmla="*/ 1422654 h 1568838"/>
                  <a:gd name="connsiteX404" fmla="*/ 3661711 w 5060499"/>
                  <a:gd name="connsiteY404" fmla="*/ 1415129 h 1568838"/>
                  <a:gd name="connsiteX405" fmla="*/ 3763534 w 5060499"/>
                  <a:gd name="connsiteY405" fmla="*/ 1406557 h 1568838"/>
                  <a:gd name="connsiteX406" fmla="*/ 3789537 w 5060499"/>
                  <a:gd name="connsiteY406" fmla="*/ 1400270 h 1568838"/>
                  <a:gd name="connsiteX407" fmla="*/ 3843163 w 5060499"/>
                  <a:gd name="connsiteY407" fmla="*/ 1394936 h 1568838"/>
                  <a:gd name="connsiteX408" fmla="*/ 3940699 w 5060499"/>
                  <a:gd name="connsiteY408" fmla="*/ 1379887 h 1568838"/>
                  <a:gd name="connsiteX409" fmla="*/ 4053665 w 5060499"/>
                  <a:gd name="connsiteY409" fmla="*/ 1363028 h 1568838"/>
                  <a:gd name="connsiteX410" fmla="*/ 4097861 w 5060499"/>
                  <a:gd name="connsiteY410" fmla="*/ 1355598 h 1568838"/>
                  <a:gd name="connsiteX411" fmla="*/ 4154630 w 5060499"/>
                  <a:gd name="connsiteY411" fmla="*/ 1348073 h 1568838"/>
                  <a:gd name="connsiteX412" fmla="*/ 4233593 w 5060499"/>
                  <a:gd name="connsiteY412" fmla="*/ 1331024 h 1568838"/>
                  <a:gd name="connsiteX413" fmla="*/ 4339892 w 5060499"/>
                  <a:gd name="connsiteY413" fmla="*/ 1309402 h 1568838"/>
                  <a:gd name="connsiteX414" fmla="*/ 4407138 w 5060499"/>
                  <a:gd name="connsiteY414" fmla="*/ 1291971 h 1568838"/>
                  <a:gd name="connsiteX415" fmla="*/ 4540869 w 5060499"/>
                  <a:gd name="connsiteY415" fmla="*/ 1254252 h 1568838"/>
                  <a:gd name="connsiteX416" fmla="*/ 4648025 w 5060499"/>
                  <a:gd name="connsiteY416" fmla="*/ 1217962 h 1568838"/>
                  <a:gd name="connsiteX417" fmla="*/ 4851289 w 5060499"/>
                  <a:gd name="connsiteY417" fmla="*/ 1119569 h 1568838"/>
                  <a:gd name="connsiteX418" fmla="*/ 4872911 w 5060499"/>
                  <a:gd name="connsiteY418" fmla="*/ 1108520 h 1568838"/>
                  <a:gd name="connsiteX419" fmla="*/ 4921964 w 5060499"/>
                  <a:gd name="connsiteY419" fmla="*/ 1074706 h 1568838"/>
                  <a:gd name="connsiteX420" fmla="*/ 5006642 w 5060499"/>
                  <a:gd name="connsiteY420" fmla="*/ 994220 h 1568838"/>
                  <a:gd name="connsiteX421" fmla="*/ 5054076 w 5060499"/>
                  <a:gd name="connsiteY421" fmla="*/ 897065 h 1568838"/>
                  <a:gd name="connsiteX422" fmla="*/ 5059791 w 5060499"/>
                  <a:gd name="connsiteY422" fmla="*/ 857536 h 1568838"/>
                  <a:gd name="connsiteX423" fmla="*/ 4927013 w 5060499"/>
                  <a:gd name="connsiteY423" fmla="*/ 722948 h 1568838"/>
                  <a:gd name="connsiteX424" fmla="*/ 4954635 w 5060499"/>
                  <a:gd name="connsiteY424" fmla="*/ 762286 h 1568838"/>
                  <a:gd name="connsiteX425" fmla="*/ 4948063 w 5060499"/>
                  <a:gd name="connsiteY425" fmla="*/ 780383 h 1568838"/>
                  <a:gd name="connsiteX426" fmla="*/ 4943777 w 5060499"/>
                  <a:gd name="connsiteY426" fmla="*/ 780669 h 1568838"/>
                  <a:gd name="connsiteX427" fmla="*/ 4923489 w 5060499"/>
                  <a:gd name="connsiteY427" fmla="*/ 740188 h 1568838"/>
                  <a:gd name="connsiteX428" fmla="*/ 4922060 w 5060499"/>
                  <a:gd name="connsiteY428" fmla="*/ 739807 h 1568838"/>
                  <a:gd name="connsiteX429" fmla="*/ 4916821 w 5060499"/>
                  <a:gd name="connsiteY429" fmla="*/ 722662 h 1568838"/>
                  <a:gd name="connsiteX430" fmla="*/ 4906629 w 5060499"/>
                  <a:gd name="connsiteY430" fmla="*/ 710946 h 1568838"/>
                  <a:gd name="connsiteX431" fmla="*/ 4920441 w 5060499"/>
                  <a:gd name="connsiteY431" fmla="*/ 707612 h 1568838"/>
                  <a:gd name="connsiteX432" fmla="*/ 4923583 w 5060499"/>
                  <a:gd name="connsiteY432" fmla="*/ 717709 h 1568838"/>
                  <a:gd name="connsiteX433" fmla="*/ 4927013 w 5060499"/>
                  <a:gd name="connsiteY433" fmla="*/ 722852 h 1568838"/>
                  <a:gd name="connsiteX434" fmla="*/ 4909773 w 5060499"/>
                  <a:gd name="connsiteY434" fmla="*/ 643128 h 1568838"/>
                  <a:gd name="connsiteX435" fmla="*/ 4845860 w 5060499"/>
                  <a:gd name="connsiteY435" fmla="*/ 572738 h 1568838"/>
                  <a:gd name="connsiteX436" fmla="*/ 4909773 w 5060499"/>
                  <a:gd name="connsiteY436" fmla="*/ 643128 h 1568838"/>
                  <a:gd name="connsiteX437" fmla="*/ 4801092 w 5060499"/>
                  <a:gd name="connsiteY437" fmla="*/ 527495 h 1568838"/>
                  <a:gd name="connsiteX438" fmla="*/ 4827381 w 5060499"/>
                  <a:gd name="connsiteY438" fmla="*/ 545783 h 1568838"/>
                  <a:gd name="connsiteX439" fmla="*/ 4823857 w 5060499"/>
                  <a:gd name="connsiteY439" fmla="*/ 550450 h 1568838"/>
                  <a:gd name="connsiteX440" fmla="*/ 4796996 w 5060499"/>
                  <a:gd name="connsiteY440" fmla="*/ 531876 h 1568838"/>
                  <a:gd name="connsiteX441" fmla="*/ 4800997 w 5060499"/>
                  <a:gd name="connsiteY441" fmla="*/ 527495 h 1568838"/>
                  <a:gd name="connsiteX442" fmla="*/ 4809665 w 5060499"/>
                  <a:gd name="connsiteY442" fmla="*/ 569881 h 1568838"/>
                  <a:gd name="connsiteX443" fmla="*/ 4812808 w 5060499"/>
                  <a:gd name="connsiteY443" fmla="*/ 567595 h 1568838"/>
                  <a:gd name="connsiteX444" fmla="*/ 4827762 w 5060499"/>
                  <a:gd name="connsiteY444" fmla="*/ 581692 h 1568838"/>
                  <a:gd name="connsiteX445" fmla="*/ 4888531 w 5060499"/>
                  <a:gd name="connsiteY445" fmla="*/ 646081 h 1568838"/>
                  <a:gd name="connsiteX446" fmla="*/ 4888722 w 5060499"/>
                  <a:gd name="connsiteY446" fmla="*/ 653224 h 1568838"/>
                  <a:gd name="connsiteX447" fmla="*/ 4888436 w 5060499"/>
                  <a:gd name="connsiteY447" fmla="*/ 659511 h 1568838"/>
                  <a:gd name="connsiteX448" fmla="*/ 4908439 w 5060499"/>
                  <a:gd name="connsiteY448" fmla="*/ 685324 h 1568838"/>
                  <a:gd name="connsiteX449" fmla="*/ 4923107 w 5060499"/>
                  <a:gd name="connsiteY449" fmla="*/ 703136 h 1568838"/>
                  <a:gd name="connsiteX450" fmla="*/ 4904248 w 5060499"/>
                  <a:gd name="connsiteY450" fmla="*/ 691229 h 1568838"/>
                  <a:gd name="connsiteX451" fmla="*/ 4872053 w 5060499"/>
                  <a:gd name="connsiteY451" fmla="*/ 654844 h 1568838"/>
                  <a:gd name="connsiteX452" fmla="*/ 4784137 w 5060499"/>
                  <a:gd name="connsiteY452" fmla="*/ 557403 h 1568838"/>
                  <a:gd name="connsiteX453" fmla="*/ 4773184 w 5060499"/>
                  <a:gd name="connsiteY453" fmla="*/ 542449 h 1568838"/>
                  <a:gd name="connsiteX454" fmla="*/ 4809760 w 5060499"/>
                  <a:gd name="connsiteY454" fmla="*/ 569881 h 1568838"/>
                  <a:gd name="connsiteX455" fmla="*/ 4729083 w 5060499"/>
                  <a:gd name="connsiteY455" fmla="*/ 501206 h 1568838"/>
                  <a:gd name="connsiteX456" fmla="*/ 4748038 w 5060499"/>
                  <a:gd name="connsiteY456" fmla="*/ 515303 h 1568838"/>
                  <a:gd name="connsiteX457" fmla="*/ 4774898 w 5060499"/>
                  <a:gd name="connsiteY457" fmla="*/ 533400 h 1568838"/>
                  <a:gd name="connsiteX458" fmla="*/ 4761659 w 5060499"/>
                  <a:gd name="connsiteY458" fmla="*/ 539972 h 1568838"/>
                  <a:gd name="connsiteX459" fmla="*/ 4725654 w 5060499"/>
                  <a:gd name="connsiteY459" fmla="*/ 508254 h 1568838"/>
                  <a:gd name="connsiteX460" fmla="*/ 4729083 w 5060499"/>
                  <a:gd name="connsiteY460" fmla="*/ 501110 h 1568838"/>
                  <a:gd name="connsiteX461" fmla="*/ 112982 w 5060499"/>
                  <a:gd name="connsiteY461" fmla="*/ 1065562 h 1568838"/>
                  <a:gd name="connsiteX462" fmla="*/ 140414 w 5060499"/>
                  <a:gd name="connsiteY462" fmla="*/ 1104995 h 1568838"/>
                  <a:gd name="connsiteX463" fmla="*/ 112982 w 5060499"/>
                  <a:gd name="connsiteY463" fmla="*/ 1065562 h 1568838"/>
                  <a:gd name="connsiteX464" fmla="*/ 253857 w 5060499"/>
                  <a:gd name="connsiteY464" fmla="*/ 1177004 h 1568838"/>
                  <a:gd name="connsiteX465" fmla="*/ 203946 w 5060499"/>
                  <a:gd name="connsiteY465" fmla="*/ 1142429 h 1568838"/>
                  <a:gd name="connsiteX466" fmla="*/ 257667 w 5060499"/>
                  <a:gd name="connsiteY466" fmla="*/ 1172528 h 1568838"/>
                  <a:gd name="connsiteX467" fmla="*/ 253952 w 5060499"/>
                  <a:gd name="connsiteY467" fmla="*/ 1177004 h 1568838"/>
                  <a:gd name="connsiteX468" fmla="*/ 309102 w 5060499"/>
                  <a:gd name="connsiteY468" fmla="*/ 1208532 h 1568838"/>
                  <a:gd name="connsiteX469" fmla="*/ 334724 w 5060499"/>
                  <a:gd name="connsiteY469" fmla="*/ 1220629 h 1568838"/>
                  <a:gd name="connsiteX470" fmla="*/ 309102 w 5060499"/>
                  <a:gd name="connsiteY470" fmla="*/ 1208532 h 1568838"/>
                  <a:gd name="connsiteX471" fmla="*/ 338439 w 5060499"/>
                  <a:gd name="connsiteY471" fmla="*/ 1219200 h 1568838"/>
                  <a:gd name="connsiteX472" fmla="*/ 387874 w 5060499"/>
                  <a:gd name="connsiteY472" fmla="*/ 1235488 h 1568838"/>
                  <a:gd name="connsiteX473" fmla="*/ 457025 w 5060499"/>
                  <a:gd name="connsiteY473" fmla="*/ 1262444 h 1568838"/>
                  <a:gd name="connsiteX474" fmla="*/ 558752 w 5060499"/>
                  <a:gd name="connsiteY474" fmla="*/ 1296924 h 1568838"/>
                  <a:gd name="connsiteX475" fmla="*/ 583898 w 5060499"/>
                  <a:gd name="connsiteY475" fmla="*/ 1303306 h 1568838"/>
                  <a:gd name="connsiteX476" fmla="*/ 338344 w 5060499"/>
                  <a:gd name="connsiteY476" fmla="*/ 1219200 h 1568838"/>
                  <a:gd name="connsiteX477" fmla="*/ 357870 w 5060499"/>
                  <a:gd name="connsiteY477" fmla="*/ 1211199 h 1568838"/>
                  <a:gd name="connsiteX478" fmla="*/ 383587 w 5060499"/>
                  <a:gd name="connsiteY478" fmla="*/ 1214914 h 1568838"/>
                  <a:gd name="connsiteX479" fmla="*/ 411400 w 5060499"/>
                  <a:gd name="connsiteY479" fmla="*/ 1226344 h 1568838"/>
                  <a:gd name="connsiteX480" fmla="*/ 357870 w 5060499"/>
                  <a:gd name="connsiteY480" fmla="*/ 1211294 h 1568838"/>
                  <a:gd name="connsiteX481" fmla="*/ 601043 w 5060499"/>
                  <a:gd name="connsiteY481" fmla="*/ 1298067 h 1568838"/>
                  <a:gd name="connsiteX482" fmla="*/ 417687 w 5060499"/>
                  <a:gd name="connsiteY482" fmla="*/ 1235869 h 1568838"/>
                  <a:gd name="connsiteX483" fmla="*/ 419592 w 5060499"/>
                  <a:gd name="connsiteY483" fmla="*/ 1231583 h 1568838"/>
                  <a:gd name="connsiteX484" fmla="*/ 479695 w 5060499"/>
                  <a:gd name="connsiteY484" fmla="*/ 1252347 h 1568838"/>
                  <a:gd name="connsiteX485" fmla="*/ 593233 w 5060499"/>
                  <a:gd name="connsiteY485" fmla="*/ 1290161 h 1568838"/>
                  <a:gd name="connsiteX486" fmla="*/ 602758 w 5060499"/>
                  <a:gd name="connsiteY486" fmla="*/ 1294067 h 1568838"/>
                  <a:gd name="connsiteX487" fmla="*/ 601043 w 5060499"/>
                  <a:gd name="connsiteY487" fmla="*/ 1298067 h 1568838"/>
                  <a:gd name="connsiteX488" fmla="*/ 699722 w 5060499"/>
                  <a:gd name="connsiteY488" fmla="*/ 1324547 h 1568838"/>
                  <a:gd name="connsiteX489" fmla="*/ 648954 w 5060499"/>
                  <a:gd name="connsiteY489" fmla="*/ 1311402 h 1568838"/>
                  <a:gd name="connsiteX490" fmla="*/ 650954 w 5060499"/>
                  <a:gd name="connsiteY490" fmla="*/ 1306259 h 1568838"/>
                  <a:gd name="connsiteX491" fmla="*/ 701532 w 5060499"/>
                  <a:gd name="connsiteY491" fmla="*/ 1321308 h 1568838"/>
                  <a:gd name="connsiteX492" fmla="*/ 699722 w 5060499"/>
                  <a:gd name="connsiteY492" fmla="*/ 1324547 h 1568838"/>
                  <a:gd name="connsiteX493" fmla="*/ 4921393 w 5060499"/>
                  <a:gd name="connsiteY493" fmla="*/ 884587 h 1568838"/>
                  <a:gd name="connsiteX494" fmla="*/ 4894247 w 5060499"/>
                  <a:gd name="connsiteY494" fmla="*/ 942689 h 1568838"/>
                  <a:gd name="connsiteX495" fmla="*/ 4839763 w 5060499"/>
                  <a:gd name="connsiteY495" fmla="*/ 991076 h 1568838"/>
                  <a:gd name="connsiteX496" fmla="*/ 4760706 w 5060499"/>
                  <a:gd name="connsiteY496" fmla="*/ 1045369 h 1568838"/>
                  <a:gd name="connsiteX497" fmla="*/ 4672028 w 5060499"/>
                  <a:gd name="connsiteY497" fmla="*/ 1085279 h 1568838"/>
                  <a:gd name="connsiteX498" fmla="*/ 4604687 w 5060499"/>
                  <a:gd name="connsiteY498" fmla="*/ 1113282 h 1568838"/>
                  <a:gd name="connsiteX499" fmla="*/ 4565062 w 5060499"/>
                  <a:gd name="connsiteY499" fmla="*/ 1126903 h 1568838"/>
                  <a:gd name="connsiteX500" fmla="*/ 4489910 w 5060499"/>
                  <a:gd name="connsiteY500" fmla="*/ 1154430 h 1568838"/>
                  <a:gd name="connsiteX501" fmla="*/ 4469336 w 5060499"/>
                  <a:gd name="connsiteY501" fmla="*/ 1160907 h 1568838"/>
                  <a:gd name="connsiteX502" fmla="*/ 4419711 w 5060499"/>
                  <a:gd name="connsiteY502" fmla="*/ 1179100 h 1568838"/>
                  <a:gd name="connsiteX503" fmla="*/ 4388279 w 5060499"/>
                  <a:gd name="connsiteY503" fmla="*/ 1182815 h 1568838"/>
                  <a:gd name="connsiteX504" fmla="*/ 4351988 w 5060499"/>
                  <a:gd name="connsiteY504" fmla="*/ 1193864 h 1568838"/>
                  <a:gd name="connsiteX505" fmla="*/ 4334653 w 5060499"/>
                  <a:gd name="connsiteY505" fmla="*/ 1197864 h 1568838"/>
                  <a:gd name="connsiteX506" fmla="*/ 4319508 w 5060499"/>
                  <a:gd name="connsiteY506" fmla="*/ 1202436 h 1568838"/>
                  <a:gd name="connsiteX507" fmla="*/ 4316746 w 5060499"/>
                  <a:gd name="connsiteY507" fmla="*/ 1209199 h 1568838"/>
                  <a:gd name="connsiteX508" fmla="*/ 4298934 w 5060499"/>
                  <a:gd name="connsiteY508" fmla="*/ 1205579 h 1568838"/>
                  <a:gd name="connsiteX509" fmla="*/ 4295315 w 5060499"/>
                  <a:gd name="connsiteY509" fmla="*/ 1215009 h 1568838"/>
                  <a:gd name="connsiteX510" fmla="*/ 4292362 w 5060499"/>
                  <a:gd name="connsiteY510" fmla="*/ 1214438 h 1568838"/>
                  <a:gd name="connsiteX511" fmla="*/ 4291314 w 5060499"/>
                  <a:gd name="connsiteY511" fmla="*/ 1207294 h 1568838"/>
                  <a:gd name="connsiteX512" fmla="*/ 4284456 w 5060499"/>
                  <a:gd name="connsiteY512" fmla="*/ 1210151 h 1568838"/>
                  <a:gd name="connsiteX513" fmla="*/ 4278932 w 5060499"/>
                  <a:gd name="connsiteY513" fmla="*/ 1213390 h 1568838"/>
                  <a:gd name="connsiteX514" fmla="*/ 4171870 w 5060499"/>
                  <a:gd name="connsiteY514" fmla="*/ 1232725 h 1568838"/>
                  <a:gd name="connsiteX515" fmla="*/ 4140343 w 5060499"/>
                  <a:gd name="connsiteY515" fmla="*/ 1242155 h 1568838"/>
                  <a:gd name="connsiteX516" fmla="*/ 4114435 w 5060499"/>
                  <a:gd name="connsiteY516" fmla="*/ 1242632 h 1568838"/>
                  <a:gd name="connsiteX517" fmla="*/ 4033186 w 5060499"/>
                  <a:gd name="connsiteY517" fmla="*/ 1259015 h 1568838"/>
                  <a:gd name="connsiteX518" fmla="*/ 3935746 w 5060499"/>
                  <a:gd name="connsiteY518" fmla="*/ 1272159 h 1568838"/>
                  <a:gd name="connsiteX519" fmla="*/ 3871928 w 5060499"/>
                  <a:gd name="connsiteY519" fmla="*/ 1281303 h 1568838"/>
                  <a:gd name="connsiteX520" fmla="*/ 3849163 w 5060499"/>
                  <a:gd name="connsiteY520" fmla="*/ 1287018 h 1568838"/>
                  <a:gd name="connsiteX521" fmla="*/ 3846782 w 5060499"/>
                  <a:gd name="connsiteY521" fmla="*/ 1283779 h 1568838"/>
                  <a:gd name="connsiteX522" fmla="*/ 3842686 w 5060499"/>
                  <a:gd name="connsiteY522" fmla="*/ 1296162 h 1568838"/>
                  <a:gd name="connsiteX523" fmla="*/ 3839924 w 5060499"/>
                  <a:gd name="connsiteY523" fmla="*/ 1295972 h 1568838"/>
                  <a:gd name="connsiteX524" fmla="*/ 3837352 w 5060499"/>
                  <a:gd name="connsiteY524" fmla="*/ 1283018 h 1568838"/>
                  <a:gd name="connsiteX525" fmla="*/ 3828875 w 5060499"/>
                  <a:gd name="connsiteY525" fmla="*/ 1293114 h 1568838"/>
                  <a:gd name="connsiteX526" fmla="*/ 3800872 w 5060499"/>
                  <a:gd name="connsiteY526" fmla="*/ 1301591 h 1568838"/>
                  <a:gd name="connsiteX527" fmla="*/ 3795633 w 5060499"/>
                  <a:gd name="connsiteY527" fmla="*/ 1291781 h 1568838"/>
                  <a:gd name="connsiteX528" fmla="*/ 3774011 w 5060499"/>
                  <a:gd name="connsiteY528" fmla="*/ 1299591 h 1568838"/>
                  <a:gd name="connsiteX529" fmla="*/ 3778488 w 5060499"/>
                  <a:gd name="connsiteY529" fmla="*/ 1304449 h 1568838"/>
                  <a:gd name="connsiteX530" fmla="*/ 3775535 w 5060499"/>
                  <a:gd name="connsiteY530" fmla="*/ 1306259 h 1568838"/>
                  <a:gd name="connsiteX531" fmla="*/ 3763629 w 5060499"/>
                  <a:gd name="connsiteY531" fmla="*/ 1299496 h 1568838"/>
                  <a:gd name="connsiteX532" fmla="*/ 3764582 w 5060499"/>
                  <a:gd name="connsiteY532" fmla="*/ 1294638 h 1568838"/>
                  <a:gd name="connsiteX533" fmla="*/ 3708765 w 5060499"/>
                  <a:gd name="connsiteY533" fmla="*/ 1307402 h 1568838"/>
                  <a:gd name="connsiteX534" fmla="*/ 3671141 w 5060499"/>
                  <a:gd name="connsiteY534" fmla="*/ 1306640 h 1568838"/>
                  <a:gd name="connsiteX535" fmla="*/ 3650377 w 5060499"/>
                  <a:gd name="connsiteY535" fmla="*/ 1315879 h 1568838"/>
                  <a:gd name="connsiteX536" fmla="*/ 3629231 w 5060499"/>
                  <a:gd name="connsiteY536" fmla="*/ 1311497 h 1568838"/>
                  <a:gd name="connsiteX537" fmla="*/ 3553698 w 5060499"/>
                  <a:gd name="connsiteY537" fmla="*/ 1321975 h 1568838"/>
                  <a:gd name="connsiteX538" fmla="*/ 3453400 w 5060499"/>
                  <a:gd name="connsiteY538" fmla="*/ 1328642 h 1568838"/>
                  <a:gd name="connsiteX539" fmla="*/ 3443494 w 5060499"/>
                  <a:gd name="connsiteY539" fmla="*/ 1337500 h 1568838"/>
                  <a:gd name="connsiteX540" fmla="*/ 3424920 w 5060499"/>
                  <a:gd name="connsiteY540" fmla="*/ 1332643 h 1568838"/>
                  <a:gd name="connsiteX541" fmla="*/ 3418062 w 5060499"/>
                  <a:gd name="connsiteY541" fmla="*/ 1342454 h 1568838"/>
                  <a:gd name="connsiteX542" fmla="*/ 3355864 w 5060499"/>
                  <a:gd name="connsiteY542" fmla="*/ 1346264 h 1568838"/>
                  <a:gd name="connsiteX543" fmla="*/ 3339290 w 5060499"/>
                  <a:gd name="connsiteY543" fmla="*/ 1349502 h 1568838"/>
                  <a:gd name="connsiteX544" fmla="*/ 3309477 w 5060499"/>
                  <a:gd name="connsiteY544" fmla="*/ 1353788 h 1568838"/>
                  <a:gd name="connsiteX545" fmla="*/ 3312239 w 5060499"/>
                  <a:gd name="connsiteY545" fmla="*/ 1345216 h 1568838"/>
                  <a:gd name="connsiteX546" fmla="*/ 3298714 w 5060499"/>
                  <a:gd name="connsiteY546" fmla="*/ 1340358 h 1568838"/>
                  <a:gd name="connsiteX547" fmla="*/ 3304238 w 5060499"/>
                  <a:gd name="connsiteY547" fmla="*/ 1356741 h 1568838"/>
                  <a:gd name="connsiteX548" fmla="*/ 3282617 w 5060499"/>
                  <a:gd name="connsiteY548" fmla="*/ 1345787 h 1568838"/>
                  <a:gd name="connsiteX549" fmla="*/ 3284045 w 5060499"/>
                  <a:gd name="connsiteY549" fmla="*/ 1348835 h 1568838"/>
                  <a:gd name="connsiteX550" fmla="*/ 3271091 w 5060499"/>
                  <a:gd name="connsiteY550" fmla="*/ 1351026 h 1568838"/>
                  <a:gd name="connsiteX551" fmla="*/ 3249946 w 5060499"/>
                  <a:gd name="connsiteY551" fmla="*/ 1348454 h 1568838"/>
                  <a:gd name="connsiteX552" fmla="*/ 3205559 w 5060499"/>
                  <a:gd name="connsiteY552" fmla="*/ 1353503 h 1568838"/>
                  <a:gd name="connsiteX553" fmla="*/ 3209750 w 5060499"/>
                  <a:gd name="connsiteY553" fmla="*/ 1359218 h 1568838"/>
                  <a:gd name="connsiteX554" fmla="*/ 3183080 w 5060499"/>
                  <a:gd name="connsiteY554" fmla="*/ 1355693 h 1568838"/>
                  <a:gd name="connsiteX555" fmla="*/ 3176413 w 5060499"/>
                  <a:gd name="connsiteY555" fmla="*/ 1356550 h 1568838"/>
                  <a:gd name="connsiteX556" fmla="*/ 3162125 w 5060499"/>
                  <a:gd name="connsiteY556" fmla="*/ 1369695 h 1568838"/>
                  <a:gd name="connsiteX557" fmla="*/ 3157839 w 5060499"/>
                  <a:gd name="connsiteY557" fmla="*/ 1355408 h 1568838"/>
                  <a:gd name="connsiteX558" fmla="*/ 3133645 w 5060499"/>
                  <a:gd name="connsiteY558" fmla="*/ 1359313 h 1568838"/>
                  <a:gd name="connsiteX559" fmla="*/ 3125740 w 5060499"/>
                  <a:gd name="connsiteY559" fmla="*/ 1356836 h 1568838"/>
                  <a:gd name="connsiteX560" fmla="*/ 3053921 w 5060499"/>
                  <a:gd name="connsiteY560" fmla="*/ 1365123 h 1568838"/>
                  <a:gd name="connsiteX561" fmla="*/ 2959433 w 5060499"/>
                  <a:gd name="connsiteY561" fmla="*/ 1371219 h 1568838"/>
                  <a:gd name="connsiteX562" fmla="*/ 2914475 w 5060499"/>
                  <a:gd name="connsiteY562" fmla="*/ 1374934 h 1568838"/>
                  <a:gd name="connsiteX563" fmla="*/ 2867422 w 5060499"/>
                  <a:gd name="connsiteY563" fmla="*/ 1379125 h 1568838"/>
                  <a:gd name="connsiteX564" fmla="*/ 2817130 w 5060499"/>
                  <a:gd name="connsiteY564" fmla="*/ 1384173 h 1568838"/>
                  <a:gd name="connsiteX565" fmla="*/ 2819511 w 5060499"/>
                  <a:gd name="connsiteY565" fmla="*/ 1394270 h 1568838"/>
                  <a:gd name="connsiteX566" fmla="*/ 2803890 w 5060499"/>
                  <a:gd name="connsiteY566" fmla="*/ 1386269 h 1568838"/>
                  <a:gd name="connsiteX567" fmla="*/ 2793603 w 5060499"/>
                  <a:gd name="connsiteY567" fmla="*/ 1397413 h 1568838"/>
                  <a:gd name="connsiteX568" fmla="*/ 2789602 w 5060499"/>
                  <a:gd name="connsiteY568" fmla="*/ 1394746 h 1568838"/>
                  <a:gd name="connsiteX569" fmla="*/ 2797032 w 5060499"/>
                  <a:gd name="connsiteY569" fmla="*/ 1385983 h 1568838"/>
                  <a:gd name="connsiteX570" fmla="*/ 2682351 w 5060499"/>
                  <a:gd name="connsiteY570" fmla="*/ 1395222 h 1568838"/>
                  <a:gd name="connsiteX571" fmla="*/ 2679684 w 5060499"/>
                  <a:gd name="connsiteY571" fmla="*/ 1407700 h 1568838"/>
                  <a:gd name="connsiteX572" fmla="*/ 2673588 w 5060499"/>
                  <a:gd name="connsiteY572" fmla="*/ 1395889 h 1568838"/>
                  <a:gd name="connsiteX573" fmla="*/ 2572433 w 5060499"/>
                  <a:gd name="connsiteY573" fmla="*/ 1403033 h 1568838"/>
                  <a:gd name="connsiteX574" fmla="*/ 2472896 w 5060499"/>
                  <a:gd name="connsiteY574" fmla="*/ 1413415 h 1568838"/>
                  <a:gd name="connsiteX575" fmla="*/ 2442131 w 5060499"/>
                  <a:gd name="connsiteY575" fmla="*/ 1415987 h 1568838"/>
                  <a:gd name="connsiteX576" fmla="*/ 2408507 w 5060499"/>
                  <a:gd name="connsiteY576" fmla="*/ 1414939 h 1568838"/>
                  <a:gd name="connsiteX577" fmla="*/ 2255917 w 5060499"/>
                  <a:gd name="connsiteY577" fmla="*/ 1423321 h 1568838"/>
                  <a:gd name="connsiteX578" fmla="*/ 2090753 w 5060499"/>
                  <a:gd name="connsiteY578" fmla="*/ 1433227 h 1568838"/>
                  <a:gd name="connsiteX579" fmla="*/ 2054177 w 5060499"/>
                  <a:gd name="connsiteY579" fmla="*/ 1433989 h 1568838"/>
                  <a:gd name="connsiteX580" fmla="*/ 1966928 w 5060499"/>
                  <a:gd name="connsiteY580" fmla="*/ 1438751 h 1568838"/>
                  <a:gd name="connsiteX581" fmla="*/ 1812242 w 5060499"/>
                  <a:gd name="connsiteY581" fmla="*/ 1449610 h 1568838"/>
                  <a:gd name="connsiteX582" fmla="*/ 1788049 w 5060499"/>
                  <a:gd name="connsiteY582" fmla="*/ 1452277 h 1568838"/>
                  <a:gd name="connsiteX583" fmla="*/ 1789858 w 5060499"/>
                  <a:gd name="connsiteY583" fmla="*/ 1462850 h 1568838"/>
                  <a:gd name="connsiteX584" fmla="*/ 1756140 w 5060499"/>
                  <a:gd name="connsiteY584" fmla="*/ 1456563 h 1568838"/>
                  <a:gd name="connsiteX585" fmla="*/ 1745377 w 5060499"/>
                  <a:gd name="connsiteY585" fmla="*/ 1452753 h 1568838"/>
                  <a:gd name="connsiteX586" fmla="*/ 1669843 w 5060499"/>
                  <a:gd name="connsiteY586" fmla="*/ 1457801 h 1568838"/>
                  <a:gd name="connsiteX587" fmla="*/ 1638316 w 5060499"/>
                  <a:gd name="connsiteY587" fmla="*/ 1457039 h 1568838"/>
                  <a:gd name="connsiteX588" fmla="*/ 1639363 w 5060499"/>
                  <a:gd name="connsiteY588" fmla="*/ 1449419 h 1568838"/>
                  <a:gd name="connsiteX589" fmla="*/ 1523730 w 5060499"/>
                  <a:gd name="connsiteY589" fmla="*/ 1431798 h 1568838"/>
                  <a:gd name="connsiteX590" fmla="*/ 1522968 w 5060499"/>
                  <a:gd name="connsiteY590" fmla="*/ 1440561 h 1568838"/>
                  <a:gd name="connsiteX591" fmla="*/ 1486582 w 5060499"/>
                  <a:gd name="connsiteY591" fmla="*/ 1420654 h 1568838"/>
                  <a:gd name="connsiteX592" fmla="*/ 1485344 w 5060499"/>
                  <a:gd name="connsiteY592" fmla="*/ 1435037 h 1568838"/>
                  <a:gd name="connsiteX593" fmla="*/ 1478010 w 5060499"/>
                  <a:gd name="connsiteY593" fmla="*/ 1428750 h 1568838"/>
                  <a:gd name="connsiteX594" fmla="*/ 1457341 w 5060499"/>
                  <a:gd name="connsiteY594" fmla="*/ 1425988 h 1568838"/>
                  <a:gd name="connsiteX595" fmla="*/ 1450578 w 5060499"/>
                  <a:gd name="connsiteY595" fmla="*/ 1429703 h 1568838"/>
                  <a:gd name="connsiteX596" fmla="*/ 1450387 w 5060499"/>
                  <a:gd name="connsiteY596" fmla="*/ 1420273 h 1568838"/>
                  <a:gd name="connsiteX597" fmla="*/ 1416478 w 5060499"/>
                  <a:gd name="connsiteY597" fmla="*/ 1414463 h 1568838"/>
                  <a:gd name="connsiteX598" fmla="*/ 1416097 w 5060499"/>
                  <a:gd name="connsiteY598" fmla="*/ 1419035 h 1568838"/>
                  <a:gd name="connsiteX599" fmla="*/ 1384284 w 5060499"/>
                  <a:gd name="connsiteY599" fmla="*/ 1409319 h 1568838"/>
                  <a:gd name="connsiteX600" fmla="*/ 1379426 w 5060499"/>
                  <a:gd name="connsiteY600" fmla="*/ 1418749 h 1568838"/>
                  <a:gd name="connsiteX601" fmla="*/ 1361043 w 5060499"/>
                  <a:gd name="connsiteY601" fmla="*/ 1410176 h 1568838"/>
                  <a:gd name="connsiteX602" fmla="*/ 1337230 w 5060499"/>
                  <a:gd name="connsiteY602" fmla="*/ 1402747 h 1568838"/>
                  <a:gd name="connsiteX603" fmla="*/ 1330372 w 5060499"/>
                  <a:gd name="connsiteY603" fmla="*/ 1409129 h 1568838"/>
                  <a:gd name="connsiteX604" fmla="*/ 1325800 w 5060499"/>
                  <a:gd name="connsiteY604" fmla="*/ 1401890 h 1568838"/>
                  <a:gd name="connsiteX605" fmla="*/ 1324848 w 5060499"/>
                  <a:gd name="connsiteY605" fmla="*/ 1399699 h 1568838"/>
                  <a:gd name="connsiteX606" fmla="*/ 1302559 w 5060499"/>
                  <a:gd name="connsiteY606" fmla="*/ 1395317 h 1568838"/>
                  <a:gd name="connsiteX607" fmla="*/ 1280366 w 5060499"/>
                  <a:gd name="connsiteY607" fmla="*/ 1396270 h 1568838"/>
                  <a:gd name="connsiteX608" fmla="*/ 1261507 w 5060499"/>
                  <a:gd name="connsiteY608" fmla="*/ 1388459 h 1568838"/>
                  <a:gd name="connsiteX609" fmla="*/ 1228264 w 5060499"/>
                  <a:gd name="connsiteY609" fmla="*/ 1383030 h 1568838"/>
                  <a:gd name="connsiteX610" fmla="*/ 1220740 w 5060499"/>
                  <a:gd name="connsiteY610" fmla="*/ 1383697 h 1568838"/>
                  <a:gd name="connsiteX611" fmla="*/ 1197213 w 5060499"/>
                  <a:gd name="connsiteY611" fmla="*/ 1386554 h 1568838"/>
                  <a:gd name="connsiteX612" fmla="*/ 1154255 w 5060499"/>
                  <a:gd name="connsiteY612" fmla="*/ 1376744 h 1568838"/>
                  <a:gd name="connsiteX613" fmla="*/ 1131109 w 5060499"/>
                  <a:gd name="connsiteY613" fmla="*/ 1366838 h 1568838"/>
                  <a:gd name="connsiteX614" fmla="*/ 1116822 w 5060499"/>
                  <a:gd name="connsiteY614" fmla="*/ 1369695 h 1568838"/>
                  <a:gd name="connsiteX615" fmla="*/ 1106916 w 5060499"/>
                  <a:gd name="connsiteY615" fmla="*/ 1369124 h 1568838"/>
                  <a:gd name="connsiteX616" fmla="*/ 1054433 w 5060499"/>
                  <a:gd name="connsiteY616" fmla="*/ 1352931 h 1568838"/>
                  <a:gd name="connsiteX617" fmla="*/ 1025572 w 5060499"/>
                  <a:gd name="connsiteY617" fmla="*/ 1352741 h 1568838"/>
                  <a:gd name="connsiteX618" fmla="*/ 991949 w 5060499"/>
                  <a:gd name="connsiteY618" fmla="*/ 1350740 h 1568838"/>
                  <a:gd name="connsiteX619" fmla="*/ 985853 w 5060499"/>
                  <a:gd name="connsiteY619" fmla="*/ 1347692 h 1568838"/>
                  <a:gd name="connsiteX620" fmla="*/ 991092 w 5060499"/>
                  <a:gd name="connsiteY620" fmla="*/ 1341501 h 1568838"/>
                  <a:gd name="connsiteX621" fmla="*/ 970804 w 5060499"/>
                  <a:gd name="connsiteY621" fmla="*/ 1336072 h 1568838"/>
                  <a:gd name="connsiteX622" fmla="*/ 957373 w 5060499"/>
                  <a:gd name="connsiteY622" fmla="*/ 1345502 h 1568838"/>
                  <a:gd name="connsiteX623" fmla="*/ 960231 w 5060499"/>
                  <a:gd name="connsiteY623" fmla="*/ 1341596 h 1568838"/>
                  <a:gd name="connsiteX624" fmla="*/ 905081 w 5060499"/>
                  <a:gd name="connsiteY624" fmla="*/ 1337024 h 1568838"/>
                  <a:gd name="connsiteX625" fmla="*/ 855837 w 5060499"/>
                  <a:gd name="connsiteY625" fmla="*/ 1318450 h 1568838"/>
                  <a:gd name="connsiteX626" fmla="*/ 854313 w 5060499"/>
                  <a:gd name="connsiteY626" fmla="*/ 1315403 h 1568838"/>
                  <a:gd name="connsiteX627" fmla="*/ 827548 w 5060499"/>
                  <a:gd name="connsiteY627" fmla="*/ 1319308 h 1568838"/>
                  <a:gd name="connsiteX628" fmla="*/ 785638 w 5060499"/>
                  <a:gd name="connsiteY628" fmla="*/ 1309116 h 1568838"/>
                  <a:gd name="connsiteX629" fmla="*/ 752300 w 5060499"/>
                  <a:gd name="connsiteY629" fmla="*/ 1297019 h 1568838"/>
                  <a:gd name="connsiteX630" fmla="*/ 733631 w 5060499"/>
                  <a:gd name="connsiteY630" fmla="*/ 1298543 h 1568838"/>
                  <a:gd name="connsiteX631" fmla="*/ 712771 w 5060499"/>
                  <a:gd name="connsiteY631" fmla="*/ 1291114 h 1568838"/>
                  <a:gd name="connsiteX632" fmla="*/ 708295 w 5060499"/>
                  <a:gd name="connsiteY632" fmla="*/ 1291114 h 1568838"/>
                  <a:gd name="connsiteX633" fmla="*/ 607234 w 5060499"/>
                  <a:gd name="connsiteY633" fmla="*/ 1263587 h 1568838"/>
                  <a:gd name="connsiteX634" fmla="*/ 564562 w 5060499"/>
                  <a:gd name="connsiteY634" fmla="*/ 1251680 h 1568838"/>
                  <a:gd name="connsiteX635" fmla="*/ 516461 w 5060499"/>
                  <a:gd name="connsiteY635" fmla="*/ 1235297 h 1568838"/>
                  <a:gd name="connsiteX636" fmla="*/ 449310 w 5060499"/>
                  <a:gd name="connsiteY636" fmla="*/ 1210628 h 1568838"/>
                  <a:gd name="connsiteX637" fmla="*/ 438070 w 5060499"/>
                  <a:gd name="connsiteY637" fmla="*/ 1201960 h 1568838"/>
                  <a:gd name="connsiteX638" fmla="*/ 448834 w 5060499"/>
                  <a:gd name="connsiteY638" fmla="*/ 1196816 h 1568838"/>
                  <a:gd name="connsiteX639" fmla="*/ 397494 w 5060499"/>
                  <a:gd name="connsiteY639" fmla="*/ 1182148 h 1568838"/>
                  <a:gd name="connsiteX640" fmla="*/ 371776 w 5060499"/>
                  <a:gd name="connsiteY640" fmla="*/ 1173956 h 1568838"/>
                  <a:gd name="connsiteX641" fmla="*/ 366538 w 5060499"/>
                  <a:gd name="connsiteY641" fmla="*/ 1167479 h 1568838"/>
                  <a:gd name="connsiteX642" fmla="*/ 339010 w 5060499"/>
                  <a:gd name="connsiteY642" fmla="*/ 1158907 h 1568838"/>
                  <a:gd name="connsiteX643" fmla="*/ 328342 w 5060499"/>
                  <a:gd name="connsiteY643" fmla="*/ 1150144 h 1568838"/>
                  <a:gd name="connsiteX644" fmla="*/ 318817 w 5060499"/>
                  <a:gd name="connsiteY644" fmla="*/ 1141476 h 1568838"/>
                  <a:gd name="connsiteX645" fmla="*/ 305673 w 5060499"/>
                  <a:gd name="connsiteY645" fmla="*/ 1129760 h 1568838"/>
                  <a:gd name="connsiteX646" fmla="*/ 273288 w 5060499"/>
                  <a:gd name="connsiteY646" fmla="*/ 1114806 h 1568838"/>
                  <a:gd name="connsiteX647" fmla="*/ 223282 w 5060499"/>
                  <a:gd name="connsiteY647" fmla="*/ 1076801 h 1568838"/>
                  <a:gd name="connsiteX648" fmla="*/ 204136 w 5060499"/>
                  <a:gd name="connsiteY648" fmla="*/ 1060990 h 1568838"/>
                  <a:gd name="connsiteX649" fmla="*/ 177276 w 5060499"/>
                  <a:gd name="connsiteY649" fmla="*/ 1040416 h 1568838"/>
                  <a:gd name="connsiteX650" fmla="*/ 156035 w 5060499"/>
                  <a:gd name="connsiteY650" fmla="*/ 1005745 h 1568838"/>
                  <a:gd name="connsiteX651" fmla="*/ 136223 w 5060499"/>
                  <a:gd name="connsiteY651" fmla="*/ 968883 h 1568838"/>
                  <a:gd name="connsiteX652" fmla="*/ 117649 w 5060499"/>
                  <a:gd name="connsiteY652" fmla="*/ 900208 h 1568838"/>
                  <a:gd name="connsiteX653" fmla="*/ 115744 w 5060499"/>
                  <a:gd name="connsiteY653" fmla="*/ 816674 h 1568838"/>
                  <a:gd name="connsiteX654" fmla="*/ 133270 w 5060499"/>
                  <a:gd name="connsiteY654" fmla="*/ 722186 h 1568838"/>
                  <a:gd name="connsiteX655" fmla="*/ 165560 w 5060499"/>
                  <a:gd name="connsiteY655" fmla="*/ 662940 h 1568838"/>
                  <a:gd name="connsiteX656" fmla="*/ 212995 w 5060499"/>
                  <a:gd name="connsiteY656" fmla="*/ 595408 h 1568838"/>
                  <a:gd name="connsiteX657" fmla="*/ 225472 w 5060499"/>
                  <a:gd name="connsiteY657" fmla="*/ 583787 h 1568838"/>
                  <a:gd name="connsiteX658" fmla="*/ 285766 w 5060499"/>
                  <a:gd name="connsiteY658" fmla="*/ 533495 h 1568838"/>
                  <a:gd name="connsiteX659" fmla="*/ 311197 w 5060499"/>
                  <a:gd name="connsiteY659" fmla="*/ 518351 h 1568838"/>
                  <a:gd name="connsiteX660" fmla="*/ 429784 w 5060499"/>
                  <a:gd name="connsiteY660" fmla="*/ 442341 h 1568838"/>
                  <a:gd name="connsiteX661" fmla="*/ 513889 w 5060499"/>
                  <a:gd name="connsiteY661" fmla="*/ 399098 h 1568838"/>
                  <a:gd name="connsiteX662" fmla="*/ 578183 w 5060499"/>
                  <a:gd name="connsiteY662" fmla="*/ 372142 h 1568838"/>
                  <a:gd name="connsiteX663" fmla="*/ 642001 w 5060499"/>
                  <a:gd name="connsiteY663" fmla="*/ 344329 h 1568838"/>
                  <a:gd name="connsiteX664" fmla="*/ 696103 w 5060499"/>
                  <a:gd name="connsiteY664" fmla="*/ 326708 h 1568838"/>
                  <a:gd name="connsiteX665" fmla="*/ 769445 w 5060499"/>
                  <a:gd name="connsiteY665" fmla="*/ 301181 h 1568838"/>
                  <a:gd name="connsiteX666" fmla="*/ 851836 w 5060499"/>
                  <a:gd name="connsiteY666" fmla="*/ 274701 h 1568838"/>
                  <a:gd name="connsiteX667" fmla="*/ 879935 w 5060499"/>
                  <a:gd name="connsiteY667" fmla="*/ 262604 h 1568838"/>
                  <a:gd name="connsiteX668" fmla="*/ 892508 w 5060499"/>
                  <a:gd name="connsiteY668" fmla="*/ 258318 h 1568838"/>
                  <a:gd name="connsiteX669" fmla="*/ 970232 w 5060499"/>
                  <a:gd name="connsiteY669" fmla="*/ 235172 h 1568838"/>
                  <a:gd name="connsiteX670" fmla="*/ 1011094 w 5060499"/>
                  <a:gd name="connsiteY670" fmla="*/ 227648 h 1568838"/>
                  <a:gd name="connsiteX671" fmla="*/ 1026811 w 5060499"/>
                  <a:gd name="connsiteY671" fmla="*/ 222695 h 1568838"/>
                  <a:gd name="connsiteX672" fmla="*/ 1064625 w 5060499"/>
                  <a:gd name="connsiteY672" fmla="*/ 212503 h 1568838"/>
                  <a:gd name="connsiteX673" fmla="*/ 1188355 w 5060499"/>
                  <a:gd name="connsiteY673" fmla="*/ 186023 h 1568838"/>
                  <a:gd name="connsiteX674" fmla="*/ 1240361 w 5060499"/>
                  <a:gd name="connsiteY674" fmla="*/ 178975 h 1568838"/>
                  <a:gd name="connsiteX675" fmla="*/ 1349518 w 5060499"/>
                  <a:gd name="connsiteY675" fmla="*/ 160973 h 1568838"/>
                  <a:gd name="connsiteX676" fmla="*/ 1442386 w 5060499"/>
                  <a:gd name="connsiteY676" fmla="*/ 149924 h 1568838"/>
                  <a:gd name="connsiteX677" fmla="*/ 1481725 w 5060499"/>
                  <a:gd name="connsiteY677" fmla="*/ 149543 h 1568838"/>
                  <a:gd name="connsiteX678" fmla="*/ 1467056 w 5060499"/>
                  <a:gd name="connsiteY678" fmla="*/ 146780 h 1568838"/>
                  <a:gd name="connsiteX679" fmla="*/ 1501251 w 5060499"/>
                  <a:gd name="connsiteY679" fmla="*/ 151352 h 1568838"/>
                  <a:gd name="connsiteX680" fmla="*/ 1571355 w 5060499"/>
                  <a:gd name="connsiteY680" fmla="*/ 138684 h 1568838"/>
                  <a:gd name="connsiteX681" fmla="*/ 1626124 w 5060499"/>
                  <a:gd name="connsiteY681" fmla="*/ 136398 h 1568838"/>
                  <a:gd name="connsiteX682" fmla="*/ 1665462 w 5060499"/>
                  <a:gd name="connsiteY682" fmla="*/ 130397 h 1568838"/>
                  <a:gd name="connsiteX683" fmla="*/ 1688893 w 5060499"/>
                  <a:gd name="connsiteY683" fmla="*/ 129921 h 1568838"/>
                  <a:gd name="connsiteX684" fmla="*/ 1731375 w 5060499"/>
                  <a:gd name="connsiteY684" fmla="*/ 122301 h 1568838"/>
                  <a:gd name="connsiteX685" fmla="*/ 1754521 w 5060499"/>
                  <a:gd name="connsiteY685" fmla="*/ 123349 h 1568838"/>
                  <a:gd name="connsiteX686" fmla="*/ 1790811 w 5060499"/>
                  <a:gd name="connsiteY686" fmla="*/ 110966 h 1568838"/>
                  <a:gd name="connsiteX687" fmla="*/ 1807099 w 5060499"/>
                  <a:gd name="connsiteY687" fmla="*/ 121253 h 1568838"/>
                  <a:gd name="connsiteX688" fmla="*/ 1878536 w 5060499"/>
                  <a:gd name="connsiteY688" fmla="*/ 114110 h 1568838"/>
                  <a:gd name="connsiteX689" fmla="*/ 1908730 w 5060499"/>
                  <a:gd name="connsiteY689" fmla="*/ 104489 h 1568838"/>
                  <a:gd name="connsiteX690" fmla="*/ 1915398 w 5060499"/>
                  <a:gd name="connsiteY690" fmla="*/ 103632 h 1568838"/>
                  <a:gd name="connsiteX691" fmla="*/ 1914922 w 5060499"/>
                  <a:gd name="connsiteY691" fmla="*/ 109919 h 1568838"/>
                  <a:gd name="connsiteX692" fmla="*/ 1951688 w 5060499"/>
                  <a:gd name="connsiteY692" fmla="*/ 111443 h 1568838"/>
                  <a:gd name="connsiteX693" fmla="*/ 1958641 w 5060499"/>
                  <a:gd name="connsiteY693" fmla="*/ 110014 h 1568838"/>
                  <a:gd name="connsiteX694" fmla="*/ 1978358 w 5060499"/>
                  <a:gd name="connsiteY694" fmla="*/ 109538 h 1568838"/>
                  <a:gd name="connsiteX695" fmla="*/ 1989502 w 5060499"/>
                  <a:gd name="connsiteY695" fmla="*/ 100203 h 1568838"/>
                  <a:gd name="connsiteX696" fmla="*/ 2036556 w 5060499"/>
                  <a:gd name="connsiteY696" fmla="*/ 99441 h 1568838"/>
                  <a:gd name="connsiteX697" fmla="*/ 2045795 w 5060499"/>
                  <a:gd name="connsiteY697" fmla="*/ 104870 h 1568838"/>
                  <a:gd name="connsiteX698" fmla="*/ 2116852 w 5060499"/>
                  <a:gd name="connsiteY698" fmla="*/ 101632 h 1568838"/>
                  <a:gd name="connsiteX699" fmla="*/ 2111899 w 5060499"/>
                  <a:gd name="connsiteY699" fmla="*/ 91631 h 1568838"/>
                  <a:gd name="connsiteX700" fmla="*/ 2124472 w 5060499"/>
                  <a:gd name="connsiteY700" fmla="*/ 100394 h 1568838"/>
                  <a:gd name="connsiteX701" fmla="*/ 2139807 w 5060499"/>
                  <a:gd name="connsiteY701" fmla="*/ 100298 h 1568838"/>
                  <a:gd name="connsiteX702" fmla="*/ 2180002 w 5060499"/>
                  <a:gd name="connsiteY702" fmla="*/ 95917 h 1568838"/>
                  <a:gd name="connsiteX703" fmla="*/ 2220865 w 5060499"/>
                  <a:gd name="connsiteY703" fmla="*/ 94298 h 1568838"/>
                  <a:gd name="connsiteX704" fmla="*/ 2251345 w 5060499"/>
                  <a:gd name="connsiteY704" fmla="*/ 94107 h 1568838"/>
                  <a:gd name="connsiteX705" fmla="*/ 2329450 w 5060499"/>
                  <a:gd name="connsiteY705" fmla="*/ 93917 h 1568838"/>
                  <a:gd name="connsiteX706" fmla="*/ 2347642 w 5060499"/>
                  <a:gd name="connsiteY706" fmla="*/ 90202 h 1568838"/>
                  <a:gd name="connsiteX707" fmla="*/ 2365454 w 5060499"/>
                  <a:gd name="connsiteY707" fmla="*/ 93536 h 1568838"/>
                  <a:gd name="connsiteX708" fmla="*/ 2380409 w 5060499"/>
                  <a:gd name="connsiteY708" fmla="*/ 84677 h 1568838"/>
                  <a:gd name="connsiteX709" fmla="*/ 2375932 w 5060499"/>
                  <a:gd name="connsiteY709" fmla="*/ 91440 h 1568838"/>
                  <a:gd name="connsiteX710" fmla="*/ 2402792 w 5060499"/>
                  <a:gd name="connsiteY710" fmla="*/ 84106 h 1568838"/>
                  <a:gd name="connsiteX711" fmla="*/ 2431748 w 5060499"/>
                  <a:gd name="connsiteY711" fmla="*/ 88392 h 1568838"/>
                  <a:gd name="connsiteX712" fmla="*/ 2463467 w 5060499"/>
                  <a:gd name="connsiteY712" fmla="*/ 85058 h 1568838"/>
                  <a:gd name="connsiteX713" fmla="*/ 2479087 w 5060499"/>
                  <a:gd name="connsiteY713" fmla="*/ 85535 h 1568838"/>
                  <a:gd name="connsiteX714" fmla="*/ 2485945 w 5060499"/>
                  <a:gd name="connsiteY714" fmla="*/ 82391 h 1568838"/>
                  <a:gd name="connsiteX715" fmla="*/ 2520521 w 5060499"/>
                  <a:gd name="connsiteY715" fmla="*/ 92012 h 1568838"/>
                  <a:gd name="connsiteX716" fmla="*/ 2534142 w 5060499"/>
                  <a:gd name="connsiteY716" fmla="*/ 80772 h 1568838"/>
                  <a:gd name="connsiteX717" fmla="*/ 2547382 w 5060499"/>
                  <a:gd name="connsiteY717" fmla="*/ 92678 h 1568838"/>
                  <a:gd name="connsiteX718" fmla="*/ 2551859 w 5060499"/>
                  <a:gd name="connsiteY718" fmla="*/ 82106 h 1568838"/>
                  <a:gd name="connsiteX719" fmla="*/ 2554144 w 5060499"/>
                  <a:gd name="connsiteY719" fmla="*/ 86582 h 1568838"/>
                  <a:gd name="connsiteX720" fmla="*/ 2577290 w 5060499"/>
                  <a:gd name="connsiteY720" fmla="*/ 89726 h 1568838"/>
                  <a:gd name="connsiteX721" fmla="*/ 2595197 w 5060499"/>
                  <a:gd name="connsiteY721" fmla="*/ 87154 h 1568838"/>
                  <a:gd name="connsiteX722" fmla="*/ 2594531 w 5060499"/>
                  <a:gd name="connsiteY722" fmla="*/ 83249 h 1568838"/>
                  <a:gd name="connsiteX723" fmla="*/ 2608056 w 5060499"/>
                  <a:gd name="connsiteY723" fmla="*/ 90964 h 1568838"/>
                  <a:gd name="connsiteX724" fmla="*/ 2642727 w 5060499"/>
                  <a:gd name="connsiteY724" fmla="*/ 88678 h 1568838"/>
                  <a:gd name="connsiteX725" fmla="*/ 2660539 w 5060499"/>
                  <a:gd name="connsiteY725" fmla="*/ 90011 h 1568838"/>
                  <a:gd name="connsiteX726" fmla="*/ 2687780 w 5060499"/>
                  <a:gd name="connsiteY726" fmla="*/ 84582 h 1568838"/>
                  <a:gd name="connsiteX727" fmla="*/ 2708259 w 5060499"/>
                  <a:gd name="connsiteY727" fmla="*/ 90297 h 1568838"/>
                  <a:gd name="connsiteX728" fmla="*/ 2710831 w 5060499"/>
                  <a:gd name="connsiteY728" fmla="*/ 82677 h 1568838"/>
                  <a:gd name="connsiteX729" fmla="*/ 2750931 w 5060499"/>
                  <a:gd name="connsiteY729" fmla="*/ 86963 h 1568838"/>
                  <a:gd name="connsiteX730" fmla="*/ 2761694 w 5060499"/>
                  <a:gd name="connsiteY730" fmla="*/ 90583 h 1568838"/>
                  <a:gd name="connsiteX731" fmla="*/ 2771981 w 5060499"/>
                  <a:gd name="connsiteY731" fmla="*/ 93155 h 1568838"/>
                  <a:gd name="connsiteX732" fmla="*/ 2813129 w 5060499"/>
                  <a:gd name="connsiteY732" fmla="*/ 92393 h 1568838"/>
                  <a:gd name="connsiteX733" fmla="*/ 2821035 w 5060499"/>
                  <a:gd name="connsiteY733" fmla="*/ 92393 h 1568838"/>
                  <a:gd name="connsiteX734" fmla="*/ 2835608 w 5060499"/>
                  <a:gd name="connsiteY734" fmla="*/ 91631 h 1568838"/>
                  <a:gd name="connsiteX735" fmla="*/ 2837799 w 5060499"/>
                  <a:gd name="connsiteY735" fmla="*/ 87725 h 1568838"/>
                  <a:gd name="connsiteX736" fmla="*/ 2902664 w 5060499"/>
                  <a:gd name="connsiteY736" fmla="*/ 96964 h 1568838"/>
                  <a:gd name="connsiteX737" fmla="*/ 2972483 w 5060499"/>
                  <a:gd name="connsiteY737" fmla="*/ 93440 h 1568838"/>
                  <a:gd name="connsiteX738" fmla="*/ 3037729 w 5060499"/>
                  <a:gd name="connsiteY738" fmla="*/ 106013 h 1568838"/>
                  <a:gd name="connsiteX739" fmla="*/ 3035348 w 5060499"/>
                  <a:gd name="connsiteY739" fmla="*/ 95155 h 1568838"/>
                  <a:gd name="connsiteX740" fmla="*/ 3048016 w 5060499"/>
                  <a:gd name="connsiteY740" fmla="*/ 99727 h 1568838"/>
                  <a:gd name="connsiteX741" fmla="*/ 3067828 w 5060499"/>
                  <a:gd name="connsiteY741" fmla="*/ 100775 h 1568838"/>
                  <a:gd name="connsiteX742" fmla="*/ 3092498 w 5060499"/>
                  <a:gd name="connsiteY742" fmla="*/ 100775 h 1568838"/>
                  <a:gd name="connsiteX743" fmla="*/ 3157458 w 5060499"/>
                  <a:gd name="connsiteY743" fmla="*/ 104394 h 1568838"/>
                  <a:gd name="connsiteX744" fmla="*/ 3231848 w 5060499"/>
                  <a:gd name="connsiteY744" fmla="*/ 113824 h 1568838"/>
                  <a:gd name="connsiteX745" fmla="*/ 3234515 w 5060499"/>
                  <a:gd name="connsiteY745" fmla="*/ 112300 h 1568838"/>
                  <a:gd name="connsiteX746" fmla="*/ 3251660 w 5060499"/>
                  <a:gd name="connsiteY746" fmla="*/ 117634 h 1568838"/>
                  <a:gd name="connsiteX747" fmla="*/ 3292713 w 5060499"/>
                  <a:gd name="connsiteY747" fmla="*/ 118205 h 1568838"/>
                  <a:gd name="connsiteX748" fmla="*/ 3310049 w 5060499"/>
                  <a:gd name="connsiteY748" fmla="*/ 124206 h 1568838"/>
                  <a:gd name="connsiteX749" fmla="*/ 3376342 w 5060499"/>
                  <a:gd name="connsiteY749" fmla="*/ 131159 h 1568838"/>
                  <a:gd name="connsiteX750" fmla="*/ 3423206 w 5060499"/>
                  <a:gd name="connsiteY750" fmla="*/ 135731 h 1568838"/>
                  <a:gd name="connsiteX751" fmla="*/ 3445589 w 5060499"/>
                  <a:gd name="connsiteY751" fmla="*/ 135731 h 1568838"/>
                  <a:gd name="connsiteX752" fmla="*/ 3474259 w 5060499"/>
                  <a:gd name="connsiteY752" fmla="*/ 140494 h 1568838"/>
                  <a:gd name="connsiteX753" fmla="*/ 3487690 w 5060499"/>
                  <a:gd name="connsiteY753" fmla="*/ 137446 h 1568838"/>
                  <a:gd name="connsiteX754" fmla="*/ 3491690 w 5060499"/>
                  <a:gd name="connsiteY754" fmla="*/ 136970 h 1568838"/>
                  <a:gd name="connsiteX755" fmla="*/ 3517122 w 5060499"/>
                  <a:gd name="connsiteY755" fmla="*/ 143732 h 1568838"/>
                  <a:gd name="connsiteX756" fmla="*/ 3533219 w 5060499"/>
                  <a:gd name="connsiteY756" fmla="*/ 142304 h 1568838"/>
                  <a:gd name="connsiteX757" fmla="*/ 3563413 w 5060499"/>
                  <a:gd name="connsiteY757" fmla="*/ 151733 h 1568838"/>
                  <a:gd name="connsiteX758" fmla="*/ 3608657 w 5060499"/>
                  <a:gd name="connsiteY758" fmla="*/ 155258 h 1568838"/>
                  <a:gd name="connsiteX759" fmla="*/ 3632089 w 5060499"/>
                  <a:gd name="connsiteY759" fmla="*/ 157067 h 1568838"/>
                  <a:gd name="connsiteX760" fmla="*/ 3686667 w 5060499"/>
                  <a:gd name="connsiteY760" fmla="*/ 167926 h 1568838"/>
                  <a:gd name="connsiteX761" fmla="*/ 3723529 w 5060499"/>
                  <a:gd name="connsiteY761" fmla="*/ 174022 h 1568838"/>
                  <a:gd name="connsiteX762" fmla="*/ 3737721 w 5060499"/>
                  <a:gd name="connsiteY762" fmla="*/ 174308 h 1568838"/>
                  <a:gd name="connsiteX763" fmla="*/ 3764296 w 5060499"/>
                  <a:gd name="connsiteY763" fmla="*/ 180308 h 1568838"/>
                  <a:gd name="connsiteX764" fmla="*/ 3798109 w 5060499"/>
                  <a:gd name="connsiteY764" fmla="*/ 187547 h 1568838"/>
                  <a:gd name="connsiteX765" fmla="*/ 3824684 w 5060499"/>
                  <a:gd name="connsiteY765" fmla="*/ 189071 h 1568838"/>
                  <a:gd name="connsiteX766" fmla="*/ 3859832 w 5060499"/>
                  <a:gd name="connsiteY766" fmla="*/ 198406 h 1568838"/>
                  <a:gd name="connsiteX767" fmla="*/ 3877834 w 5060499"/>
                  <a:gd name="connsiteY767" fmla="*/ 197453 h 1568838"/>
                  <a:gd name="connsiteX768" fmla="*/ 3900122 w 5060499"/>
                  <a:gd name="connsiteY768" fmla="*/ 203454 h 1568838"/>
                  <a:gd name="connsiteX769" fmla="*/ 3934031 w 5060499"/>
                  <a:gd name="connsiteY769" fmla="*/ 212217 h 1568838"/>
                  <a:gd name="connsiteX770" fmla="*/ 3947176 w 5060499"/>
                  <a:gd name="connsiteY770" fmla="*/ 212027 h 1568838"/>
                  <a:gd name="connsiteX771" fmla="*/ 4015470 w 5060499"/>
                  <a:gd name="connsiteY771" fmla="*/ 230410 h 1568838"/>
                  <a:gd name="connsiteX772" fmla="*/ 4019756 w 5060499"/>
                  <a:gd name="connsiteY772" fmla="*/ 231934 h 1568838"/>
                  <a:gd name="connsiteX773" fmla="*/ 4065476 w 5060499"/>
                  <a:gd name="connsiteY773" fmla="*/ 246888 h 1568838"/>
                  <a:gd name="connsiteX774" fmla="*/ 4146343 w 5060499"/>
                  <a:gd name="connsiteY774" fmla="*/ 267272 h 1568838"/>
                  <a:gd name="connsiteX775" fmla="*/ 4191206 w 5060499"/>
                  <a:gd name="connsiteY775" fmla="*/ 280702 h 1568838"/>
                  <a:gd name="connsiteX776" fmla="*/ 4230068 w 5060499"/>
                  <a:gd name="connsiteY776" fmla="*/ 291370 h 1568838"/>
                  <a:gd name="connsiteX777" fmla="*/ 4280265 w 5060499"/>
                  <a:gd name="connsiteY777" fmla="*/ 309562 h 1568838"/>
                  <a:gd name="connsiteX778" fmla="*/ 4307507 w 5060499"/>
                  <a:gd name="connsiteY778" fmla="*/ 318611 h 1568838"/>
                  <a:gd name="connsiteX779" fmla="*/ 4375801 w 5060499"/>
                  <a:gd name="connsiteY779" fmla="*/ 345377 h 1568838"/>
                  <a:gd name="connsiteX780" fmla="*/ 4585256 w 5060499"/>
                  <a:gd name="connsiteY780" fmla="*/ 439769 h 1568838"/>
                  <a:gd name="connsiteX781" fmla="*/ 4670314 w 5060499"/>
                  <a:gd name="connsiteY781" fmla="*/ 486156 h 1568838"/>
                  <a:gd name="connsiteX782" fmla="*/ 4776327 w 5060499"/>
                  <a:gd name="connsiteY782" fmla="*/ 571214 h 1568838"/>
                  <a:gd name="connsiteX783" fmla="*/ 4811570 w 5060499"/>
                  <a:gd name="connsiteY783" fmla="*/ 602647 h 1568838"/>
                  <a:gd name="connsiteX784" fmla="*/ 4822333 w 5060499"/>
                  <a:gd name="connsiteY784" fmla="*/ 616458 h 1568838"/>
                  <a:gd name="connsiteX785" fmla="*/ 4829477 w 5060499"/>
                  <a:gd name="connsiteY785" fmla="*/ 625031 h 1568838"/>
                  <a:gd name="connsiteX786" fmla="*/ 4882626 w 5060499"/>
                  <a:gd name="connsiteY786" fmla="*/ 692944 h 1568838"/>
                  <a:gd name="connsiteX787" fmla="*/ 4893485 w 5060499"/>
                  <a:gd name="connsiteY787" fmla="*/ 709898 h 1568838"/>
                  <a:gd name="connsiteX788" fmla="*/ 4899771 w 5060499"/>
                  <a:gd name="connsiteY788" fmla="*/ 714089 h 1568838"/>
                  <a:gd name="connsiteX789" fmla="*/ 4903010 w 5060499"/>
                  <a:gd name="connsiteY789" fmla="*/ 716756 h 1568838"/>
                  <a:gd name="connsiteX790" fmla="*/ 4913297 w 5060499"/>
                  <a:gd name="connsiteY790" fmla="*/ 739902 h 1568838"/>
                  <a:gd name="connsiteX791" fmla="*/ 4921202 w 5060499"/>
                  <a:gd name="connsiteY791" fmla="*/ 787241 h 1568838"/>
                  <a:gd name="connsiteX792" fmla="*/ 4927774 w 5060499"/>
                  <a:gd name="connsiteY792" fmla="*/ 800862 h 1568838"/>
                  <a:gd name="connsiteX793" fmla="*/ 4929394 w 5060499"/>
                  <a:gd name="connsiteY793" fmla="*/ 822770 h 1568838"/>
                  <a:gd name="connsiteX794" fmla="*/ 4936252 w 5060499"/>
                  <a:gd name="connsiteY794" fmla="*/ 837152 h 1568838"/>
                  <a:gd name="connsiteX795" fmla="*/ 4921393 w 5060499"/>
                  <a:gd name="connsiteY795" fmla="*/ 884111 h 1568838"/>
                  <a:gd name="connsiteX796" fmla="*/ 4943300 w 5060499"/>
                  <a:gd name="connsiteY796" fmla="*/ 861727 h 1568838"/>
                  <a:gd name="connsiteX797" fmla="*/ 4944920 w 5060499"/>
                  <a:gd name="connsiteY797" fmla="*/ 854774 h 1568838"/>
                  <a:gd name="connsiteX798" fmla="*/ 4942062 w 5060499"/>
                  <a:gd name="connsiteY798" fmla="*/ 830294 h 1568838"/>
                  <a:gd name="connsiteX799" fmla="*/ 4939776 w 5060499"/>
                  <a:gd name="connsiteY799" fmla="*/ 819436 h 1568838"/>
                  <a:gd name="connsiteX800" fmla="*/ 4939871 w 5060499"/>
                  <a:gd name="connsiteY800" fmla="*/ 811721 h 1568838"/>
                  <a:gd name="connsiteX801" fmla="*/ 4955302 w 5060499"/>
                  <a:gd name="connsiteY801" fmla="*/ 789527 h 1568838"/>
                  <a:gd name="connsiteX802" fmla="*/ 4955969 w 5060499"/>
                  <a:gd name="connsiteY802" fmla="*/ 826484 h 1568838"/>
                  <a:gd name="connsiteX803" fmla="*/ 4943300 w 5060499"/>
                  <a:gd name="connsiteY803" fmla="*/ 861822 h 156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</a:cxnLst>
                <a:rect l="l" t="t" r="r" b="b"/>
                <a:pathLst>
                  <a:path w="5060499" h="1568838">
                    <a:moveTo>
                      <a:pt x="5059791" y="857441"/>
                    </a:moveTo>
                    <a:cubicBezTo>
                      <a:pt x="5060553" y="834390"/>
                      <a:pt x="5061315" y="811054"/>
                      <a:pt x="5058553" y="788099"/>
                    </a:cubicBezTo>
                    <a:cubicBezTo>
                      <a:pt x="5056553" y="771335"/>
                      <a:pt x="5050456" y="754475"/>
                      <a:pt x="5043503" y="738473"/>
                    </a:cubicBezTo>
                    <a:cubicBezTo>
                      <a:pt x="5034359" y="717518"/>
                      <a:pt x="5024263" y="696468"/>
                      <a:pt x="5011118" y="677037"/>
                    </a:cubicBezTo>
                    <a:cubicBezTo>
                      <a:pt x="4999783" y="660368"/>
                      <a:pt x="4983210" y="646176"/>
                      <a:pt x="4969780" y="630460"/>
                    </a:cubicBezTo>
                    <a:cubicBezTo>
                      <a:pt x="4944634" y="601218"/>
                      <a:pt x="4920726" y="571310"/>
                      <a:pt x="4895008" y="542449"/>
                    </a:cubicBezTo>
                    <a:cubicBezTo>
                      <a:pt x="4883674" y="529781"/>
                      <a:pt x="4869482" y="518732"/>
                      <a:pt x="4855575" y="507873"/>
                    </a:cubicBezTo>
                    <a:cubicBezTo>
                      <a:pt x="4846336" y="500634"/>
                      <a:pt x="4835382" y="495205"/>
                      <a:pt x="4824143" y="488252"/>
                    </a:cubicBezTo>
                    <a:cubicBezTo>
                      <a:pt x="4824428" y="484537"/>
                      <a:pt x="4824904" y="478727"/>
                      <a:pt x="4825381" y="472916"/>
                    </a:cubicBezTo>
                    <a:cubicBezTo>
                      <a:pt x="4824143" y="472726"/>
                      <a:pt x="4822904" y="472535"/>
                      <a:pt x="4821666" y="472345"/>
                    </a:cubicBezTo>
                    <a:cubicBezTo>
                      <a:pt x="4819666" y="476250"/>
                      <a:pt x="4817570" y="480060"/>
                      <a:pt x="4815284" y="484442"/>
                    </a:cubicBezTo>
                    <a:cubicBezTo>
                      <a:pt x="4801378" y="476441"/>
                      <a:pt x="4816427" y="470440"/>
                      <a:pt x="4814618" y="461677"/>
                    </a:cubicBezTo>
                    <a:cubicBezTo>
                      <a:pt x="4770993" y="432911"/>
                      <a:pt x="4725940" y="403193"/>
                      <a:pt x="4681172" y="373761"/>
                    </a:cubicBezTo>
                    <a:cubicBezTo>
                      <a:pt x="4678410" y="377476"/>
                      <a:pt x="4676981" y="379476"/>
                      <a:pt x="4675457" y="381572"/>
                    </a:cubicBezTo>
                    <a:cubicBezTo>
                      <a:pt x="4673267" y="379857"/>
                      <a:pt x="4668885" y="377285"/>
                      <a:pt x="4669361" y="376428"/>
                    </a:cubicBezTo>
                    <a:cubicBezTo>
                      <a:pt x="4673362" y="367760"/>
                      <a:pt x="4664789" y="366236"/>
                      <a:pt x="4659265" y="363760"/>
                    </a:cubicBezTo>
                    <a:cubicBezTo>
                      <a:pt x="4647168" y="358331"/>
                      <a:pt x="4634214" y="354330"/>
                      <a:pt x="4622498" y="348425"/>
                    </a:cubicBezTo>
                    <a:cubicBezTo>
                      <a:pt x="4612021" y="343186"/>
                      <a:pt x="4603162" y="335471"/>
                      <a:pt x="4592495" y="330422"/>
                    </a:cubicBezTo>
                    <a:cubicBezTo>
                      <a:pt x="4583065" y="326041"/>
                      <a:pt x="4572206" y="323850"/>
                      <a:pt x="4565729" y="321850"/>
                    </a:cubicBezTo>
                    <a:cubicBezTo>
                      <a:pt x="4553347" y="315182"/>
                      <a:pt x="4543441" y="309944"/>
                      <a:pt x="4531535" y="303467"/>
                    </a:cubicBezTo>
                    <a:cubicBezTo>
                      <a:pt x="4531535" y="310420"/>
                      <a:pt x="4531535" y="313563"/>
                      <a:pt x="4531535" y="316611"/>
                    </a:cubicBezTo>
                    <a:cubicBezTo>
                      <a:pt x="4529915" y="316897"/>
                      <a:pt x="4528296" y="317087"/>
                      <a:pt x="4526677" y="317373"/>
                    </a:cubicBezTo>
                    <a:cubicBezTo>
                      <a:pt x="4524962" y="312039"/>
                      <a:pt x="4523248" y="306610"/>
                      <a:pt x="4521438" y="300895"/>
                    </a:cubicBezTo>
                    <a:cubicBezTo>
                      <a:pt x="4513818" y="306038"/>
                      <a:pt x="4506960" y="305943"/>
                      <a:pt x="4506579" y="295370"/>
                    </a:cubicBezTo>
                    <a:cubicBezTo>
                      <a:pt x="4503055" y="296894"/>
                      <a:pt x="4499435" y="299847"/>
                      <a:pt x="4496102" y="299561"/>
                    </a:cubicBezTo>
                    <a:cubicBezTo>
                      <a:pt x="4484576" y="298609"/>
                      <a:pt x="4473146" y="296799"/>
                      <a:pt x="4461812" y="294799"/>
                    </a:cubicBezTo>
                    <a:cubicBezTo>
                      <a:pt x="4459526" y="294418"/>
                      <a:pt x="4457811" y="291465"/>
                      <a:pt x="4455620" y="290036"/>
                    </a:cubicBezTo>
                    <a:cubicBezTo>
                      <a:pt x="4451525" y="287274"/>
                      <a:pt x="4447238" y="284702"/>
                      <a:pt x="4443047" y="282131"/>
                    </a:cubicBezTo>
                    <a:cubicBezTo>
                      <a:pt x="4441428" y="282988"/>
                      <a:pt x="4439809" y="283940"/>
                      <a:pt x="4438190" y="284798"/>
                    </a:cubicBezTo>
                    <a:cubicBezTo>
                      <a:pt x="4438952" y="279940"/>
                      <a:pt x="4442285" y="273558"/>
                      <a:pt x="4439809" y="270605"/>
                    </a:cubicBezTo>
                    <a:cubicBezTo>
                      <a:pt x="4436285" y="266224"/>
                      <a:pt x="4428569" y="264319"/>
                      <a:pt x="4422569" y="261271"/>
                    </a:cubicBezTo>
                    <a:cubicBezTo>
                      <a:pt x="4421140" y="263462"/>
                      <a:pt x="4419806" y="265652"/>
                      <a:pt x="4417901" y="268415"/>
                    </a:cubicBezTo>
                    <a:cubicBezTo>
                      <a:pt x="4424283" y="268986"/>
                      <a:pt x="4428569" y="269272"/>
                      <a:pt x="4434094" y="269748"/>
                    </a:cubicBezTo>
                    <a:cubicBezTo>
                      <a:pt x="4420473" y="275844"/>
                      <a:pt x="4410662" y="277940"/>
                      <a:pt x="4402280" y="263652"/>
                    </a:cubicBezTo>
                    <a:cubicBezTo>
                      <a:pt x="4397613" y="255651"/>
                      <a:pt x="4386754" y="250127"/>
                      <a:pt x="4378658" y="243459"/>
                    </a:cubicBezTo>
                    <a:cubicBezTo>
                      <a:pt x="4376563" y="244507"/>
                      <a:pt x="4374467" y="245555"/>
                      <a:pt x="4372372" y="246602"/>
                    </a:cubicBezTo>
                    <a:cubicBezTo>
                      <a:pt x="4373515" y="251460"/>
                      <a:pt x="4374658" y="256413"/>
                      <a:pt x="4375896" y="261366"/>
                    </a:cubicBezTo>
                    <a:cubicBezTo>
                      <a:pt x="4372277" y="259937"/>
                      <a:pt x="4368276" y="258318"/>
                      <a:pt x="4364942" y="256985"/>
                    </a:cubicBezTo>
                    <a:cubicBezTo>
                      <a:pt x="4365419" y="253841"/>
                      <a:pt x="4365895" y="251174"/>
                      <a:pt x="4366657" y="246126"/>
                    </a:cubicBezTo>
                    <a:cubicBezTo>
                      <a:pt x="4345226" y="253937"/>
                      <a:pt x="4351417" y="235267"/>
                      <a:pt x="4342463" y="229553"/>
                    </a:cubicBezTo>
                    <a:cubicBezTo>
                      <a:pt x="4341892" y="236411"/>
                      <a:pt x="4341416" y="242126"/>
                      <a:pt x="4340749" y="250031"/>
                    </a:cubicBezTo>
                    <a:cubicBezTo>
                      <a:pt x="4333129" y="238856"/>
                      <a:pt x="4332148" y="231458"/>
                      <a:pt x="4337796" y="227838"/>
                    </a:cubicBezTo>
                    <a:cubicBezTo>
                      <a:pt x="4259596" y="204597"/>
                      <a:pt x="4181491" y="181356"/>
                      <a:pt x="4101862" y="157639"/>
                    </a:cubicBezTo>
                    <a:cubicBezTo>
                      <a:pt x="4102148" y="163925"/>
                      <a:pt x="4102338" y="167830"/>
                      <a:pt x="4102338" y="168402"/>
                    </a:cubicBezTo>
                    <a:cubicBezTo>
                      <a:pt x="4096337" y="170783"/>
                      <a:pt x="4092337" y="174022"/>
                      <a:pt x="4089384" y="173355"/>
                    </a:cubicBezTo>
                    <a:cubicBezTo>
                      <a:pt x="4071191" y="169450"/>
                      <a:pt x="4053951" y="162401"/>
                      <a:pt x="4034901" y="160973"/>
                    </a:cubicBezTo>
                    <a:cubicBezTo>
                      <a:pt x="4031662" y="160687"/>
                      <a:pt x="4028615" y="156115"/>
                      <a:pt x="4025757" y="153353"/>
                    </a:cubicBezTo>
                    <a:cubicBezTo>
                      <a:pt x="4020613" y="148400"/>
                      <a:pt x="4015851" y="139446"/>
                      <a:pt x="4010612" y="139160"/>
                    </a:cubicBezTo>
                    <a:cubicBezTo>
                      <a:pt x="3999182" y="138494"/>
                      <a:pt x="3990800" y="131826"/>
                      <a:pt x="3980323" y="130874"/>
                    </a:cubicBezTo>
                    <a:cubicBezTo>
                      <a:pt x="3969274" y="129826"/>
                      <a:pt x="3957367" y="132493"/>
                      <a:pt x="3948985" y="122968"/>
                    </a:cubicBezTo>
                    <a:cubicBezTo>
                      <a:pt x="3948509" y="122396"/>
                      <a:pt x="3945366" y="123539"/>
                      <a:pt x="3942699" y="123920"/>
                    </a:cubicBezTo>
                    <a:cubicBezTo>
                      <a:pt x="3944033" y="127921"/>
                      <a:pt x="3945080" y="131445"/>
                      <a:pt x="3947271" y="138398"/>
                    </a:cubicBezTo>
                    <a:cubicBezTo>
                      <a:pt x="3935555" y="136493"/>
                      <a:pt x="3925935" y="134969"/>
                      <a:pt x="3916315" y="133445"/>
                    </a:cubicBezTo>
                    <a:cubicBezTo>
                      <a:pt x="3920125" y="129921"/>
                      <a:pt x="3924601" y="129921"/>
                      <a:pt x="3928507" y="128683"/>
                    </a:cubicBezTo>
                    <a:cubicBezTo>
                      <a:pt x="3931936" y="127540"/>
                      <a:pt x="3934698" y="125063"/>
                      <a:pt x="3937746" y="123158"/>
                    </a:cubicBezTo>
                    <a:cubicBezTo>
                      <a:pt x="3936698" y="122015"/>
                      <a:pt x="3935746" y="120872"/>
                      <a:pt x="3934698" y="119729"/>
                    </a:cubicBezTo>
                    <a:cubicBezTo>
                      <a:pt x="3930412" y="121634"/>
                      <a:pt x="3926125" y="123539"/>
                      <a:pt x="3924506" y="124206"/>
                    </a:cubicBezTo>
                    <a:cubicBezTo>
                      <a:pt x="3913362" y="119920"/>
                      <a:pt x="3904027" y="116300"/>
                      <a:pt x="3895169" y="112871"/>
                    </a:cubicBezTo>
                    <a:cubicBezTo>
                      <a:pt x="3892121" y="117062"/>
                      <a:pt x="3890026" y="119920"/>
                      <a:pt x="3887168" y="123920"/>
                    </a:cubicBezTo>
                    <a:cubicBezTo>
                      <a:pt x="3881929" y="108776"/>
                      <a:pt x="3876310" y="106204"/>
                      <a:pt x="3858688" y="110109"/>
                    </a:cubicBezTo>
                    <a:cubicBezTo>
                      <a:pt x="3862022" y="111824"/>
                      <a:pt x="3864403" y="113062"/>
                      <a:pt x="3866880" y="114300"/>
                    </a:cubicBezTo>
                    <a:cubicBezTo>
                      <a:pt x="3866594" y="115157"/>
                      <a:pt x="3866309" y="116110"/>
                      <a:pt x="3865927" y="116967"/>
                    </a:cubicBezTo>
                    <a:cubicBezTo>
                      <a:pt x="3859069" y="116110"/>
                      <a:pt x="3852116" y="115157"/>
                      <a:pt x="3843925" y="114110"/>
                    </a:cubicBezTo>
                    <a:cubicBezTo>
                      <a:pt x="3846973" y="109919"/>
                      <a:pt x="3848783" y="107442"/>
                      <a:pt x="3851259" y="104013"/>
                    </a:cubicBezTo>
                    <a:cubicBezTo>
                      <a:pt x="3840496" y="102489"/>
                      <a:pt x="3830780" y="101156"/>
                      <a:pt x="3823636" y="100108"/>
                    </a:cubicBezTo>
                    <a:cubicBezTo>
                      <a:pt x="3823351" y="103918"/>
                      <a:pt x="3822970" y="107823"/>
                      <a:pt x="3822684" y="111633"/>
                    </a:cubicBezTo>
                    <a:cubicBezTo>
                      <a:pt x="3817731" y="109347"/>
                      <a:pt x="3809920" y="108014"/>
                      <a:pt x="3808492" y="104775"/>
                    </a:cubicBezTo>
                    <a:cubicBezTo>
                      <a:pt x="3805253" y="97250"/>
                      <a:pt x="3805920" y="95441"/>
                      <a:pt x="3792775" y="95917"/>
                    </a:cubicBezTo>
                    <a:cubicBezTo>
                      <a:pt x="3771820" y="96584"/>
                      <a:pt x="3750008" y="87059"/>
                      <a:pt x="3733340" y="82963"/>
                    </a:cubicBezTo>
                    <a:cubicBezTo>
                      <a:pt x="3729149" y="89059"/>
                      <a:pt x="3726291" y="93345"/>
                      <a:pt x="3723338" y="97631"/>
                    </a:cubicBezTo>
                    <a:cubicBezTo>
                      <a:pt x="3722100" y="96964"/>
                      <a:pt x="3720862" y="96298"/>
                      <a:pt x="3719528" y="95726"/>
                    </a:cubicBezTo>
                    <a:cubicBezTo>
                      <a:pt x="3725053" y="81534"/>
                      <a:pt x="3724862" y="81344"/>
                      <a:pt x="3705241" y="79915"/>
                    </a:cubicBezTo>
                    <a:cubicBezTo>
                      <a:pt x="3701907" y="79629"/>
                      <a:pt x="3698668" y="77819"/>
                      <a:pt x="3695240" y="77343"/>
                    </a:cubicBezTo>
                    <a:cubicBezTo>
                      <a:pt x="3670760" y="73819"/>
                      <a:pt x="3646376" y="70295"/>
                      <a:pt x="3621802" y="67151"/>
                    </a:cubicBezTo>
                    <a:cubicBezTo>
                      <a:pt x="3617611" y="66580"/>
                      <a:pt x="3591322" y="63056"/>
                      <a:pt x="3588274" y="61246"/>
                    </a:cubicBezTo>
                    <a:cubicBezTo>
                      <a:pt x="3586940" y="64484"/>
                      <a:pt x="3585607" y="67818"/>
                      <a:pt x="3584273" y="71152"/>
                    </a:cubicBezTo>
                    <a:cubicBezTo>
                      <a:pt x="3580082" y="59627"/>
                      <a:pt x="3571319" y="58960"/>
                      <a:pt x="3560842" y="58579"/>
                    </a:cubicBezTo>
                    <a:cubicBezTo>
                      <a:pt x="3553888" y="58388"/>
                      <a:pt x="3546935" y="55531"/>
                      <a:pt x="3539887" y="53816"/>
                    </a:cubicBezTo>
                    <a:cubicBezTo>
                      <a:pt x="3483213" y="49054"/>
                      <a:pt x="3426539" y="44387"/>
                      <a:pt x="3369866" y="39624"/>
                    </a:cubicBezTo>
                    <a:cubicBezTo>
                      <a:pt x="3370532" y="43815"/>
                      <a:pt x="3371104" y="48101"/>
                      <a:pt x="3372056" y="54102"/>
                    </a:cubicBezTo>
                    <a:cubicBezTo>
                      <a:pt x="3357197" y="58293"/>
                      <a:pt x="3358340" y="40577"/>
                      <a:pt x="3348244" y="37814"/>
                    </a:cubicBezTo>
                    <a:cubicBezTo>
                      <a:pt x="3339004" y="37052"/>
                      <a:pt x="3329670" y="36290"/>
                      <a:pt x="3320431" y="35528"/>
                    </a:cubicBezTo>
                    <a:cubicBezTo>
                      <a:pt x="3319002" y="40577"/>
                      <a:pt x="3317668" y="45720"/>
                      <a:pt x="3316049" y="51340"/>
                    </a:cubicBezTo>
                    <a:cubicBezTo>
                      <a:pt x="3311953" y="49816"/>
                      <a:pt x="3307762" y="47244"/>
                      <a:pt x="3303571" y="47054"/>
                    </a:cubicBezTo>
                    <a:cubicBezTo>
                      <a:pt x="3288332" y="46387"/>
                      <a:pt x="3273092" y="47054"/>
                      <a:pt x="3257851" y="46101"/>
                    </a:cubicBezTo>
                    <a:cubicBezTo>
                      <a:pt x="3232325" y="44482"/>
                      <a:pt x="3206893" y="41720"/>
                      <a:pt x="3181270" y="39910"/>
                    </a:cubicBezTo>
                    <a:cubicBezTo>
                      <a:pt x="3142313" y="37148"/>
                      <a:pt x="3103261" y="35052"/>
                      <a:pt x="3064303" y="32195"/>
                    </a:cubicBezTo>
                    <a:cubicBezTo>
                      <a:pt x="3055826" y="31528"/>
                      <a:pt x="3047540" y="29051"/>
                      <a:pt x="3041443" y="27813"/>
                    </a:cubicBezTo>
                    <a:cubicBezTo>
                      <a:pt x="3036205" y="28670"/>
                      <a:pt x="3031823" y="29432"/>
                      <a:pt x="3028680" y="30004"/>
                    </a:cubicBezTo>
                    <a:cubicBezTo>
                      <a:pt x="3028299" y="24765"/>
                      <a:pt x="3028109" y="21050"/>
                      <a:pt x="3027823" y="17431"/>
                    </a:cubicBezTo>
                    <a:cubicBezTo>
                      <a:pt x="3025727" y="20765"/>
                      <a:pt x="3013821" y="19050"/>
                      <a:pt x="3021155" y="26575"/>
                    </a:cubicBezTo>
                    <a:cubicBezTo>
                      <a:pt x="3021536" y="26956"/>
                      <a:pt x="3019536" y="29813"/>
                      <a:pt x="3018202" y="30099"/>
                    </a:cubicBezTo>
                    <a:cubicBezTo>
                      <a:pt x="3016964" y="30385"/>
                      <a:pt x="3014297" y="29242"/>
                      <a:pt x="3013535" y="28099"/>
                    </a:cubicBezTo>
                    <a:cubicBezTo>
                      <a:pt x="3011916" y="25813"/>
                      <a:pt x="3011725" y="22574"/>
                      <a:pt x="3008582" y="27432"/>
                    </a:cubicBezTo>
                    <a:cubicBezTo>
                      <a:pt x="3007820" y="28575"/>
                      <a:pt x="3001819" y="27241"/>
                      <a:pt x="2998295" y="26765"/>
                    </a:cubicBezTo>
                    <a:cubicBezTo>
                      <a:pt x="2995152" y="26289"/>
                      <a:pt x="2992104" y="24956"/>
                      <a:pt x="2988961" y="24670"/>
                    </a:cubicBezTo>
                    <a:cubicBezTo>
                      <a:pt x="2984579" y="24384"/>
                      <a:pt x="2979626" y="25908"/>
                      <a:pt x="2975911" y="24575"/>
                    </a:cubicBezTo>
                    <a:cubicBezTo>
                      <a:pt x="2964291" y="20384"/>
                      <a:pt x="2953147" y="15145"/>
                      <a:pt x="2941336" y="10097"/>
                    </a:cubicBezTo>
                    <a:cubicBezTo>
                      <a:pt x="2940764" y="17240"/>
                      <a:pt x="2940383" y="21622"/>
                      <a:pt x="2939717" y="28956"/>
                    </a:cubicBezTo>
                    <a:cubicBezTo>
                      <a:pt x="2934668" y="25241"/>
                      <a:pt x="2932096" y="23051"/>
                      <a:pt x="2929239" y="21241"/>
                    </a:cubicBezTo>
                    <a:cubicBezTo>
                      <a:pt x="2922857" y="17240"/>
                      <a:pt x="2916571" y="10859"/>
                      <a:pt x="2909617" y="10097"/>
                    </a:cubicBezTo>
                    <a:cubicBezTo>
                      <a:pt x="2891425" y="7906"/>
                      <a:pt x="2872851" y="8192"/>
                      <a:pt x="2854468" y="7525"/>
                    </a:cubicBezTo>
                    <a:cubicBezTo>
                      <a:pt x="2845800" y="7239"/>
                      <a:pt x="2837132" y="6668"/>
                      <a:pt x="2828560" y="7144"/>
                    </a:cubicBezTo>
                    <a:cubicBezTo>
                      <a:pt x="2822273" y="7525"/>
                      <a:pt x="2816273" y="9335"/>
                      <a:pt x="2810081" y="10478"/>
                    </a:cubicBezTo>
                    <a:cubicBezTo>
                      <a:pt x="2809891" y="9430"/>
                      <a:pt x="2809605" y="8382"/>
                      <a:pt x="2809319" y="7334"/>
                    </a:cubicBezTo>
                    <a:cubicBezTo>
                      <a:pt x="2804461" y="11811"/>
                      <a:pt x="2799699" y="16288"/>
                      <a:pt x="2794841" y="20765"/>
                    </a:cubicBezTo>
                    <a:cubicBezTo>
                      <a:pt x="2791317" y="15907"/>
                      <a:pt x="2787888" y="11049"/>
                      <a:pt x="2783697" y="5239"/>
                    </a:cubicBezTo>
                    <a:cubicBezTo>
                      <a:pt x="2778839" y="18574"/>
                      <a:pt x="2769314" y="16193"/>
                      <a:pt x="2758932" y="10192"/>
                    </a:cubicBezTo>
                    <a:cubicBezTo>
                      <a:pt x="2757979" y="9716"/>
                      <a:pt x="2757122" y="9335"/>
                      <a:pt x="2756170" y="8858"/>
                    </a:cubicBezTo>
                    <a:cubicBezTo>
                      <a:pt x="2746835" y="10954"/>
                      <a:pt x="2737501" y="13049"/>
                      <a:pt x="2727500" y="15335"/>
                    </a:cubicBezTo>
                    <a:cubicBezTo>
                      <a:pt x="2729024" y="7144"/>
                      <a:pt x="2723023" y="3239"/>
                      <a:pt x="2712355" y="4096"/>
                    </a:cubicBezTo>
                    <a:cubicBezTo>
                      <a:pt x="2706640" y="4477"/>
                      <a:pt x="2701020" y="5239"/>
                      <a:pt x="2692162" y="6191"/>
                    </a:cubicBezTo>
                    <a:cubicBezTo>
                      <a:pt x="2691971" y="6572"/>
                      <a:pt x="2690447" y="10192"/>
                      <a:pt x="2688923" y="13907"/>
                    </a:cubicBezTo>
                    <a:cubicBezTo>
                      <a:pt x="2688257" y="12764"/>
                      <a:pt x="2687590" y="11621"/>
                      <a:pt x="2687018" y="10478"/>
                    </a:cubicBezTo>
                    <a:cubicBezTo>
                      <a:pt x="2678255" y="12954"/>
                      <a:pt x="2669397" y="15431"/>
                      <a:pt x="2660539" y="17907"/>
                    </a:cubicBezTo>
                    <a:cubicBezTo>
                      <a:pt x="2658348" y="14478"/>
                      <a:pt x="2656729" y="11906"/>
                      <a:pt x="2653871" y="7430"/>
                    </a:cubicBezTo>
                    <a:cubicBezTo>
                      <a:pt x="2654157" y="11906"/>
                      <a:pt x="2654348" y="14383"/>
                      <a:pt x="2654443" y="16955"/>
                    </a:cubicBezTo>
                    <a:cubicBezTo>
                      <a:pt x="2652538" y="17145"/>
                      <a:pt x="2650728" y="17336"/>
                      <a:pt x="2648823" y="17431"/>
                    </a:cubicBezTo>
                    <a:cubicBezTo>
                      <a:pt x="2647966" y="13049"/>
                      <a:pt x="2647109" y="8763"/>
                      <a:pt x="2646442" y="5524"/>
                    </a:cubicBezTo>
                    <a:cubicBezTo>
                      <a:pt x="2636917" y="4763"/>
                      <a:pt x="2625677" y="3334"/>
                      <a:pt x="2614438" y="2953"/>
                    </a:cubicBezTo>
                    <a:cubicBezTo>
                      <a:pt x="2605008" y="2667"/>
                      <a:pt x="2592816" y="286"/>
                      <a:pt x="2596054" y="13811"/>
                    </a:cubicBezTo>
                    <a:cubicBezTo>
                      <a:pt x="2587577" y="12382"/>
                      <a:pt x="2580052" y="9811"/>
                      <a:pt x="2572813" y="10192"/>
                    </a:cubicBezTo>
                    <a:cubicBezTo>
                      <a:pt x="2568146" y="10382"/>
                      <a:pt x="2563955" y="16478"/>
                      <a:pt x="2559193" y="16859"/>
                    </a:cubicBezTo>
                    <a:cubicBezTo>
                      <a:pt x="2550334" y="17431"/>
                      <a:pt x="2541095" y="15716"/>
                      <a:pt x="2530618" y="14859"/>
                    </a:cubicBezTo>
                    <a:cubicBezTo>
                      <a:pt x="2532618" y="9811"/>
                      <a:pt x="2533856" y="6382"/>
                      <a:pt x="2535190" y="3048"/>
                    </a:cubicBezTo>
                    <a:cubicBezTo>
                      <a:pt x="2534142" y="2000"/>
                      <a:pt x="2533190" y="1048"/>
                      <a:pt x="2532142" y="0"/>
                    </a:cubicBezTo>
                    <a:cubicBezTo>
                      <a:pt x="2529665" y="3048"/>
                      <a:pt x="2527951" y="7049"/>
                      <a:pt x="2524617" y="9049"/>
                    </a:cubicBezTo>
                    <a:cubicBezTo>
                      <a:pt x="2515378" y="14383"/>
                      <a:pt x="2507948" y="8763"/>
                      <a:pt x="2500138" y="4667"/>
                    </a:cubicBezTo>
                    <a:cubicBezTo>
                      <a:pt x="2497471" y="3239"/>
                      <a:pt x="2493184" y="4096"/>
                      <a:pt x="2489660" y="3905"/>
                    </a:cubicBezTo>
                    <a:cubicBezTo>
                      <a:pt x="2490708" y="6287"/>
                      <a:pt x="2491851" y="8668"/>
                      <a:pt x="2493756" y="12954"/>
                    </a:cubicBezTo>
                    <a:cubicBezTo>
                      <a:pt x="2488041" y="12097"/>
                      <a:pt x="2483183" y="12097"/>
                      <a:pt x="2479087" y="10478"/>
                    </a:cubicBezTo>
                    <a:cubicBezTo>
                      <a:pt x="2474420" y="8573"/>
                      <a:pt x="2470515" y="5239"/>
                      <a:pt x="2464705" y="1619"/>
                    </a:cubicBezTo>
                    <a:cubicBezTo>
                      <a:pt x="2465276" y="6096"/>
                      <a:pt x="2465657" y="8668"/>
                      <a:pt x="2466134" y="12478"/>
                    </a:cubicBezTo>
                    <a:cubicBezTo>
                      <a:pt x="2461181" y="8573"/>
                      <a:pt x="2457561" y="5715"/>
                      <a:pt x="2454037" y="2953"/>
                    </a:cubicBezTo>
                    <a:cubicBezTo>
                      <a:pt x="2457370" y="13240"/>
                      <a:pt x="2452894" y="15812"/>
                      <a:pt x="2444607" y="15716"/>
                    </a:cubicBezTo>
                    <a:cubicBezTo>
                      <a:pt x="2444226" y="12668"/>
                      <a:pt x="2444035" y="10192"/>
                      <a:pt x="2443750" y="7715"/>
                    </a:cubicBezTo>
                    <a:cubicBezTo>
                      <a:pt x="2434701" y="13716"/>
                      <a:pt x="2429462" y="1619"/>
                      <a:pt x="2420794" y="3810"/>
                    </a:cubicBezTo>
                    <a:cubicBezTo>
                      <a:pt x="2412317" y="6001"/>
                      <a:pt x="2403459" y="8192"/>
                      <a:pt x="2394696" y="8287"/>
                    </a:cubicBezTo>
                    <a:cubicBezTo>
                      <a:pt x="2387267" y="8287"/>
                      <a:pt x="2379646" y="5239"/>
                      <a:pt x="2372503" y="3524"/>
                    </a:cubicBezTo>
                    <a:cubicBezTo>
                      <a:pt x="2370312" y="9811"/>
                      <a:pt x="2369074" y="13525"/>
                      <a:pt x="2367740" y="17336"/>
                    </a:cubicBezTo>
                    <a:cubicBezTo>
                      <a:pt x="2366692" y="17145"/>
                      <a:pt x="2365645" y="16955"/>
                      <a:pt x="2364692" y="16764"/>
                    </a:cubicBezTo>
                    <a:cubicBezTo>
                      <a:pt x="2364978" y="12859"/>
                      <a:pt x="2365359" y="8858"/>
                      <a:pt x="2365645" y="5239"/>
                    </a:cubicBezTo>
                    <a:cubicBezTo>
                      <a:pt x="2356215" y="5239"/>
                      <a:pt x="2346785" y="3143"/>
                      <a:pt x="2339546" y="5429"/>
                    </a:cubicBezTo>
                    <a:cubicBezTo>
                      <a:pt x="2323068" y="10763"/>
                      <a:pt x="2298589" y="-5334"/>
                      <a:pt x="2290778" y="16859"/>
                    </a:cubicBezTo>
                    <a:cubicBezTo>
                      <a:pt x="2285921" y="13145"/>
                      <a:pt x="2281729" y="7620"/>
                      <a:pt x="2276491" y="6763"/>
                    </a:cubicBezTo>
                    <a:cubicBezTo>
                      <a:pt x="2271728" y="6001"/>
                      <a:pt x="2266871" y="13716"/>
                      <a:pt x="2259631" y="7906"/>
                    </a:cubicBezTo>
                    <a:cubicBezTo>
                      <a:pt x="2258774" y="7239"/>
                      <a:pt x="2252488" y="11430"/>
                      <a:pt x="2251916" y="11621"/>
                    </a:cubicBezTo>
                    <a:cubicBezTo>
                      <a:pt x="2243725" y="10478"/>
                      <a:pt x="2237724" y="8954"/>
                      <a:pt x="2231818" y="8954"/>
                    </a:cubicBezTo>
                    <a:cubicBezTo>
                      <a:pt x="2224770" y="8954"/>
                      <a:pt x="2217721" y="10763"/>
                      <a:pt x="2210673" y="10859"/>
                    </a:cubicBezTo>
                    <a:cubicBezTo>
                      <a:pt x="2196576" y="11049"/>
                      <a:pt x="2182384" y="9716"/>
                      <a:pt x="2168382" y="10573"/>
                    </a:cubicBezTo>
                    <a:cubicBezTo>
                      <a:pt x="2153904" y="11430"/>
                      <a:pt x="2139617" y="14192"/>
                      <a:pt x="2125138" y="15716"/>
                    </a:cubicBezTo>
                    <a:cubicBezTo>
                      <a:pt x="2119519" y="16288"/>
                      <a:pt x="2113804" y="15907"/>
                      <a:pt x="2103802" y="16002"/>
                    </a:cubicBezTo>
                    <a:cubicBezTo>
                      <a:pt x="2098659" y="12097"/>
                      <a:pt x="2068941" y="13335"/>
                      <a:pt x="2064274" y="20860"/>
                    </a:cubicBezTo>
                    <a:cubicBezTo>
                      <a:pt x="2061797" y="19050"/>
                      <a:pt x="2059130" y="15526"/>
                      <a:pt x="2056844" y="15621"/>
                    </a:cubicBezTo>
                    <a:cubicBezTo>
                      <a:pt x="2043985" y="16288"/>
                      <a:pt x="2031317" y="17907"/>
                      <a:pt x="2018554" y="19050"/>
                    </a:cubicBezTo>
                    <a:cubicBezTo>
                      <a:pt x="2008267" y="19907"/>
                      <a:pt x="1997503" y="22574"/>
                      <a:pt x="1987883" y="20574"/>
                    </a:cubicBezTo>
                    <a:cubicBezTo>
                      <a:pt x="1977882" y="18574"/>
                      <a:pt x="1973500" y="20193"/>
                      <a:pt x="1972262" y="26956"/>
                    </a:cubicBezTo>
                    <a:cubicBezTo>
                      <a:pt x="1955879" y="17907"/>
                      <a:pt x="1942925" y="18955"/>
                      <a:pt x="1931305" y="33719"/>
                    </a:cubicBezTo>
                    <a:cubicBezTo>
                      <a:pt x="1931305" y="29337"/>
                      <a:pt x="1931209" y="26480"/>
                      <a:pt x="1931019" y="19145"/>
                    </a:cubicBezTo>
                    <a:cubicBezTo>
                      <a:pt x="1913588" y="31814"/>
                      <a:pt x="1894538" y="23336"/>
                      <a:pt x="1877203" y="27908"/>
                    </a:cubicBezTo>
                    <a:cubicBezTo>
                      <a:pt x="1871297" y="29432"/>
                      <a:pt x="1864439" y="28194"/>
                      <a:pt x="1858153" y="28861"/>
                    </a:cubicBezTo>
                    <a:cubicBezTo>
                      <a:pt x="1847770" y="29813"/>
                      <a:pt x="1837483" y="31337"/>
                      <a:pt x="1824148" y="32957"/>
                    </a:cubicBezTo>
                    <a:cubicBezTo>
                      <a:pt x="1825291" y="33433"/>
                      <a:pt x="1822148" y="31052"/>
                      <a:pt x="1819195" y="31242"/>
                    </a:cubicBezTo>
                    <a:cubicBezTo>
                      <a:pt x="1806051" y="32004"/>
                      <a:pt x="1792906" y="33338"/>
                      <a:pt x="1779762" y="34671"/>
                    </a:cubicBezTo>
                    <a:cubicBezTo>
                      <a:pt x="1778238" y="34862"/>
                      <a:pt x="1776238" y="35243"/>
                      <a:pt x="1775380" y="36100"/>
                    </a:cubicBezTo>
                    <a:cubicBezTo>
                      <a:pt x="1769475" y="42577"/>
                      <a:pt x="1769761" y="42101"/>
                      <a:pt x="1760331" y="39338"/>
                    </a:cubicBezTo>
                    <a:cubicBezTo>
                      <a:pt x="1756426" y="38195"/>
                      <a:pt x="1748139" y="31718"/>
                      <a:pt x="1748329" y="42577"/>
                    </a:cubicBezTo>
                    <a:cubicBezTo>
                      <a:pt x="1732232" y="28861"/>
                      <a:pt x="1731089" y="47530"/>
                      <a:pt x="1725374" y="49625"/>
                    </a:cubicBezTo>
                    <a:cubicBezTo>
                      <a:pt x="1718040" y="46958"/>
                      <a:pt x="1712801" y="44101"/>
                      <a:pt x="1707181" y="43244"/>
                    </a:cubicBezTo>
                    <a:cubicBezTo>
                      <a:pt x="1701943" y="42481"/>
                      <a:pt x="1696228" y="43434"/>
                      <a:pt x="1690894" y="44196"/>
                    </a:cubicBezTo>
                    <a:cubicBezTo>
                      <a:pt x="1685750" y="44958"/>
                      <a:pt x="1680702" y="46577"/>
                      <a:pt x="1673082" y="48387"/>
                    </a:cubicBezTo>
                    <a:cubicBezTo>
                      <a:pt x="1669529" y="46101"/>
                      <a:pt x="1665938" y="46990"/>
                      <a:pt x="1662319" y="51054"/>
                    </a:cubicBezTo>
                    <a:cubicBezTo>
                      <a:pt x="1653556" y="60770"/>
                      <a:pt x="1649936" y="60579"/>
                      <a:pt x="1641554" y="50102"/>
                    </a:cubicBezTo>
                    <a:cubicBezTo>
                      <a:pt x="1640221" y="48482"/>
                      <a:pt x="1636982" y="47911"/>
                      <a:pt x="1634696" y="46863"/>
                    </a:cubicBezTo>
                    <a:cubicBezTo>
                      <a:pt x="1633744" y="48768"/>
                      <a:pt x="1632886" y="50673"/>
                      <a:pt x="1631934" y="52483"/>
                    </a:cubicBezTo>
                    <a:cubicBezTo>
                      <a:pt x="1630696" y="54959"/>
                      <a:pt x="1630219" y="58103"/>
                      <a:pt x="1628029" y="59627"/>
                    </a:cubicBezTo>
                    <a:cubicBezTo>
                      <a:pt x="1626314" y="60960"/>
                      <a:pt x="1622599" y="60293"/>
                      <a:pt x="1619456" y="60579"/>
                    </a:cubicBezTo>
                    <a:cubicBezTo>
                      <a:pt x="1618885" y="56674"/>
                      <a:pt x="1618408" y="53531"/>
                      <a:pt x="1617932" y="50483"/>
                    </a:cubicBezTo>
                    <a:cubicBezTo>
                      <a:pt x="1617170" y="50483"/>
                      <a:pt x="1616313" y="50292"/>
                      <a:pt x="1615551" y="50197"/>
                    </a:cubicBezTo>
                    <a:cubicBezTo>
                      <a:pt x="1614217" y="53150"/>
                      <a:pt x="1612789" y="56007"/>
                      <a:pt x="1611836" y="58007"/>
                    </a:cubicBezTo>
                    <a:cubicBezTo>
                      <a:pt x="1605550" y="56388"/>
                      <a:pt x="1599454" y="54864"/>
                      <a:pt x="1592881" y="53150"/>
                    </a:cubicBezTo>
                    <a:cubicBezTo>
                      <a:pt x="1591453" y="57150"/>
                      <a:pt x="1590405" y="60198"/>
                      <a:pt x="1590024" y="61055"/>
                    </a:cubicBezTo>
                    <a:cubicBezTo>
                      <a:pt x="1584023" y="60008"/>
                      <a:pt x="1579165" y="57817"/>
                      <a:pt x="1575355" y="58674"/>
                    </a:cubicBezTo>
                    <a:cubicBezTo>
                      <a:pt x="1565449" y="60960"/>
                      <a:pt x="1556305" y="66485"/>
                      <a:pt x="1546399" y="67342"/>
                    </a:cubicBezTo>
                    <a:cubicBezTo>
                      <a:pt x="1534684" y="68294"/>
                      <a:pt x="1522396" y="65818"/>
                      <a:pt x="1510490" y="64770"/>
                    </a:cubicBezTo>
                    <a:cubicBezTo>
                      <a:pt x="1510681" y="67056"/>
                      <a:pt x="1510871" y="69628"/>
                      <a:pt x="1510871" y="69628"/>
                    </a:cubicBezTo>
                    <a:cubicBezTo>
                      <a:pt x="1503632" y="69437"/>
                      <a:pt x="1497536" y="69152"/>
                      <a:pt x="1491440" y="68961"/>
                    </a:cubicBezTo>
                    <a:cubicBezTo>
                      <a:pt x="1484868" y="66770"/>
                      <a:pt x="1478200" y="56102"/>
                      <a:pt x="1472581" y="72295"/>
                    </a:cubicBezTo>
                    <a:cubicBezTo>
                      <a:pt x="1472104" y="73628"/>
                      <a:pt x="1466294" y="74009"/>
                      <a:pt x="1462960" y="73914"/>
                    </a:cubicBezTo>
                    <a:cubicBezTo>
                      <a:pt x="1450102" y="73438"/>
                      <a:pt x="1437243" y="72485"/>
                      <a:pt x="1424289" y="72009"/>
                    </a:cubicBezTo>
                    <a:cubicBezTo>
                      <a:pt x="1423146" y="72009"/>
                      <a:pt x="1421908" y="74486"/>
                      <a:pt x="1420860" y="75819"/>
                    </a:cubicBezTo>
                    <a:cubicBezTo>
                      <a:pt x="1420574" y="76200"/>
                      <a:pt x="1420860" y="77057"/>
                      <a:pt x="1421050" y="78010"/>
                    </a:cubicBezTo>
                    <a:cubicBezTo>
                      <a:pt x="1425146" y="77819"/>
                      <a:pt x="1428766" y="77629"/>
                      <a:pt x="1432385" y="77438"/>
                    </a:cubicBezTo>
                    <a:cubicBezTo>
                      <a:pt x="1432576" y="78581"/>
                      <a:pt x="1432766" y="79724"/>
                      <a:pt x="1432861" y="80867"/>
                    </a:cubicBezTo>
                    <a:cubicBezTo>
                      <a:pt x="1418955" y="83058"/>
                      <a:pt x="1405048" y="85154"/>
                      <a:pt x="1389904" y="87535"/>
                    </a:cubicBezTo>
                    <a:cubicBezTo>
                      <a:pt x="1390951" y="82106"/>
                      <a:pt x="1391713" y="78581"/>
                      <a:pt x="1392571" y="74390"/>
                    </a:cubicBezTo>
                    <a:cubicBezTo>
                      <a:pt x="1387237" y="79439"/>
                      <a:pt x="1383808" y="85916"/>
                      <a:pt x="1378569" y="87059"/>
                    </a:cubicBezTo>
                    <a:cubicBezTo>
                      <a:pt x="1353137" y="92964"/>
                      <a:pt x="1325800" y="91345"/>
                      <a:pt x="1300654" y="99155"/>
                    </a:cubicBezTo>
                    <a:cubicBezTo>
                      <a:pt x="1298940" y="99727"/>
                      <a:pt x="1295987" y="98012"/>
                      <a:pt x="1293796" y="96869"/>
                    </a:cubicBezTo>
                    <a:cubicBezTo>
                      <a:pt x="1289034" y="94393"/>
                      <a:pt x="1284557" y="91726"/>
                      <a:pt x="1279985" y="89059"/>
                    </a:cubicBezTo>
                    <a:cubicBezTo>
                      <a:pt x="1279128" y="90107"/>
                      <a:pt x="1278366" y="91154"/>
                      <a:pt x="1277509" y="92202"/>
                    </a:cubicBezTo>
                    <a:cubicBezTo>
                      <a:pt x="1279128" y="95536"/>
                      <a:pt x="1280652" y="98870"/>
                      <a:pt x="1283414" y="104775"/>
                    </a:cubicBezTo>
                    <a:cubicBezTo>
                      <a:pt x="1257697" y="99917"/>
                      <a:pt x="1236456" y="105347"/>
                      <a:pt x="1215691" y="113919"/>
                    </a:cubicBezTo>
                    <a:cubicBezTo>
                      <a:pt x="1209310" y="116586"/>
                      <a:pt x="1200832" y="115443"/>
                      <a:pt x="1193498" y="116681"/>
                    </a:cubicBezTo>
                    <a:cubicBezTo>
                      <a:pt x="1178734" y="119158"/>
                      <a:pt x="1164161" y="122492"/>
                      <a:pt x="1149397" y="124587"/>
                    </a:cubicBezTo>
                    <a:cubicBezTo>
                      <a:pt x="1139682" y="126016"/>
                      <a:pt x="1126633" y="122873"/>
                      <a:pt x="1120346" y="127254"/>
                    </a:cubicBezTo>
                    <a:cubicBezTo>
                      <a:pt x="1108345" y="135541"/>
                      <a:pt x="1093771" y="132493"/>
                      <a:pt x="1081389" y="137065"/>
                    </a:cubicBezTo>
                    <a:cubicBezTo>
                      <a:pt x="1070721" y="140970"/>
                      <a:pt x="1059672" y="141351"/>
                      <a:pt x="1053481" y="135636"/>
                    </a:cubicBezTo>
                    <a:cubicBezTo>
                      <a:pt x="1046051" y="139827"/>
                      <a:pt x="1040146" y="143923"/>
                      <a:pt x="1033478" y="146685"/>
                    </a:cubicBezTo>
                    <a:cubicBezTo>
                      <a:pt x="1028335" y="148876"/>
                      <a:pt x="1022239" y="149638"/>
                      <a:pt x="1016428" y="150686"/>
                    </a:cubicBezTo>
                    <a:cubicBezTo>
                      <a:pt x="1013380" y="151257"/>
                      <a:pt x="1010047" y="150971"/>
                      <a:pt x="1006903" y="151067"/>
                    </a:cubicBezTo>
                    <a:cubicBezTo>
                      <a:pt x="1007665" y="148304"/>
                      <a:pt x="1008427" y="145542"/>
                      <a:pt x="1009475" y="141446"/>
                    </a:cubicBezTo>
                    <a:cubicBezTo>
                      <a:pt x="1003855" y="143828"/>
                      <a:pt x="996712" y="144875"/>
                      <a:pt x="995664" y="147638"/>
                    </a:cubicBezTo>
                    <a:cubicBezTo>
                      <a:pt x="988520" y="166307"/>
                      <a:pt x="965660" y="156496"/>
                      <a:pt x="953087" y="164687"/>
                    </a:cubicBezTo>
                    <a:cubicBezTo>
                      <a:pt x="952516" y="165068"/>
                      <a:pt x="950896" y="164402"/>
                      <a:pt x="949944" y="164021"/>
                    </a:cubicBezTo>
                    <a:cubicBezTo>
                      <a:pt x="933656" y="157734"/>
                      <a:pt x="918892" y="160877"/>
                      <a:pt x="906224" y="173450"/>
                    </a:cubicBezTo>
                    <a:cubicBezTo>
                      <a:pt x="893842" y="166402"/>
                      <a:pt x="886603" y="170879"/>
                      <a:pt x="882602" y="179927"/>
                    </a:cubicBezTo>
                    <a:cubicBezTo>
                      <a:pt x="878792" y="178975"/>
                      <a:pt x="873172" y="176784"/>
                      <a:pt x="872696" y="177451"/>
                    </a:cubicBezTo>
                    <a:cubicBezTo>
                      <a:pt x="870505" y="180499"/>
                      <a:pt x="869839" y="184309"/>
                      <a:pt x="869743" y="184404"/>
                    </a:cubicBezTo>
                    <a:cubicBezTo>
                      <a:pt x="858694" y="188881"/>
                      <a:pt x="850408" y="192977"/>
                      <a:pt x="841549" y="195739"/>
                    </a:cubicBezTo>
                    <a:cubicBezTo>
                      <a:pt x="832024" y="198692"/>
                      <a:pt x="822499" y="207931"/>
                      <a:pt x="811450" y="197358"/>
                    </a:cubicBezTo>
                    <a:cubicBezTo>
                      <a:pt x="810307" y="200501"/>
                      <a:pt x="808879" y="204026"/>
                      <a:pt x="807545" y="207645"/>
                    </a:cubicBezTo>
                    <a:cubicBezTo>
                      <a:pt x="806593" y="207455"/>
                      <a:pt x="805545" y="207169"/>
                      <a:pt x="804592" y="206978"/>
                    </a:cubicBezTo>
                    <a:cubicBezTo>
                      <a:pt x="804592" y="204597"/>
                      <a:pt x="804688" y="202216"/>
                      <a:pt x="804783" y="197167"/>
                    </a:cubicBezTo>
                    <a:cubicBezTo>
                      <a:pt x="792400" y="213551"/>
                      <a:pt x="777541" y="219551"/>
                      <a:pt x="761063" y="217265"/>
                    </a:cubicBezTo>
                    <a:cubicBezTo>
                      <a:pt x="739727" y="226028"/>
                      <a:pt x="720677" y="234315"/>
                      <a:pt x="697627" y="233934"/>
                    </a:cubicBezTo>
                    <a:cubicBezTo>
                      <a:pt x="698103" y="235934"/>
                      <a:pt x="698865" y="238887"/>
                      <a:pt x="699532" y="241840"/>
                    </a:cubicBezTo>
                    <a:cubicBezTo>
                      <a:pt x="692007" y="239935"/>
                      <a:pt x="686673" y="238506"/>
                      <a:pt x="681339" y="237173"/>
                    </a:cubicBezTo>
                    <a:cubicBezTo>
                      <a:pt x="679339" y="246317"/>
                      <a:pt x="670671" y="242983"/>
                      <a:pt x="664099" y="244030"/>
                    </a:cubicBezTo>
                    <a:cubicBezTo>
                      <a:pt x="661717" y="244412"/>
                      <a:pt x="659336" y="247460"/>
                      <a:pt x="658098" y="249746"/>
                    </a:cubicBezTo>
                    <a:cubicBezTo>
                      <a:pt x="654669" y="256318"/>
                      <a:pt x="631142" y="266224"/>
                      <a:pt x="624189" y="262319"/>
                    </a:cubicBezTo>
                    <a:cubicBezTo>
                      <a:pt x="612949" y="255937"/>
                      <a:pt x="609330" y="262604"/>
                      <a:pt x="604948" y="268510"/>
                    </a:cubicBezTo>
                    <a:cubicBezTo>
                      <a:pt x="602758" y="271463"/>
                      <a:pt x="601329" y="274892"/>
                      <a:pt x="599614" y="278130"/>
                    </a:cubicBezTo>
                    <a:cubicBezTo>
                      <a:pt x="598281" y="277940"/>
                      <a:pt x="596947" y="277749"/>
                      <a:pt x="595614" y="277559"/>
                    </a:cubicBezTo>
                    <a:cubicBezTo>
                      <a:pt x="595042" y="274415"/>
                      <a:pt x="594471" y="271177"/>
                      <a:pt x="593899" y="268034"/>
                    </a:cubicBezTo>
                    <a:cubicBezTo>
                      <a:pt x="592471" y="266510"/>
                      <a:pt x="591137" y="265081"/>
                      <a:pt x="589708" y="263557"/>
                    </a:cubicBezTo>
                    <a:cubicBezTo>
                      <a:pt x="583612" y="270224"/>
                      <a:pt x="578088" y="277273"/>
                      <a:pt x="571135" y="283274"/>
                    </a:cubicBezTo>
                    <a:cubicBezTo>
                      <a:pt x="563991" y="289465"/>
                      <a:pt x="556276" y="296609"/>
                      <a:pt x="542655" y="290608"/>
                    </a:cubicBezTo>
                    <a:cubicBezTo>
                      <a:pt x="532558" y="310515"/>
                      <a:pt x="498745" y="303657"/>
                      <a:pt x="486934" y="323564"/>
                    </a:cubicBezTo>
                    <a:lnTo>
                      <a:pt x="468169" y="329946"/>
                    </a:lnTo>
                    <a:cubicBezTo>
                      <a:pt x="463312" y="331470"/>
                      <a:pt x="458549" y="332994"/>
                      <a:pt x="451120" y="335280"/>
                    </a:cubicBezTo>
                    <a:cubicBezTo>
                      <a:pt x="447214" y="338137"/>
                      <a:pt x="439975" y="347472"/>
                      <a:pt x="434737" y="346615"/>
                    </a:cubicBezTo>
                    <a:cubicBezTo>
                      <a:pt x="423211" y="344710"/>
                      <a:pt x="420449" y="351473"/>
                      <a:pt x="414544" y="355378"/>
                    </a:cubicBezTo>
                    <a:cubicBezTo>
                      <a:pt x="407114" y="360426"/>
                      <a:pt x="400447" y="366522"/>
                      <a:pt x="392350" y="370713"/>
                    </a:cubicBezTo>
                    <a:cubicBezTo>
                      <a:pt x="381397" y="376237"/>
                      <a:pt x="368824" y="379476"/>
                      <a:pt x="358060" y="385191"/>
                    </a:cubicBezTo>
                    <a:cubicBezTo>
                      <a:pt x="333867" y="398145"/>
                      <a:pt x="310912" y="412814"/>
                      <a:pt x="286432" y="425291"/>
                    </a:cubicBezTo>
                    <a:cubicBezTo>
                      <a:pt x="244237" y="446818"/>
                      <a:pt x="209470" y="475583"/>
                      <a:pt x="173847" y="503682"/>
                    </a:cubicBezTo>
                    <a:cubicBezTo>
                      <a:pt x="153844" y="519398"/>
                      <a:pt x="135937" y="536543"/>
                      <a:pt x="120316" y="555403"/>
                    </a:cubicBezTo>
                    <a:cubicBezTo>
                      <a:pt x="103838" y="575405"/>
                      <a:pt x="85741" y="594836"/>
                      <a:pt x="72787" y="616458"/>
                    </a:cubicBezTo>
                    <a:cubicBezTo>
                      <a:pt x="56785" y="643223"/>
                      <a:pt x="44116" y="671513"/>
                      <a:pt x="32305" y="699992"/>
                    </a:cubicBezTo>
                    <a:cubicBezTo>
                      <a:pt x="21828" y="725424"/>
                      <a:pt x="11922" y="751427"/>
                      <a:pt x="6493" y="777907"/>
                    </a:cubicBezTo>
                    <a:cubicBezTo>
                      <a:pt x="1730" y="804672"/>
                      <a:pt x="1730" y="832295"/>
                      <a:pt x="16" y="859536"/>
                    </a:cubicBezTo>
                    <a:cubicBezTo>
                      <a:pt x="-270" y="864299"/>
                      <a:pt x="3445" y="869347"/>
                      <a:pt x="5159" y="874300"/>
                    </a:cubicBezTo>
                    <a:cubicBezTo>
                      <a:pt x="6397" y="877919"/>
                      <a:pt x="9350" y="882682"/>
                      <a:pt x="7826" y="885158"/>
                    </a:cubicBezTo>
                    <a:cubicBezTo>
                      <a:pt x="-270" y="897922"/>
                      <a:pt x="-651" y="900398"/>
                      <a:pt x="5921" y="908114"/>
                    </a:cubicBezTo>
                    <a:cubicBezTo>
                      <a:pt x="4397" y="924116"/>
                      <a:pt x="8588" y="935831"/>
                      <a:pt x="14684" y="947452"/>
                    </a:cubicBezTo>
                    <a:cubicBezTo>
                      <a:pt x="10112" y="957644"/>
                      <a:pt x="17637" y="963454"/>
                      <a:pt x="25638" y="969836"/>
                    </a:cubicBezTo>
                    <a:cubicBezTo>
                      <a:pt x="27829" y="959549"/>
                      <a:pt x="31639" y="950309"/>
                      <a:pt x="30877" y="941165"/>
                    </a:cubicBezTo>
                    <a:cubicBezTo>
                      <a:pt x="30591" y="937451"/>
                      <a:pt x="33163" y="924973"/>
                      <a:pt x="18589" y="927830"/>
                    </a:cubicBezTo>
                    <a:cubicBezTo>
                      <a:pt x="18113" y="922592"/>
                      <a:pt x="17732" y="917353"/>
                      <a:pt x="17161" y="910399"/>
                    </a:cubicBezTo>
                    <a:cubicBezTo>
                      <a:pt x="26400" y="914400"/>
                      <a:pt x="31639" y="916686"/>
                      <a:pt x="35734" y="918496"/>
                    </a:cubicBezTo>
                    <a:cubicBezTo>
                      <a:pt x="36306" y="924687"/>
                      <a:pt x="36020" y="930878"/>
                      <a:pt x="37735" y="936593"/>
                    </a:cubicBezTo>
                    <a:cubicBezTo>
                      <a:pt x="40116" y="944499"/>
                      <a:pt x="46593" y="952214"/>
                      <a:pt x="46783" y="959930"/>
                    </a:cubicBezTo>
                    <a:cubicBezTo>
                      <a:pt x="46974" y="972598"/>
                      <a:pt x="55737" y="981170"/>
                      <a:pt x="61642" y="991362"/>
                    </a:cubicBezTo>
                    <a:cubicBezTo>
                      <a:pt x="68024" y="1002411"/>
                      <a:pt x="72501" y="1014317"/>
                      <a:pt x="77073" y="1026128"/>
                    </a:cubicBezTo>
                    <a:cubicBezTo>
                      <a:pt x="77930" y="1028414"/>
                      <a:pt x="75454" y="1031653"/>
                      <a:pt x="74596" y="1034415"/>
                    </a:cubicBezTo>
                    <a:cubicBezTo>
                      <a:pt x="71358" y="1032605"/>
                      <a:pt x="67357" y="1031272"/>
                      <a:pt x="64976" y="1028795"/>
                    </a:cubicBezTo>
                    <a:cubicBezTo>
                      <a:pt x="57547" y="1021175"/>
                      <a:pt x="50784" y="1013174"/>
                      <a:pt x="43735" y="1005364"/>
                    </a:cubicBezTo>
                    <a:cubicBezTo>
                      <a:pt x="41354" y="996315"/>
                      <a:pt x="38973" y="987171"/>
                      <a:pt x="36496" y="977741"/>
                    </a:cubicBezTo>
                    <a:cubicBezTo>
                      <a:pt x="30686" y="981361"/>
                      <a:pt x="27543" y="983266"/>
                      <a:pt x="23066" y="986028"/>
                    </a:cubicBezTo>
                    <a:cubicBezTo>
                      <a:pt x="27638" y="992124"/>
                      <a:pt x="32401" y="998506"/>
                      <a:pt x="37258" y="1004888"/>
                    </a:cubicBezTo>
                    <a:cubicBezTo>
                      <a:pt x="38878" y="1008888"/>
                      <a:pt x="40497" y="1012889"/>
                      <a:pt x="42116" y="1016889"/>
                    </a:cubicBezTo>
                    <a:cubicBezTo>
                      <a:pt x="44688" y="1019175"/>
                      <a:pt x="43164" y="1023080"/>
                      <a:pt x="44783" y="1025557"/>
                    </a:cubicBezTo>
                    <a:cubicBezTo>
                      <a:pt x="53451" y="1038606"/>
                      <a:pt x="61642" y="1051941"/>
                      <a:pt x="72120" y="1063847"/>
                    </a:cubicBezTo>
                    <a:cubicBezTo>
                      <a:pt x="119269" y="1117664"/>
                      <a:pt x="183277" y="1154621"/>
                      <a:pt x="248428" y="1189768"/>
                    </a:cubicBezTo>
                    <a:cubicBezTo>
                      <a:pt x="278908" y="1206246"/>
                      <a:pt x="311674" y="1219676"/>
                      <a:pt x="344154" y="1233011"/>
                    </a:cubicBezTo>
                    <a:cubicBezTo>
                      <a:pt x="384826" y="1249680"/>
                      <a:pt x="425593" y="1266539"/>
                      <a:pt x="467598" y="1280160"/>
                    </a:cubicBezTo>
                    <a:cubicBezTo>
                      <a:pt x="526939" y="1299400"/>
                      <a:pt x="587422" y="1315879"/>
                      <a:pt x="647620" y="1333119"/>
                    </a:cubicBezTo>
                    <a:cubicBezTo>
                      <a:pt x="673147" y="1340453"/>
                      <a:pt x="698865" y="1347216"/>
                      <a:pt x="724963" y="1352836"/>
                    </a:cubicBezTo>
                    <a:cubicBezTo>
                      <a:pt x="760301" y="1360551"/>
                      <a:pt x="796020" y="1366838"/>
                      <a:pt x="831548" y="1373886"/>
                    </a:cubicBezTo>
                    <a:cubicBezTo>
                      <a:pt x="850027" y="1377506"/>
                      <a:pt x="868219" y="1382268"/>
                      <a:pt x="886793" y="1385125"/>
                    </a:cubicBezTo>
                    <a:cubicBezTo>
                      <a:pt x="901271" y="1387412"/>
                      <a:pt x="915368" y="1390936"/>
                      <a:pt x="930703" y="1390936"/>
                    </a:cubicBezTo>
                    <a:cubicBezTo>
                      <a:pt x="946229" y="1390936"/>
                      <a:pt x="961945" y="1396460"/>
                      <a:pt x="977566" y="1399889"/>
                    </a:cubicBezTo>
                    <a:cubicBezTo>
                      <a:pt x="999664" y="1404747"/>
                      <a:pt x="1021381" y="1410938"/>
                      <a:pt x="1043670" y="1414748"/>
                    </a:cubicBezTo>
                    <a:cubicBezTo>
                      <a:pt x="1093867" y="1423321"/>
                      <a:pt x="1144254" y="1431227"/>
                      <a:pt x="1194736" y="1438466"/>
                    </a:cubicBezTo>
                    <a:cubicBezTo>
                      <a:pt x="1220644" y="1442180"/>
                      <a:pt x="1247029" y="1443133"/>
                      <a:pt x="1272937" y="1446752"/>
                    </a:cubicBezTo>
                    <a:cubicBezTo>
                      <a:pt x="1290748" y="1449229"/>
                      <a:pt x="1307989" y="1454563"/>
                      <a:pt x="1325705" y="1457801"/>
                    </a:cubicBezTo>
                    <a:cubicBezTo>
                      <a:pt x="1340850" y="1460564"/>
                      <a:pt x="1356280" y="1462469"/>
                      <a:pt x="1371616" y="1464183"/>
                    </a:cubicBezTo>
                    <a:cubicBezTo>
                      <a:pt x="1387618" y="1465898"/>
                      <a:pt x="1403715" y="1466945"/>
                      <a:pt x="1422098" y="1468469"/>
                    </a:cubicBezTo>
                    <a:cubicBezTo>
                      <a:pt x="1419526" y="1476185"/>
                      <a:pt x="1417431" y="1482662"/>
                      <a:pt x="1415335" y="1489043"/>
                    </a:cubicBezTo>
                    <a:cubicBezTo>
                      <a:pt x="1413621" y="1488567"/>
                      <a:pt x="1411906" y="1488091"/>
                      <a:pt x="1410287" y="1487519"/>
                    </a:cubicBezTo>
                    <a:cubicBezTo>
                      <a:pt x="1411049" y="1483804"/>
                      <a:pt x="1411811" y="1479995"/>
                      <a:pt x="1412859" y="1475137"/>
                    </a:cubicBezTo>
                    <a:cubicBezTo>
                      <a:pt x="1404191" y="1477518"/>
                      <a:pt x="1397238" y="1480566"/>
                      <a:pt x="1389999" y="1480947"/>
                    </a:cubicBezTo>
                    <a:cubicBezTo>
                      <a:pt x="1383522" y="1481328"/>
                      <a:pt x="1372663" y="1475899"/>
                      <a:pt x="1370663" y="1477994"/>
                    </a:cubicBezTo>
                    <a:cubicBezTo>
                      <a:pt x="1360757" y="1488091"/>
                      <a:pt x="1346470" y="1489043"/>
                      <a:pt x="1334087" y="1494092"/>
                    </a:cubicBezTo>
                    <a:cubicBezTo>
                      <a:pt x="1331039" y="1495330"/>
                      <a:pt x="1329134" y="1505331"/>
                      <a:pt x="1331706" y="1508093"/>
                    </a:cubicBezTo>
                    <a:cubicBezTo>
                      <a:pt x="1337707" y="1514761"/>
                      <a:pt x="1346660" y="1519619"/>
                      <a:pt x="1353899" y="1524857"/>
                    </a:cubicBezTo>
                    <a:cubicBezTo>
                      <a:pt x="1351613" y="1534763"/>
                      <a:pt x="1348470" y="1541812"/>
                      <a:pt x="1334944" y="1541812"/>
                    </a:cubicBezTo>
                    <a:cubicBezTo>
                      <a:pt x="1327039" y="1541812"/>
                      <a:pt x="1318942" y="1544479"/>
                      <a:pt x="1311608" y="1547146"/>
                    </a:cubicBezTo>
                    <a:cubicBezTo>
                      <a:pt x="1308084" y="1548384"/>
                      <a:pt x="1305988" y="1552480"/>
                      <a:pt x="1303321" y="1555242"/>
                    </a:cubicBezTo>
                    <a:cubicBezTo>
                      <a:pt x="1306750" y="1556766"/>
                      <a:pt x="1309989" y="1558862"/>
                      <a:pt x="1313608" y="1559814"/>
                    </a:cubicBezTo>
                    <a:cubicBezTo>
                      <a:pt x="1331515" y="1564291"/>
                      <a:pt x="1349708" y="1556290"/>
                      <a:pt x="1368282" y="1562576"/>
                    </a:cubicBezTo>
                    <a:cubicBezTo>
                      <a:pt x="1376092" y="1565243"/>
                      <a:pt x="1389999" y="1576673"/>
                      <a:pt x="1396381" y="1559814"/>
                    </a:cubicBezTo>
                    <a:cubicBezTo>
                      <a:pt x="1396381" y="1559719"/>
                      <a:pt x="1397238" y="1559814"/>
                      <a:pt x="1397809" y="1559814"/>
                    </a:cubicBezTo>
                    <a:cubicBezTo>
                      <a:pt x="1400000" y="1562291"/>
                      <a:pt x="1402191" y="1564862"/>
                      <a:pt x="1405048" y="1568101"/>
                    </a:cubicBezTo>
                    <a:cubicBezTo>
                      <a:pt x="1410382" y="1562672"/>
                      <a:pt x="1413335" y="1550479"/>
                      <a:pt x="1422955" y="1563910"/>
                    </a:cubicBezTo>
                    <a:cubicBezTo>
                      <a:pt x="1423622" y="1564862"/>
                      <a:pt x="1429528" y="1564862"/>
                      <a:pt x="1430099" y="1563910"/>
                    </a:cubicBezTo>
                    <a:cubicBezTo>
                      <a:pt x="1437338" y="1552289"/>
                      <a:pt x="1448197" y="1560862"/>
                      <a:pt x="1456769" y="1561529"/>
                    </a:cubicBezTo>
                    <a:cubicBezTo>
                      <a:pt x="1464961" y="1562195"/>
                      <a:pt x="1472866" y="1567625"/>
                      <a:pt x="1479058" y="1558671"/>
                    </a:cubicBezTo>
                    <a:cubicBezTo>
                      <a:pt x="1479820" y="1557623"/>
                      <a:pt x="1485058" y="1557242"/>
                      <a:pt x="1486201" y="1558290"/>
                    </a:cubicBezTo>
                    <a:cubicBezTo>
                      <a:pt x="1496012" y="1566863"/>
                      <a:pt x="1501727" y="1560481"/>
                      <a:pt x="1504585" y="1556957"/>
                    </a:cubicBezTo>
                    <a:cubicBezTo>
                      <a:pt x="1518967" y="1558195"/>
                      <a:pt x="1530397" y="1559147"/>
                      <a:pt x="1544304" y="1560290"/>
                    </a:cubicBezTo>
                    <a:cubicBezTo>
                      <a:pt x="1538017" y="1549622"/>
                      <a:pt x="1547828" y="1548670"/>
                      <a:pt x="1552210" y="1552004"/>
                    </a:cubicBezTo>
                    <a:cubicBezTo>
                      <a:pt x="1569355" y="1565434"/>
                      <a:pt x="1588881" y="1557242"/>
                      <a:pt x="1606788" y="1558385"/>
                    </a:cubicBezTo>
                    <a:cubicBezTo>
                      <a:pt x="1630600" y="1559909"/>
                      <a:pt x="1654794" y="1556861"/>
                      <a:pt x="1678702" y="1555147"/>
                    </a:cubicBezTo>
                    <a:cubicBezTo>
                      <a:pt x="1683845" y="1554766"/>
                      <a:pt x="1688703" y="1551813"/>
                      <a:pt x="1693846" y="1550003"/>
                    </a:cubicBezTo>
                    <a:cubicBezTo>
                      <a:pt x="1695275" y="1550765"/>
                      <a:pt x="1698799" y="1554194"/>
                      <a:pt x="1702038" y="1554099"/>
                    </a:cubicBezTo>
                    <a:cubicBezTo>
                      <a:pt x="1732708" y="1552861"/>
                      <a:pt x="1763379" y="1551146"/>
                      <a:pt x="1794049" y="1549146"/>
                    </a:cubicBezTo>
                    <a:cubicBezTo>
                      <a:pt x="1804051" y="1548479"/>
                      <a:pt x="1813957" y="1544860"/>
                      <a:pt x="1823672" y="1545527"/>
                    </a:cubicBezTo>
                    <a:cubicBezTo>
                      <a:pt x="1832245" y="1546098"/>
                      <a:pt x="1837388" y="1546765"/>
                      <a:pt x="1835293" y="1537430"/>
                    </a:cubicBezTo>
                    <a:cubicBezTo>
                      <a:pt x="1840531" y="1537907"/>
                      <a:pt x="1844532" y="1538192"/>
                      <a:pt x="1848628" y="1538573"/>
                    </a:cubicBezTo>
                    <a:cubicBezTo>
                      <a:pt x="1848437" y="1541431"/>
                      <a:pt x="1848151" y="1544288"/>
                      <a:pt x="1847580" y="1550575"/>
                    </a:cubicBezTo>
                    <a:cubicBezTo>
                      <a:pt x="1852247" y="1544098"/>
                      <a:pt x="1854819" y="1540383"/>
                      <a:pt x="1858343" y="1535621"/>
                    </a:cubicBezTo>
                    <a:cubicBezTo>
                      <a:pt x="1859581" y="1539431"/>
                      <a:pt x="1860058" y="1543145"/>
                      <a:pt x="1861010" y="1543241"/>
                    </a:cubicBezTo>
                    <a:cubicBezTo>
                      <a:pt x="1884727" y="1546003"/>
                      <a:pt x="1908730" y="1550289"/>
                      <a:pt x="1930066" y="1536287"/>
                    </a:cubicBezTo>
                    <a:cubicBezTo>
                      <a:pt x="1931495" y="1539812"/>
                      <a:pt x="1932352" y="1542098"/>
                      <a:pt x="1933876" y="1545812"/>
                    </a:cubicBezTo>
                    <a:cubicBezTo>
                      <a:pt x="1938639" y="1542669"/>
                      <a:pt x="1942639" y="1540097"/>
                      <a:pt x="1946735" y="1537430"/>
                    </a:cubicBezTo>
                    <a:cubicBezTo>
                      <a:pt x="1948164" y="1538954"/>
                      <a:pt x="1950069" y="1540859"/>
                      <a:pt x="1951974" y="1542764"/>
                    </a:cubicBezTo>
                    <a:cubicBezTo>
                      <a:pt x="1959213" y="1533144"/>
                      <a:pt x="1967404" y="1539907"/>
                      <a:pt x="1975405" y="1542193"/>
                    </a:cubicBezTo>
                    <a:cubicBezTo>
                      <a:pt x="1978168" y="1542955"/>
                      <a:pt x="1981406" y="1542574"/>
                      <a:pt x="1984359" y="1542479"/>
                    </a:cubicBezTo>
                    <a:cubicBezTo>
                      <a:pt x="1994836" y="1542288"/>
                      <a:pt x="2005314" y="1541717"/>
                      <a:pt x="2015791" y="1542002"/>
                    </a:cubicBezTo>
                    <a:cubicBezTo>
                      <a:pt x="2046938" y="1542860"/>
                      <a:pt x="2078085" y="1544193"/>
                      <a:pt x="2109232" y="1544955"/>
                    </a:cubicBezTo>
                    <a:cubicBezTo>
                      <a:pt x="2140664" y="1545717"/>
                      <a:pt x="2172192" y="1545241"/>
                      <a:pt x="2203625" y="1546479"/>
                    </a:cubicBezTo>
                    <a:cubicBezTo>
                      <a:pt x="2236200" y="1547813"/>
                      <a:pt x="2268775" y="1551051"/>
                      <a:pt x="2301351" y="1552385"/>
                    </a:cubicBezTo>
                    <a:cubicBezTo>
                      <a:pt x="2327735" y="1553432"/>
                      <a:pt x="2354215" y="1552956"/>
                      <a:pt x="2380694" y="1552956"/>
                    </a:cubicBezTo>
                    <a:cubicBezTo>
                      <a:pt x="2393743" y="1552956"/>
                      <a:pt x="2406888" y="1552575"/>
                      <a:pt x="2419937" y="1552385"/>
                    </a:cubicBezTo>
                    <a:cubicBezTo>
                      <a:pt x="2430605" y="1552289"/>
                      <a:pt x="2441273" y="1551813"/>
                      <a:pt x="2451941" y="1552194"/>
                    </a:cubicBezTo>
                    <a:cubicBezTo>
                      <a:pt x="2476992" y="1552861"/>
                      <a:pt x="2502043" y="1554480"/>
                      <a:pt x="2527093" y="1554766"/>
                    </a:cubicBezTo>
                    <a:cubicBezTo>
                      <a:pt x="2555764" y="1555147"/>
                      <a:pt x="2584529" y="1554766"/>
                      <a:pt x="2613200" y="1554099"/>
                    </a:cubicBezTo>
                    <a:cubicBezTo>
                      <a:pt x="2646251" y="1553337"/>
                      <a:pt x="2679303" y="1552099"/>
                      <a:pt x="2712355" y="1550765"/>
                    </a:cubicBezTo>
                    <a:cubicBezTo>
                      <a:pt x="2740739" y="1549622"/>
                      <a:pt x="2769028" y="1548003"/>
                      <a:pt x="2797318" y="1546670"/>
                    </a:cubicBezTo>
                    <a:cubicBezTo>
                      <a:pt x="2866184" y="1543431"/>
                      <a:pt x="2935049" y="1540574"/>
                      <a:pt x="3003820" y="1536764"/>
                    </a:cubicBezTo>
                    <a:cubicBezTo>
                      <a:pt x="3027156" y="1535525"/>
                      <a:pt x="3050207" y="1530763"/>
                      <a:pt x="3073543" y="1529906"/>
                    </a:cubicBezTo>
                    <a:cubicBezTo>
                      <a:pt x="3106118" y="1528667"/>
                      <a:pt x="3138979" y="1529906"/>
                      <a:pt x="3171650" y="1529334"/>
                    </a:cubicBezTo>
                    <a:cubicBezTo>
                      <a:pt x="3184604" y="1529048"/>
                      <a:pt x="3197653" y="1527239"/>
                      <a:pt x="3210226" y="1524667"/>
                    </a:cubicBezTo>
                    <a:cubicBezTo>
                      <a:pt x="3213846" y="1523905"/>
                      <a:pt x="3215942" y="1518095"/>
                      <a:pt x="3218704" y="1514666"/>
                    </a:cubicBezTo>
                    <a:cubicBezTo>
                      <a:pt x="3214799" y="1513523"/>
                      <a:pt x="3210798" y="1511332"/>
                      <a:pt x="3206893" y="1511237"/>
                    </a:cubicBezTo>
                    <a:cubicBezTo>
                      <a:pt x="3175460" y="1510951"/>
                      <a:pt x="3143837" y="1509998"/>
                      <a:pt x="3112500" y="1511808"/>
                    </a:cubicBezTo>
                    <a:cubicBezTo>
                      <a:pt x="3101356" y="1512475"/>
                      <a:pt x="3090211" y="1505141"/>
                      <a:pt x="3078305" y="1512951"/>
                    </a:cubicBezTo>
                    <a:cubicBezTo>
                      <a:pt x="3073162" y="1516285"/>
                      <a:pt x="3061160" y="1511808"/>
                      <a:pt x="3052302" y="1511618"/>
                    </a:cubicBezTo>
                    <a:cubicBezTo>
                      <a:pt x="3040872" y="1511427"/>
                      <a:pt x="3029537" y="1511618"/>
                      <a:pt x="3018202" y="1512284"/>
                    </a:cubicBezTo>
                    <a:cubicBezTo>
                      <a:pt x="3015631" y="1512379"/>
                      <a:pt x="3012011" y="1516285"/>
                      <a:pt x="3010963" y="1515713"/>
                    </a:cubicBezTo>
                    <a:cubicBezTo>
                      <a:pt x="2988580" y="1503617"/>
                      <a:pt x="2966482" y="1516190"/>
                      <a:pt x="2944193" y="1515237"/>
                    </a:cubicBezTo>
                    <a:cubicBezTo>
                      <a:pt x="2938288" y="1514951"/>
                      <a:pt x="2930287" y="1519523"/>
                      <a:pt x="2922000" y="1517047"/>
                    </a:cubicBezTo>
                    <a:cubicBezTo>
                      <a:pt x="2920190" y="1516475"/>
                      <a:pt x="2917523" y="1518571"/>
                      <a:pt x="2915142" y="1518857"/>
                    </a:cubicBezTo>
                    <a:cubicBezTo>
                      <a:pt x="2908760" y="1519619"/>
                      <a:pt x="2902283" y="1520381"/>
                      <a:pt x="2895806" y="1520476"/>
                    </a:cubicBezTo>
                    <a:cubicBezTo>
                      <a:pt x="2883424" y="1520666"/>
                      <a:pt x="2870946" y="1520285"/>
                      <a:pt x="2858563" y="1520666"/>
                    </a:cubicBezTo>
                    <a:cubicBezTo>
                      <a:pt x="2855134" y="1520762"/>
                      <a:pt x="2851801" y="1522762"/>
                      <a:pt x="2848372" y="1523714"/>
                    </a:cubicBezTo>
                    <a:cubicBezTo>
                      <a:pt x="2837323" y="1526953"/>
                      <a:pt x="2824559" y="1515999"/>
                      <a:pt x="2813986" y="1525810"/>
                    </a:cubicBezTo>
                    <a:cubicBezTo>
                      <a:pt x="2813415" y="1526381"/>
                      <a:pt x="2809891" y="1524000"/>
                      <a:pt x="2807605" y="1523714"/>
                    </a:cubicBezTo>
                    <a:cubicBezTo>
                      <a:pt x="2798937" y="1522667"/>
                      <a:pt x="2790174" y="1521143"/>
                      <a:pt x="2781601" y="1521333"/>
                    </a:cubicBezTo>
                    <a:cubicBezTo>
                      <a:pt x="2773410" y="1521524"/>
                      <a:pt x="2765314" y="1524857"/>
                      <a:pt x="2757122" y="1524762"/>
                    </a:cubicBezTo>
                    <a:cubicBezTo>
                      <a:pt x="2728738" y="1524191"/>
                      <a:pt x="2700163" y="1520666"/>
                      <a:pt x="2672159" y="1522476"/>
                    </a:cubicBezTo>
                    <a:cubicBezTo>
                      <a:pt x="2658919" y="1523333"/>
                      <a:pt x="2645489" y="1521714"/>
                      <a:pt x="2631964" y="1523905"/>
                    </a:cubicBezTo>
                    <a:cubicBezTo>
                      <a:pt x="2620153" y="1525810"/>
                      <a:pt x="2606437" y="1520095"/>
                      <a:pt x="2594626" y="1521904"/>
                    </a:cubicBezTo>
                    <a:cubicBezTo>
                      <a:pt x="2576147" y="1524762"/>
                      <a:pt x="2559002" y="1523429"/>
                      <a:pt x="2541857" y="1518095"/>
                    </a:cubicBezTo>
                    <a:cubicBezTo>
                      <a:pt x="2541762" y="1516666"/>
                      <a:pt x="2541571" y="1515237"/>
                      <a:pt x="2541476" y="1513713"/>
                    </a:cubicBezTo>
                    <a:cubicBezTo>
                      <a:pt x="2567860" y="1511999"/>
                      <a:pt x="2594245" y="1510189"/>
                      <a:pt x="2620915" y="1508474"/>
                    </a:cubicBezTo>
                    <a:cubicBezTo>
                      <a:pt x="2621962" y="1504855"/>
                      <a:pt x="2623010" y="1500854"/>
                      <a:pt x="2623486" y="1498949"/>
                    </a:cubicBezTo>
                    <a:cubicBezTo>
                      <a:pt x="2629868" y="1501426"/>
                      <a:pt x="2634250" y="1504664"/>
                      <a:pt x="2638441" y="1504569"/>
                    </a:cubicBezTo>
                    <a:cubicBezTo>
                      <a:pt x="2661206" y="1503998"/>
                      <a:pt x="2683970" y="1501997"/>
                      <a:pt x="2706735" y="1501902"/>
                    </a:cubicBezTo>
                    <a:cubicBezTo>
                      <a:pt x="2719213" y="1501902"/>
                      <a:pt x="2730643" y="1502283"/>
                      <a:pt x="2734167" y="1492568"/>
                    </a:cubicBezTo>
                    <a:cubicBezTo>
                      <a:pt x="2738739" y="1495139"/>
                      <a:pt x="2742740" y="1499140"/>
                      <a:pt x="2746359" y="1499045"/>
                    </a:cubicBezTo>
                    <a:cubicBezTo>
                      <a:pt x="2760932" y="1498664"/>
                      <a:pt x="2775506" y="1497425"/>
                      <a:pt x="2789793" y="1495616"/>
                    </a:cubicBezTo>
                    <a:cubicBezTo>
                      <a:pt x="2794651" y="1495044"/>
                      <a:pt x="2799032" y="1491901"/>
                      <a:pt x="2804366" y="1489710"/>
                    </a:cubicBezTo>
                    <a:cubicBezTo>
                      <a:pt x="2813891" y="1494854"/>
                      <a:pt x="2813701" y="1494663"/>
                      <a:pt x="2823226" y="1489329"/>
                    </a:cubicBezTo>
                    <a:cubicBezTo>
                      <a:pt x="2825702" y="1487900"/>
                      <a:pt x="2829608" y="1487996"/>
                      <a:pt x="2832941" y="1487900"/>
                    </a:cubicBezTo>
                    <a:cubicBezTo>
                      <a:pt x="2845991" y="1487234"/>
                      <a:pt x="2859135" y="1486757"/>
                      <a:pt x="2872184" y="1486091"/>
                    </a:cubicBezTo>
                    <a:cubicBezTo>
                      <a:pt x="2888186" y="1485329"/>
                      <a:pt x="2904188" y="1484662"/>
                      <a:pt x="2920000" y="1483233"/>
                    </a:cubicBezTo>
                    <a:cubicBezTo>
                      <a:pt x="2923619" y="1482947"/>
                      <a:pt x="2926762" y="1479518"/>
                      <a:pt x="2931334" y="1476947"/>
                    </a:cubicBezTo>
                    <a:cubicBezTo>
                      <a:pt x="2932382" y="1477709"/>
                      <a:pt x="2935621" y="1479995"/>
                      <a:pt x="2939240" y="1482471"/>
                    </a:cubicBezTo>
                    <a:cubicBezTo>
                      <a:pt x="2940193" y="1479328"/>
                      <a:pt x="2940955" y="1476851"/>
                      <a:pt x="2940955" y="1476661"/>
                    </a:cubicBezTo>
                    <a:cubicBezTo>
                      <a:pt x="2948384" y="1477994"/>
                      <a:pt x="2954290" y="1480185"/>
                      <a:pt x="2960005" y="1479995"/>
                    </a:cubicBezTo>
                    <a:cubicBezTo>
                      <a:pt x="2977245" y="1479328"/>
                      <a:pt x="2994485" y="1477994"/>
                      <a:pt x="3011630" y="1476375"/>
                    </a:cubicBezTo>
                    <a:cubicBezTo>
                      <a:pt x="3017441" y="1475804"/>
                      <a:pt x="3024584" y="1475232"/>
                      <a:pt x="3028299" y="1472184"/>
                    </a:cubicBezTo>
                    <a:cubicBezTo>
                      <a:pt x="3037919" y="1464183"/>
                      <a:pt x="3058112" y="1463421"/>
                      <a:pt x="3067542" y="1472184"/>
                    </a:cubicBezTo>
                    <a:cubicBezTo>
                      <a:pt x="3076400" y="1469041"/>
                      <a:pt x="3090021" y="1461040"/>
                      <a:pt x="3093259" y="1463421"/>
                    </a:cubicBezTo>
                    <a:cubicBezTo>
                      <a:pt x="3108595" y="1474661"/>
                      <a:pt x="3118501" y="1462659"/>
                      <a:pt x="3130502" y="1460849"/>
                    </a:cubicBezTo>
                    <a:cubicBezTo>
                      <a:pt x="3136217" y="1459992"/>
                      <a:pt x="3142218" y="1460183"/>
                      <a:pt x="3144790" y="1460087"/>
                    </a:cubicBezTo>
                    <a:cubicBezTo>
                      <a:pt x="3154029" y="1459135"/>
                      <a:pt x="3160030" y="1458278"/>
                      <a:pt x="3166031" y="1457897"/>
                    </a:cubicBezTo>
                    <a:cubicBezTo>
                      <a:pt x="3170412" y="1457611"/>
                      <a:pt x="3174984" y="1458278"/>
                      <a:pt x="3179366" y="1457897"/>
                    </a:cubicBezTo>
                    <a:cubicBezTo>
                      <a:pt x="3187557" y="1457135"/>
                      <a:pt x="3195653" y="1455992"/>
                      <a:pt x="3206607" y="1454658"/>
                    </a:cubicBezTo>
                    <a:cubicBezTo>
                      <a:pt x="3212322" y="1448943"/>
                      <a:pt x="3220323" y="1453896"/>
                      <a:pt x="3227371" y="1459135"/>
                    </a:cubicBezTo>
                    <a:cubicBezTo>
                      <a:pt x="3245755" y="1442561"/>
                      <a:pt x="3270615" y="1452277"/>
                      <a:pt x="3291570" y="1448372"/>
                    </a:cubicBezTo>
                    <a:cubicBezTo>
                      <a:pt x="3294713" y="1447800"/>
                      <a:pt x="3302238" y="1451134"/>
                      <a:pt x="3308525" y="1448372"/>
                    </a:cubicBezTo>
                    <a:cubicBezTo>
                      <a:pt x="3314906" y="1445419"/>
                      <a:pt x="3325669" y="1452086"/>
                      <a:pt x="3329194" y="1442180"/>
                    </a:cubicBezTo>
                    <a:cubicBezTo>
                      <a:pt x="3341767" y="1446371"/>
                      <a:pt x="3353101" y="1441133"/>
                      <a:pt x="3365103" y="1439990"/>
                    </a:cubicBezTo>
                    <a:cubicBezTo>
                      <a:pt x="3383772" y="1438275"/>
                      <a:pt x="3402727" y="1438847"/>
                      <a:pt x="3421396" y="1437704"/>
                    </a:cubicBezTo>
                    <a:cubicBezTo>
                      <a:pt x="3431111" y="1437132"/>
                      <a:pt x="3440636" y="1434656"/>
                      <a:pt x="3450447" y="1433798"/>
                    </a:cubicBezTo>
                    <a:cubicBezTo>
                      <a:pt x="3453114" y="1433513"/>
                      <a:pt x="3456162" y="1435894"/>
                      <a:pt x="3459496" y="1437323"/>
                    </a:cubicBezTo>
                    <a:cubicBezTo>
                      <a:pt x="3470259" y="1435608"/>
                      <a:pt x="3482451" y="1433132"/>
                      <a:pt x="3494738" y="1431798"/>
                    </a:cubicBezTo>
                    <a:cubicBezTo>
                      <a:pt x="3508645" y="1430274"/>
                      <a:pt x="3522742" y="1429798"/>
                      <a:pt x="3536648" y="1428464"/>
                    </a:cubicBezTo>
                    <a:cubicBezTo>
                      <a:pt x="3545697" y="1427607"/>
                      <a:pt x="3554555" y="1425321"/>
                      <a:pt x="3563699" y="1424750"/>
                    </a:cubicBezTo>
                    <a:cubicBezTo>
                      <a:pt x="3580654" y="1423702"/>
                      <a:pt x="3597894" y="1424273"/>
                      <a:pt x="3614753" y="1422654"/>
                    </a:cubicBezTo>
                    <a:cubicBezTo>
                      <a:pt x="3630565" y="1421130"/>
                      <a:pt x="3645900" y="1416749"/>
                      <a:pt x="3661711" y="1415129"/>
                    </a:cubicBezTo>
                    <a:cubicBezTo>
                      <a:pt x="3695620" y="1411796"/>
                      <a:pt x="3729625" y="1409795"/>
                      <a:pt x="3763534" y="1406557"/>
                    </a:cubicBezTo>
                    <a:cubicBezTo>
                      <a:pt x="3772392" y="1405700"/>
                      <a:pt x="3780679" y="1401413"/>
                      <a:pt x="3789537" y="1400270"/>
                    </a:cubicBezTo>
                    <a:cubicBezTo>
                      <a:pt x="3807349" y="1397984"/>
                      <a:pt x="3825446" y="1397413"/>
                      <a:pt x="3843163" y="1394936"/>
                    </a:cubicBezTo>
                    <a:cubicBezTo>
                      <a:pt x="3875738" y="1390364"/>
                      <a:pt x="3908218" y="1384840"/>
                      <a:pt x="3940699" y="1379887"/>
                    </a:cubicBezTo>
                    <a:cubicBezTo>
                      <a:pt x="3978323" y="1374172"/>
                      <a:pt x="4016042" y="1368743"/>
                      <a:pt x="4053665" y="1363028"/>
                    </a:cubicBezTo>
                    <a:cubicBezTo>
                      <a:pt x="4068429" y="1360742"/>
                      <a:pt x="4083098" y="1357694"/>
                      <a:pt x="4097861" y="1355598"/>
                    </a:cubicBezTo>
                    <a:cubicBezTo>
                      <a:pt x="4116721" y="1352836"/>
                      <a:pt x="4135961" y="1351598"/>
                      <a:pt x="4154630" y="1348073"/>
                    </a:cubicBezTo>
                    <a:cubicBezTo>
                      <a:pt x="4181110" y="1343120"/>
                      <a:pt x="4207208" y="1336548"/>
                      <a:pt x="4233593" y="1331024"/>
                    </a:cubicBezTo>
                    <a:cubicBezTo>
                      <a:pt x="4268930" y="1323689"/>
                      <a:pt x="4304649" y="1317212"/>
                      <a:pt x="4339892" y="1309402"/>
                    </a:cubicBezTo>
                    <a:cubicBezTo>
                      <a:pt x="4362561" y="1304449"/>
                      <a:pt x="4384850" y="1298067"/>
                      <a:pt x="4407138" y="1291971"/>
                    </a:cubicBezTo>
                    <a:cubicBezTo>
                      <a:pt x="4451810" y="1279684"/>
                      <a:pt x="4496673" y="1267778"/>
                      <a:pt x="4540869" y="1254252"/>
                    </a:cubicBezTo>
                    <a:cubicBezTo>
                      <a:pt x="4577064" y="1243203"/>
                      <a:pt x="4612402" y="1230344"/>
                      <a:pt x="4648025" y="1217962"/>
                    </a:cubicBezTo>
                    <a:cubicBezTo>
                      <a:pt x="4720892" y="1192625"/>
                      <a:pt x="4789567" y="1161193"/>
                      <a:pt x="4851289" y="1119569"/>
                    </a:cubicBezTo>
                    <a:cubicBezTo>
                      <a:pt x="4857861" y="1115187"/>
                      <a:pt x="4866338" y="1112806"/>
                      <a:pt x="4872911" y="1108520"/>
                    </a:cubicBezTo>
                    <a:cubicBezTo>
                      <a:pt x="4889674" y="1097661"/>
                      <a:pt x="4907486" y="1087469"/>
                      <a:pt x="4921964" y="1074706"/>
                    </a:cubicBezTo>
                    <a:cubicBezTo>
                      <a:pt x="4951397" y="1048798"/>
                      <a:pt x="4980829" y="1022699"/>
                      <a:pt x="5006642" y="994220"/>
                    </a:cubicBezTo>
                    <a:cubicBezTo>
                      <a:pt x="5032169" y="966121"/>
                      <a:pt x="5048266" y="933164"/>
                      <a:pt x="5054076" y="897065"/>
                    </a:cubicBezTo>
                    <a:cubicBezTo>
                      <a:pt x="5056172" y="883920"/>
                      <a:pt x="5059410" y="870776"/>
                      <a:pt x="5059791" y="857536"/>
                    </a:cubicBezTo>
                    <a:close/>
                    <a:moveTo>
                      <a:pt x="4927013" y="722948"/>
                    </a:moveTo>
                    <a:cubicBezTo>
                      <a:pt x="4936442" y="735997"/>
                      <a:pt x="4947206" y="748570"/>
                      <a:pt x="4954635" y="762286"/>
                    </a:cubicBezTo>
                    <a:cubicBezTo>
                      <a:pt x="4957016" y="766572"/>
                      <a:pt x="4950539" y="774287"/>
                      <a:pt x="4948063" y="780383"/>
                    </a:cubicBezTo>
                    <a:cubicBezTo>
                      <a:pt x="4946634" y="780479"/>
                      <a:pt x="4945205" y="780574"/>
                      <a:pt x="4943777" y="780669"/>
                    </a:cubicBezTo>
                    <a:cubicBezTo>
                      <a:pt x="4937014" y="767144"/>
                      <a:pt x="4930251" y="753713"/>
                      <a:pt x="4923489" y="740188"/>
                    </a:cubicBezTo>
                    <a:cubicBezTo>
                      <a:pt x="4923012" y="740093"/>
                      <a:pt x="4922536" y="739997"/>
                      <a:pt x="4922060" y="739807"/>
                    </a:cubicBezTo>
                    <a:cubicBezTo>
                      <a:pt x="4920345" y="734092"/>
                      <a:pt x="4919392" y="728091"/>
                      <a:pt x="4916821" y="722662"/>
                    </a:cubicBezTo>
                    <a:cubicBezTo>
                      <a:pt x="4915107" y="718947"/>
                      <a:pt x="4911106" y="715994"/>
                      <a:pt x="4906629" y="710946"/>
                    </a:cubicBezTo>
                    <a:cubicBezTo>
                      <a:pt x="4911772" y="709708"/>
                      <a:pt x="4916059" y="708660"/>
                      <a:pt x="4920441" y="707612"/>
                    </a:cubicBezTo>
                    <a:cubicBezTo>
                      <a:pt x="4921488" y="710946"/>
                      <a:pt x="4922250" y="714470"/>
                      <a:pt x="4923583" y="717709"/>
                    </a:cubicBezTo>
                    <a:cubicBezTo>
                      <a:pt x="4924345" y="719519"/>
                      <a:pt x="4925774" y="721233"/>
                      <a:pt x="4927013" y="722852"/>
                    </a:cubicBezTo>
                    <a:close/>
                    <a:moveTo>
                      <a:pt x="4909773" y="643128"/>
                    </a:moveTo>
                    <a:cubicBezTo>
                      <a:pt x="4887674" y="618744"/>
                      <a:pt x="4866719" y="595694"/>
                      <a:pt x="4845860" y="572738"/>
                    </a:cubicBezTo>
                    <a:cubicBezTo>
                      <a:pt x="4856909" y="574167"/>
                      <a:pt x="4904343" y="625507"/>
                      <a:pt x="4909773" y="643128"/>
                    </a:cubicBezTo>
                    <a:close/>
                    <a:moveTo>
                      <a:pt x="4801092" y="527495"/>
                    </a:moveTo>
                    <a:cubicBezTo>
                      <a:pt x="4809855" y="533591"/>
                      <a:pt x="4818618" y="539687"/>
                      <a:pt x="4827381" y="545783"/>
                    </a:cubicBezTo>
                    <a:cubicBezTo>
                      <a:pt x="4826238" y="547307"/>
                      <a:pt x="4825000" y="548831"/>
                      <a:pt x="4823857" y="550450"/>
                    </a:cubicBezTo>
                    <a:cubicBezTo>
                      <a:pt x="4814903" y="544259"/>
                      <a:pt x="4805950" y="538067"/>
                      <a:pt x="4796996" y="531876"/>
                    </a:cubicBezTo>
                    <a:cubicBezTo>
                      <a:pt x="4798330" y="530447"/>
                      <a:pt x="4799663" y="528923"/>
                      <a:pt x="4800997" y="527495"/>
                    </a:cubicBezTo>
                    <a:close/>
                    <a:moveTo>
                      <a:pt x="4809665" y="569881"/>
                    </a:moveTo>
                    <a:cubicBezTo>
                      <a:pt x="4810712" y="569119"/>
                      <a:pt x="4811760" y="568357"/>
                      <a:pt x="4812808" y="567595"/>
                    </a:cubicBezTo>
                    <a:cubicBezTo>
                      <a:pt x="4817761" y="572262"/>
                      <a:pt x="4823095" y="576739"/>
                      <a:pt x="4827762" y="581692"/>
                    </a:cubicBezTo>
                    <a:cubicBezTo>
                      <a:pt x="4848145" y="603028"/>
                      <a:pt x="4868529" y="624459"/>
                      <a:pt x="4888531" y="646081"/>
                    </a:cubicBezTo>
                    <a:cubicBezTo>
                      <a:pt x="4889960" y="647605"/>
                      <a:pt x="4888817" y="650843"/>
                      <a:pt x="4888722" y="653224"/>
                    </a:cubicBezTo>
                    <a:cubicBezTo>
                      <a:pt x="4888722" y="655320"/>
                      <a:pt x="4887293" y="658082"/>
                      <a:pt x="4888436" y="659511"/>
                    </a:cubicBezTo>
                    <a:cubicBezTo>
                      <a:pt x="4894818" y="668274"/>
                      <a:pt x="4901676" y="676847"/>
                      <a:pt x="4908439" y="685324"/>
                    </a:cubicBezTo>
                    <a:cubicBezTo>
                      <a:pt x="4912821" y="690848"/>
                      <a:pt x="4917392" y="696182"/>
                      <a:pt x="4923107" y="703136"/>
                    </a:cubicBezTo>
                    <a:cubicBezTo>
                      <a:pt x="4911106" y="701612"/>
                      <a:pt x="4912058" y="701135"/>
                      <a:pt x="4904248" y="691229"/>
                    </a:cubicBezTo>
                    <a:cubicBezTo>
                      <a:pt x="4894342" y="678656"/>
                      <a:pt x="4882912" y="666845"/>
                      <a:pt x="4872053" y="654844"/>
                    </a:cubicBezTo>
                    <a:cubicBezTo>
                      <a:pt x="4842716" y="622364"/>
                      <a:pt x="4813284" y="589979"/>
                      <a:pt x="4784137" y="557403"/>
                    </a:cubicBezTo>
                    <a:cubicBezTo>
                      <a:pt x="4780232" y="553022"/>
                      <a:pt x="4777184" y="547973"/>
                      <a:pt x="4773184" y="542449"/>
                    </a:cubicBezTo>
                    <a:cubicBezTo>
                      <a:pt x="4784233" y="539496"/>
                      <a:pt x="4805188" y="555022"/>
                      <a:pt x="4809760" y="569881"/>
                    </a:cubicBezTo>
                    <a:close/>
                    <a:moveTo>
                      <a:pt x="4729083" y="501206"/>
                    </a:moveTo>
                    <a:cubicBezTo>
                      <a:pt x="4735084" y="505682"/>
                      <a:pt x="4741370" y="510635"/>
                      <a:pt x="4748038" y="515303"/>
                    </a:cubicBezTo>
                    <a:cubicBezTo>
                      <a:pt x="4756515" y="521303"/>
                      <a:pt x="4765278" y="527018"/>
                      <a:pt x="4774898" y="533400"/>
                    </a:cubicBezTo>
                    <a:cubicBezTo>
                      <a:pt x="4770612" y="535496"/>
                      <a:pt x="4766326" y="537686"/>
                      <a:pt x="4761659" y="539972"/>
                    </a:cubicBezTo>
                    <a:cubicBezTo>
                      <a:pt x="4749848" y="529590"/>
                      <a:pt x="4738037" y="519112"/>
                      <a:pt x="4725654" y="508254"/>
                    </a:cubicBezTo>
                    <a:cubicBezTo>
                      <a:pt x="4726702" y="505968"/>
                      <a:pt x="4728226" y="502920"/>
                      <a:pt x="4729083" y="501110"/>
                    </a:cubicBezTo>
                    <a:close/>
                    <a:moveTo>
                      <a:pt x="112982" y="1065562"/>
                    </a:moveTo>
                    <a:cubicBezTo>
                      <a:pt x="117745" y="1083469"/>
                      <a:pt x="140795" y="1088612"/>
                      <a:pt x="140414" y="1104995"/>
                    </a:cubicBezTo>
                    <a:cubicBezTo>
                      <a:pt x="137366" y="1089851"/>
                      <a:pt x="104791" y="1089184"/>
                      <a:pt x="112982" y="1065562"/>
                    </a:cubicBezTo>
                    <a:close/>
                    <a:moveTo>
                      <a:pt x="253857" y="1177004"/>
                    </a:moveTo>
                    <a:cubicBezTo>
                      <a:pt x="230902" y="1172432"/>
                      <a:pt x="216328" y="1158621"/>
                      <a:pt x="203946" y="1142429"/>
                    </a:cubicBezTo>
                    <a:cubicBezTo>
                      <a:pt x="221853" y="1152525"/>
                      <a:pt x="239760" y="1162526"/>
                      <a:pt x="257667" y="1172528"/>
                    </a:cubicBezTo>
                    <a:cubicBezTo>
                      <a:pt x="256429" y="1174052"/>
                      <a:pt x="255190" y="1175480"/>
                      <a:pt x="253952" y="1177004"/>
                    </a:cubicBezTo>
                    <a:close/>
                    <a:moveTo>
                      <a:pt x="309102" y="1208532"/>
                    </a:moveTo>
                    <a:cubicBezTo>
                      <a:pt x="323866" y="1201484"/>
                      <a:pt x="328723" y="1203579"/>
                      <a:pt x="334724" y="1220629"/>
                    </a:cubicBezTo>
                    <a:cubicBezTo>
                      <a:pt x="325390" y="1216247"/>
                      <a:pt x="317484" y="1212533"/>
                      <a:pt x="309102" y="1208532"/>
                    </a:cubicBezTo>
                    <a:close/>
                    <a:moveTo>
                      <a:pt x="338439" y="1219200"/>
                    </a:moveTo>
                    <a:cubicBezTo>
                      <a:pt x="359108" y="1219200"/>
                      <a:pt x="372729" y="1227677"/>
                      <a:pt x="387874" y="1235488"/>
                    </a:cubicBezTo>
                    <a:cubicBezTo>
                      <a:pt x="409591" y="1246537"/>
                      <a:pt x="433594" y="1254157"/>
                      <a:pt x="457025" y="1262444"/>
                    </a:cubicBezTo>
                    <a:cubicBezTo>
                      <a:pt x="490744" y="1274350"/>
                      <a:pt x="524748" y="1285685"/>
                      <a:pt x="558752" y="1296924"/>
                    </a:cubicBezTo>
                    <a:cubicBezTo>
                      <a:pt x="566182" y="1299400"/>
                      <a:pt x="574183" y="1300829"/>
                      <a:pt x="583898" y="1303306"/>
                    </a:cubicBezTo>
                    <a:cubicBezTo>
                      <a:pt x="553037" y="1305592"/>
                      <a:pt x="364728" y="1241012"/>
                      <a:pt x="338344" y="1219200"/>
                    </a:cubicBezTo>
                    <a:close/>
                    <a:moveTo>
                      <a:pt x="357870" y="1211199"/>
                    </a:moveTo>
                    <a:cubicBezTo>
                      <a:pt x="366061" y="1204913"/>
                      <a:pt x="365871" y="1205198"/>
                      <a:pt x="383587" y="1214914"/>
                    </a:cubicBezTo>
                    <a:cubicBezTo>
                      <a:pt x="391398" y="1219200"/>
                      <a:pt x="400351" y="1221867"/>
                      <a:pt x="411400" y="1226344"/>
                    </a:cubicBezTo>
                    <a:cubicBezTo>
                      <a:pt x="389302" y="1229201"/>
                      <a:pt x="376729" y="1214628"/>
                      <a:pt x="357870" y="1211294"/>
                    </a:cubicBezTo>
                    <a:close/>
                    <a:moveTo>
                      <a:pt x="601043" y="1298067"/>
                    </a:moveTo>
                    <a:cubicBezTo>
                      <a:pt x="538083" y="1281684"/>
                      <a:pt x="476932" y="1260920"/>
                      <a:pt x="417687" y="1235869"/>
                    </a:cubicBezTo>
                    <a:cubicBezTo>
                      <a:pt x="418354" y="1234440"/>
                      <a:pt x="418925" y="1233011"/>
                      <a:pt x="419592" y="1231583"/>
                    </a:cubicBezTo>
                    <a:cubicBezTo>
                      <a:pt x="439594" y="1238536"/>
                      <a:pt x="459597" y="1245584"/>
                      <a:pt x="479695" y="1252347"/>
                    </a:cubicBezTo>
                    <a:cubicBezTo>
                      <a:pt x="517509" y="1265015"/>
                      <a:pt x="555418" y="1277493"/>
                      <a:pt x="593233" y="1290161"/>
                    </a:cubicBezTo>
                    <a:cubicBezTo>
                      <a:pt x="596471" y="1291304"/>
                      <a:pt x="599614" y="1292733"/>
                      <a:pt x="602758" y="1294067"/>
                    </a:cubicBezTo>
                    <a:cubicBezTo>
                      <a:pt x="602186" y="1295400"/>
                      <a:pt x="601615" y="1296734"/>
                      <a:pt x="601043" y="1298067"/>
                    </a:cubicBezTo>
                    <a:close/>
                    <a:moveTo>
                      <a:pt x="699722" y="1324547"/>
                    </a:moveTo>
                    <a:cubicBezTo>
                      <a:pt x="682768" y="1320165"/>
                      <a:pt x="665908" y="1315784"/>
                      <a:pt x="648954" y="1311402"/>
                    </a:cubicBezTo>
                    <a:cubicBezTo>
                      <a:pt x="649621" y="1309688"/>
                      <a:pt x="650287" y="1307973"/>
                      <a:pt x="650954" y="1306259"/>
                    </a:cubicBezTo>
                    <a:cubicBezTo>
                      <a:pt x="667813" y="1311307"/>
                      <a:pt x="684673" y="1316260"/>
                      <a:pt x="701532" y="1321308"/>
                    </a:cubicBezTo>
                    <a:lnTo>
                      <a:pt x="699722" y="1324547"/>
                    </a:lnTo>
                    <a:close/>
                    <a:moveTo>
                      <a:pt x="4921393" y="884587"/>
                    </a:moveTo>
                    <a:cubicBezTo>
                      <a:pt x="4920536" y="906875"/>
                      <a:pt x="4910439" y="926306"/>
                      <a:pt x="4894247" y="942689"/>
                    </a:cubicBezTo>
                    <a:cubicBezTo>
                      <a:pt x="4877292" y="959739"/>
                      <a:pt x="4856813" y="974122"/>
                      <a:pt x="4839763" y="991076"/>
                    </a:cubicBezTo>
                    <a:cubicBezTo>
                      <a:pt x="4817285" y="1013460"/>
                      <a:pt x="4788900" y="1029557"/>
                      <a:pt x="4760706" y="1045369"/>
                    </a:cubicBezTo>
                    <a:cubicBezTo>
                      <a:pt x="4732893" y="1060895"/>
                      <a:pt x="4701842" y="1072420"/>
                      <a:pt x="4672028" y="1085279"/>
                    </a:cubicBezTo>
                    <a:cubicBezTo>
                      <a:pt x="4649740" y="1094899"/>
                      <a:pt x="4627356" y="1104329"/>
                      <a:pt x="4604687" y="1113282"/>
                    </a:cubicBezTo>
                    <a:cubicBezTo>
                      <a:pt x="4591828" y="1118330"/>
                      <a:pt x="4578207" y="1122236"/>
                      <a:pt x="4565062" y="1126903"/>
                    </a:cubicBezTo>
                    <a:cubicBezTo>
                      <a:pt x="4539917" y="1135952"/>
                      <a:pt x="4514961" y="1145286"/>
                      <a:pt x="4489910" y="1154430"/>
                    </a:cubicBezTo>
                    <a:cubicBezTo>
                      <a:pt x="4483148" y="1156907"/>
                      <a:pt x="4476385" y="1159383"/>
                      <a:pt x="4469336" y="1160907"/>
                    </a:cubicBezTo>
                    <a:cubicBezTo>
                      <a:pt x="4451525" y="1164717"/>
                      <a:pt x="4433427" y="1167670"/>
                      <a:pt x="4419711" y="1179100"/>
                    </a:cubicBezTo>
                    <a:cubicBezTo>
                      <a:pt x="4407329" y="1170623"/>
                      <a:pt x="4401042" y="1193387"/>
                      <a:pt x="4388279" y="1182815"/>
                    </a:cubicBezTo>
                    <a:cubicBezTo>
                      <a:pt x="4380278" y="1192816"/>
                      <a:pt x="4365514" y="1196435"/>
                      <a:pt x="4351988" y="1193864"/>
                    </a:cubicBezTo>
                    <a:cubicBezTo>
                      <a:pt x="4346750" y="1192816"/>
                      <a:pt x="4340368" y="1196340"/>
                      <a:pt x="4334653" y="1197864"/>
                    </a:cubicBezTo>
                    <a:cubicBezTo>
                      <a:pt x="4330557" y="1198912"/>
                      <a:pt x="4326652" y="1200245"/>
                      <a:pt x="4319508" y="1202436"/>
                    </a:cubicBezTo>
                    <a:cubicBezTo>
                      <a:pt x="4319508" y="1202246"/>
                      <a:pt x="4318365" y="1205294"/>
                      <a:pt x="4316746" y="1209199"/>
                    </a:cubicBezTo>
                    <a:cubicBezTo>
                      <a:pt x="4310459" y="1207865"/>
                      <a:pt x="4304744" y="1206722"/>
                      <a:pt x="4298934" y="1205579"/>
                    </a:cubicBezTo>
                    <a:cubicBezTo>
                      <a:pt x="4297886" y="1208342"/>
                      <a:pt x="4296648" y="1211675"/>
                      <a:pt x="4295315" y="1215009"/>
                    </a:cubicBezTo>
                    <a:cubicBezTo>
                      <a:pt x="4294362" y="1214819"/>
                      <a:pt x="4293314" y="1214628"/>
                      <a:pt x="4292362" y="1214438"/>
                    </a:cubicBezTo>
                    <a:cubicBezTo>
                      <a:pt x="4291981" y="1212056"/>
                      <a:pt x="4291600" y="1209675"/>
                      <a:pt x="4291314" y="1207294"/>
                    </a:cubicBezTo>
                    <a:cubicBezTo>
                      <a:pt x="4289028" y="1208246"/>
                      <a:pt x="4286647" y="1209104"/>
                      <a:pt x="4284456" y="1210151"/>
                    </a:cubicBezTo>
                    <a:cubicBezTo>
                      <a:pt x="4282551" y="1211104"/>
                      <a:pt x="4280932" y="1213104"/>
                      <a:pt x="4278932" y="1213390"/>
                    </a:cubicBezTo>
                    <a:cubicBezTo>
                      <a:pt x="4243213" y="1219867"/>
                      <a:pt x="4207399" y="1225868"/>
                      <a:pt x="4171870" y="1232725"/>
                    </a:cubicBezTo>
                    <a:cubicBezTo>
                      <a:pt x="4161012" y="1234821"/>
                      <a:pt x="4151201" y="1240155"/>
                      <a:pt x="4140343" y="1242155"/>
                    </a:cubicBezTo>
                    <a:cubicBezTo>
                      <a:pt x="4132056" y="1243679"/>
                      <a:pt x="4122626" y="1241108"/>
                      <a:pt x="4114435" y="1242632"/>
                    </a:cubicBezTo>
                    <a:cubicBezTo>
                      <a:pt x="4087193" y="1247585"/>
                      <a:pt x="4060523" y="1254538"/>
                      <a:pt x="4033186" y="1259015"/>
                    </a:cubicBezTo>
                    <a:cubicBezTo>
                      <a:pt x="4000897" y="1264349"/>
                      <a:pt x="3968226" y="1267778"/>
                      <a:pt x="3935746" y="1272159"/>
                    </a:cubicBezTo>
                    <a:cubicBezTo>
                      <a:pt x="3914410" y="1275017"/>
                      <a:pt x="3893169" y="1277969"/>
                      <a:pt x="3871928" y="1281303"/>
                    </a:cubicBezTo>
                    <a:cubicBezTo>
                      <a:pt x="3864213" y="1282541"/>
                      <a:pt x="3856784" y="1285018"/>
                      <a:pt x="3849163" y="1287018"/>
                    </a:cubicBezTo>
                    <a:cubicBezTo>
                      <a:pt x="3848401" y="1285970"/>
                      <a:pt x="3847640" y="1284827"/>
                      <a:pt x="3846782" y="1283779"/>
                    </a:cubicBezTo>
                    <a:cubicBezTo>
                      <a:pt x="3845449" y="1287875"/>
                      <a:pt x="3844020" y="1292066"/>
                      <a:pt x="3842686" y="1296162"/>
                    </a:cubicBezTo>
                    <a:cubicBezTo>
                      <a:pt x="3841734" y="1296162"/>
                      <a:pt x="3840782" y="1296067"/>
                      <a:pt x="3839924" y="1295972"/>
                    </a:cubicBezTo>
                    <a:cubicBezTo>
                      <a:pt x="3839353" y="1292924"/>
                      <a:pt x="3838686" y="1289971"/>
                      <a:pt x="3837352" y="1283018"/>
                    </a:cubicBezTo>
                    <a:cubicBezTo>
                      <a:pt x="3832495" y="1288828"/>
                      <a:pt x="3829447" y="1292447"/>
                      <a:pt x="3828875" y="1293114"/>
                    </a:cubicBezTo>
                    <a:cubicBezTo>
                      <a:pt x="3818112" y="1296353"/>
                      <a:pt x="3809920" y="1298829"/>
                      <a:pt x="3800872" y="1301591"/>
                    </a:cubicBezTo>
                    <a:cubicBezTo>
                      <a:pt x="3799538" y="1299115"/>
                      <a:pt x="3797633" y="1295400"/>
                      <a:pt x="3795633" y="1291781"/>
                    </a:cubicBezTo>
                    <a:cubicBezTo>
                      <a:pt x="3788108" y="1294543"/>
                      <a:pt x="3781060" y="1297019"/>
                      <a:pt x="3774011" y="1299591"/>
                    </a:cubicBezTo>
                    <a:cubicBezTo>
                      <a:pt x="3775440" y="1301210"/>
                      <a:pt x="3776964" y="1302829"/>
                      <a:pt x="3778488" y="1304449"/>
                    </a:cubicBezTo>
                    <a:cubicBezTo>
                      <a:pt x="3776869" y="1305497"/>
                      <a:pt x="3775821" y="1306449"/>
                      <a:pt x="3775535" y="1306259"/>
                    </a:cubicBezTo>
                    <a:cubicBezTo>
                      <a:pt x="3771535" y="1304068"/>
                      <a:pt x="3767534" y="1301782"/>
                      <a:pt x="3763629" y="1299496"/>
                    </a:cubicBezTo>
                    <a:cubicBezTo>
                      <a:pt x="3763915" y="1297877"/>
                      <a:pt x="3764200" y="1296257"/>
                      <a:pt x="3764582" y="1294638"/>
                    </a:cubicBezTo>
                    <a:cubicBezTo>
                      <a:pt x="3746008" y="1299020"/>
                      <a:pt x="3727720" y="1304639"/>
                      <a:pt x="3708765" y="1307402"/>
                    </a:cubicBezTo>
                    <a:cubicBezTo>
                      <a:pt x="3696668" y="1309116"/>
                      <a:pt x="3683428" y="1305211"/>
                      <a:pt x="3671141" y="1306640"/>
                    </a:cubicBezTo>
                    <a:cubicBezTo>
                      <a:pt x="3663140" y="1307497"/>
                      <a:pt x="3655996" y="1313212"/>
                      <a:pt x="3650377" y="1315879"/>
                    </a:cubicBezTo>
                    <a:cubicBezTo>
                      <a:pt x="3643042" y="1314260"/>
                      <a:pt x="3635803" y="1310735"/>
                      <a:pt x="3629231" y="1311497"/>
                    </a:cubicBezTo>
                    <a:cubicBezTo>
                      <a:pt x="3603990" y="1314355"/>
                      <a:pt x="3579034" y="1319689"/>
                      <a:pt x="3553698" y="1321975"/>
                    </a:cubicBezTo>
                    <a:cubicBezTo>
                      <a:pt x="3520360" y="1325023"/>
                      <a:pt x="3486737" y="1325880"/>
                      <a:pt x="3453400" y="1328642"/>
                    </a:cubicBezTo>
                    <a:cubicBezTo>
                      <a:pt x="3449304" y="1329023"/>
                      <a:pt x="3446066" y="1335024"/>
                      <a:pt x="3443494" y="1337500"/>
                    </a:cubicBezTo>
                    <a:cubicBezTo>
                      <a:pt x="3436541" y="1335691"/>
                      <a:pt x="3429206" y="1333691"/>
                      <a:pt x="3424920" y="1332643"/>
                    </a:cubicBezTo>
                    <a:cubicBezTo>
                      <a:pt x="3421777" y="1337405"/>
                      <a:pt x="3420443" y="1342168"/>
                      <a:pt x="3418062" y="1342454"/>
                    </a:cubicBezTo>
                    <a:cubicBezTo>
                      <a:pt x="3397583" y="1345216"/>
                      <a:pt x="3377390" y="1350836"/>
                      <a:pt x="3355864" y="1346264"/>
                    </a:cubicBezTo>
                    <a:cubicBezTo>
                      <a:pt x="3350911" y="1345216"/>
                      <a:pt x="3344910" y="1348550"/>
                      <a:pt x="3339290" y="1349502"/>
                    </a:cubicBezTo>
                    <a:cubicBezTo>
                      <a:pt x="3329765" y="1351026"/>
                      <a:pt x="3320050" y="1352264"/>
                      <a:pt x="3309477" y="1353788"/>
                    </a:cubicBezTo>
                    <a:cubicBezTo>
                      <a:pt x="3310906" y="1349502"/>
                      <a:pt x="3312906" y="1345597"/>
                      <a:pt x="3312239" y="1345216"/>
                    </a:cubicBezTo>
                    <a:cubicBezTo>
                      <a:pt x="3309001" y="1343406"/>
                      <a:pt x="3305000" y="1342454"/>
                      <a:pt x="3298714" y="1340358"/>
                    </a:cubicBezTo>
                    <a:cubicBezTo>
                      <a:pt x="3300809" y="1346740"/>
                      <a:pt x="3302048" y="1350169"/>
                      <a:pt x="3304238" y="1356741"/>
                    </a:cubicBezTo>
                    <a:cubicBezTo>
                      <a:pt x="3295094" y="1352074"/>
                      <a:pt x="3288903" y="1348931"/>
                      <a:pt x="3282617" y="1345787"/>
                    </a:cubicBezTo>
                    <a:cubicBezTo>
                      <a:pt x="3283093" y="1346835"/>
                      <a:pt x="3283569" y="1347788"/>
                      <a:pt x="3284045" y="1348835"/>
                    </a:cubicBezTo>
                    <a:cubicBezTo>
                      <a:pt x="3279568" y="1349693"/>
                      <a:pt x="3272615" y="1352455"/>
                      <a:pt x="3271091" y="1351026"/>
                    </a:cubicBezTo>
                    <a:cubicBezTo>
                      <a:pt x="3264138" y="1344454"/>
                      <a:pt x="3258994" y="1345883"/>
                      <a:pt x="3249946" y="1348454"/>
                    </a:cubicBezTo>
                    <a:cubicBezTo>
                      <a:pt x="3236516" y="1352264"/>
                      <a:pt x="3221275" y="1351979"/>
                      <a:pt x="3205559" y="1353503"/>
                    </a:cubicBezTo>
                    <a:cubicBezTo>
                      <a:pt x="3206893" y="1355312"/>
                      <a:pt x="3208036" y="1356932"/>
                      <a:pt x="3209750" y="1359218"/>
                    </a:cubicBezTo>
                    <a:cubicBezTo>
                      <a:pt x="3200416" y="1359218"/>
                      <a:pt x="3190605" y="1367981"/>
                      <a:pt x="3183080" y="1355693"/>
                    </a:cubicBezTo>
                    <a:cubicBezTo>
                      <a:pt x="3182699" y="1355122"/>
                      <a:pt x="3177937" y="1355408"/>
                      <a:pt x="3176413" y="1356550"/>
                    </a:cubicBezTo>
                    <a:cubicBezTo>
                      <a:pt x="3172031" y="1359979"/>
                      <a:pt x="3168221" y="1363980"/>
                      <a:pt x="3162125" y="1369695"/>
                    </a:cubicBezTo>
                    <a:cubicBezTo>
                      <a:pt x="3160125" y="1363218"/>
                      <a:pt x="3159173" y="1359884"/>
                      <a:pt x="3157839" y="1355408"/>
                    </a:cubicBezTo>
                    <a:cubicBezTo>
                      <a:pt x="3150600" y="1356550"/>
                      <a:pt x="3142885" y="1357789"/>
                      <a:pt x="3133645" y="1359313"/>
                    </a:cubicBezTo>
                    <a:cubicBezTo>
                      <a:pt x="3132788" y="1359027"/>
                      <a:pt x="3128978" y="1356550"/>
                      <a:pt x="3125740" y="1356836"/>
                    </a:cubicBezTo>
                    <a:cubicBezTo>
                      <a:pt x="3101737" y="1359313"/>
                      <a:pt x="3077924" y="1363123"/>
                      <a:pt x="3053921" y="1365123"/>
                    </a:cubicBezTo>
                    <a:cubicBezTo>
                      <a:pt x="3022489" y="1367790"/>
                      <a:pt x="2990866" y="1368838"/>
                      <a:pt x="2959433" y="1371219"/>
                    </a:cubicBezTo>
                    <a:cubicBezTo>
                      <a:pt x="2944479" y="1372362"/>
                      <a:pt x="2929810" y="1375029"/>
                      <a:pt x="2914475" y="1374934"/>
                    </a:cubicBezTo>
                    <a:cubicBezTo>
                      <a:pt x="2898759" y="1374934"/>
                      <a:pt x="2883138" y="1377601"/>
                      <a:pt x="2867422" y="1379125"/>
                    </a:cubicBezTo>
                    <a:cubicBezTo>
                      <a:pt x="2850658" y="1380744"/>
                      <a:pt x="2833799" y="1382459"/>
                      <a:pt x="2817130" y="1384173"/>
                    </a:cubicBezTo>
                    <a:cubicBezTo>
                      <a:pt x="2817606" y="1386078"/>
                      <a:pt x="2818273" y="1388936"/>
                      <a:pt x="2819511" y="1394270"/>
                    </a:cubicBezTo>
                    <a:cubicBezTo>
                      <a:pt x="2812653" y="1390745"/>
                      <a:pt x="2808081" y="1388459"/>
                      <a:pt x="2803890" y="1386269"/>
                    </a:cubicBezTo>
                    <a:cubicBezTo>
                      <a:pt x="2800175" y="1390364"/>
                      <a:pt x="2796842" y="1393889"/>
                      <a:pt x="2793603" y="1397413"/>
                    </a:cubicBezTo>
                    <a:cubicBezTo>
                      <a:pt x="2792269" y="1396556"/>
                      <a:pt x="2790936" y="1395698"/>
                      <a:pt x="2789602" y="1394746"/>
                    </a:cubicBezTo>
                    <a:cubicBezTo>
                      <a:pt x="2791793" y="1392174"/>
                      <a:pt x="2793984" y="1389602"/>
                      <a:pt x="2797032" y="1385983"/>
                    </a:cubicBezTo>
                    <a:cubicBezTo>
                      <a:pt x="2758456" y="1389126"/>
                      <a:pt x="2720737" y="1392079"/>
                      <a:pt x="2682351" y="1395222"/>
                    </a:cubicBezTo>
                    <a:cubicBezTo>
                      <a:pt x="2681684" y="1398556"/>
                      <a:pt x="2680827" y="1402366"/>
                      <a:pt x="2679684" y="1407700"/>
                    </a:cubicBezTo>
                    <a:cubicBezTo>
                      <a:pt x="2677112" y="1402747"/>
                      <a:pt x="2675207" y="1399127"/>
                      <a:pt x="2673588" y="1395889"/>
                    </a:cubicBezTo>
                    <a:cubicBezTo>
                      <a:pt x="2639679" y="1398175"/>
                      <a:pt x="2605865" y="1399318"/>
                      <a:pt x="2572433" y="1403033"/>
                    </a:cubicBezTo>
                    <a:cubicBezTo>
                      <a:pt x="2540428" y="1406652"/>
                      <a:pt x="2507186" y="1405319"/>
                      <a:pt x="2472896" y="1413415"/>
                    </a:cubicBezTo>
                    <a:cubicBezTo>
                      <a:pt x="2467467" y="1409129"/>
                      <a:pt x="2446226" y="1410653"/>
                      <a:pt x="2442131" y="1415987"/>
                    </a:cubicBezTo>
                    <a:cubicBezTo>
                      <a:pt x="2429272" y="1415510"/>
                      <a:pt x="2418794" y="1414463"/>
                      <a:pt x="2408507" y="1414939"/>
                    </a:cubicBezTo>
                    <a:cubicBezTo>
                      <a:pt x="2357644" y="1417511"/>
                      <a:pt x="2306780" y="1420368"/>
                      <a:pt x="2255917" y="1423321"/>
                    </a:cubicBezTo>
                    <a:cubicBezTo>
                      <a:pt x="2200862" y="1426559"/>
                      <a:pt x="2145808" y="1430084"/>
                      <a:pt x="2090753" y="1433227"/>
                    </a:cubicBezTo>
                    <a:cubicBezTo>
                      <a:pt x="2078561" y="1433894"/>
                      <a:pt x="2065988" y="1432084"/>
                      <a:pt x="2054177" y="1433989"/>
                    </a:cubicBezTo>
                    <a:cubicBezTo>
                      <a:pt x="2025316" y="1438656"/>
                      <a:pt x="1995979" y="1436179"/>
                      <a:pt x="1966928" y="1438751"/>
                    </a:cubicBezTo>
                    <a:cubicBezTo>
                      <a:pt x="1915493" y="1443323"/>
                      <a:pt x="1863772" y="1445990"/>
                      <a:pt x="1812242" y="1449610"/>
                    </a:cubicBezTo>
                    <a:cubicBezTo>
                      <a:pt x="1804336" y="1450181"/>
                      <a:pt x="1796431" y="1451324"/>
                      <a:pt x="1788049" y="1452277"/>
                    </a:cubicBezTo>
                    <a:cubicBezTo>
                      <a:pt x="1788525" y="1455039"/>
                      <a:pt x="1789192" y="1458754"/>
                      <a:pt x="1789858" y="1462850"/>
                    </a:cubicBezTo>
                    <a:cubicBezTo>
                      <a:pt x="1777857" y="1466660"/>
                      <a:pt x="1766713" y="1463993"/>
                      <a:pt x="1756140" y="1456563"/>
                    </a:cubicBezTo>
                    <a:cubicBezTo>
                      <a:pt x="1753092" y="1454468"/>
                      <a:pt x="1747282" y="1451705"/>
                      <a:pt x="1745377" y="1452753"/>
                    </a:cubicBezTo>
                    <a:cubicBezTo>
                      <a:pt x="1721564" y="1465612"/>
                      <a:pt x="1694513" y="1450086"/>
                      <a:pt x="1669843" y="1457801"/>
                    </a:cubicBezTo>
                    <a:cubicBezTo>
                      <a:pt x="1661080" y="1460564"/>
                      <a:pt x="1649746" y="1457516"/>
                      <a:pt x="1638316" y="1457039"/>
                    </a:cubicBezTo>
                    <a:cubicBezTo>
                      <a:pt x="1638411" y="1456182"/>
                      <a:pt x="1638792" y="1453610"/>
                      <a:pt x="1639363" y="1449419"/>
                    </a:cubicBezTo>
                    <a:cubicBezTo>
                      <a:pt x="1601073" y="1443609"/>
                      <a:pt x="1562687" y="1437704"/>
                      <a:pt x="1523730" y="1431798"/>
                    </a:cubicBezTo>
                    <a:cubicBezTo>
                      <a:pt x="1523539" y="1434560"/>
                      <a:pt x="1523254" y="1437418"/>
                      <a:pt x="1522968" y="1440561"/>
                    </a:cubicBezTo>
                    <a:cubicBezTo>
                      <a:pt x="1506394" y="1442752"/>
                      <a:pt x="1495631" y="1435227"/>
                      <a:pt x="1486582" y="1420654"/>
                    </a:cubicBezTo>
                    <a:cubicBezTo>
                      <a:pt x="1485916" y="1428845"/>
                      <a:pt x="1485630" y="1431989"/>
                      <a:pt x="1485344" y="1435037"/>
                    </a:cubicBezTo>
                    <a:cubicBezTo>
                      <a:pt x="1482868" y="1432941"/>
                      <a:pt x="1479820" y="1431227"/>
                      <a:pt x="1478010" y="1428750"/>
                    </a:cubicBezTo>
                    <a:cubicBezTo>
                      <a:pt x="1474486" y="1423988"/>
                      <a:pt x="1461436" y="1422083"/>
                      <a:pt x="1457341" y="1425988"/>
                    </a:cubicBezTo>
                    <a:cubicBezTo>
                      <a:pt x="1455626" y="1427607"/>
                      <a:pt x="1452864" y="1428464"/>
                      <a:pt x="1450578" y="1429703"/>
                    </a:cubicBezTo>
                    <a:cubicBezTo>
                      <a:pt x="1450578" y="1426845"/>
                      <a:pt x="1450483" y="1423988"/>
                      <a:pt x="1450387" y="1420273"/>
                    </a:cubicBezTo>
                    <a:cubicBezTo>
                      <a:pt x="1440672" y="1416653"/>
                      <a:pt x="1424194" y="1436942"/>
                      <a:pt x="1416478" y="1414463"/>
                    </a:cubicBezTo>
                    <a:cubicBezTo>
                      <a:pt x="1416288" y="1416749"/>
                      <a:pt x="1416097" y="1419035"/>
                      <a:pt x="1416097" y="1419035"/>
                    </a:cubicBezTo>
                    <a:cubicBezTo>
                      <a:pt x="1405334" y="1415796"/>
                      <a:pt x="1394380" y="1412462"/>
                      <a:pt x="1384284" y="1409319"/>
                    </a:cubicBezTo>
                    <a:cubicBezTo>
                      <a:pt x="1382379" y="1413129"/>
                      <a:pt x="1380855" y="1415891"/>
                      <a:pt x="1379426" y="1418749"/>
                    </a:cubicBezTo>
                    <a:cubicBezTo>
                      <a:pt x="1373902" y="1416177"/>
                      <a:pt x="1368377" y="1413510"/>
                      <a:pt x="1361043" y="1410176"/>
                    </a:cubicBezTo>
                    <a:cubicBezTo>
                      <a:pt x="1348184" y="1417415"/>
                      <a:pt x="1341421" y="1415891"/>
                      <a:pt x="1337230" y="1402747"/>
                    </a:cubicBezTo>
                    <a:cubicBezTo>
                      <a:pt x="1334944" y="1404842"/>
                      <a:pt x="1332658" y="1406938"/>
                      <a:pt x="1330372" y="1409129"/>
                    </a:cubicBezTo>
                    <a:cubicBezTo>
                      <a:pt x="1328848" y="1406747"/>
                      <a:pt x="1327324" y="1404271"/>
                      <a:pt x="1325800" y="1401890"/>
                    </a:cubicBezTo>
                    <a:cubicBezTo>
                      <a:pt x="1325324" y="1401128"/>
                      <a:pt x="1325324" y="1399794"/>
                      <a:pt x="1324848" y="1399699"/>
                    </a:cubicBezTo>
                    <a:cubicBezTo>
                      <a:pt x="1317418" y="1398079"/>
                      <a:pt x="1310084" y="1395889"/>
                      <a:pt x="1302559" y="1395317"/>
                    </a:cubicBezTo>
                    <a:cubicBezTo>
                      <a:pt x="1295225" y="1394746"/>
                      <a:pt x="1287700" y="1395889"/>
                      <a:pt x="1280366" y="1396270"/>
                    </a:cubicBezTo>
                    <a:cubicBezTo>
                      <a:pt x="1275032" y="1393984"/>
                      <a:pt x="1268555" y="1390174"/>
                      <a:pt x="1261507" y="1388459"/>
                    </a:cubicBezTo>
                    <a:cubicBezTo>
                      <a:pt x="1250648" y="1385888"/>
                      <a:pt x="1239409" y="1384554"/>
                      <a:pt x="1228264" y="1383030"/>
                    </a:cubicBezTo>
                    <a:cubicBezTo>
                      <a:pt x="1225883" y="1382649"/>
                      <a:pt x="1223216" y="1383411"/>
                      <a:pt x="1220740" y="1383697"/>
                    </a:cubicBezTo>
                    <a:cubicBezTo>
                      <a:pt x="1212834" y="1384745"/>
                      <a:pt x="1204738" y="1387602"/>
                      <a:pt x="1197213" y="1386554"/>
                    </a:cubicBezTo>
                    <a:cubicBezTo>
                      <a:pt x="1182640" y="1384649"/>
                      <a:pt x="1167590" y="1381982"/>
                      <a:pt x="1154255" y="1376744"/>
                    </a:cubicBezTo>
                    <a:cubicBezTo>
                      <a:pt x="1146635" y="1373696"/>
                      <a:pt x="1141587" y="1365314"/>
                      <a:pt x="1131109" y="1366838"/>
                    </a:cubicBezTo>
                    <a:cubicBezTo>
                      <a:pt x="1126252" y="1367504"/>
                      <a:pt x="1121680" y="1369124"/>
                      <a:pt x="1116822" y="1369695"/>
                    </a:cubicBezTo>
                    <a:cubicBezTo>
                      <a:pt x="1113488" y="1370076"/>
                      <a:pt x="1107964" y="1370552"/>
                      <a:pt x="1106916" y="1369124"/>
                    </a:cubicBezTo>
                    <a:cubicBezTo>
                      <a:pt x="1093867" y="1352360"/>
                      <a:pt x="1071769" y="1358551"/>
                      <a:pt x="1054433" y="1352931"/>
                    </a:cubicBezTo>
                    <a:cubicBezTo>
                      <a:pt x="1045956" y="1350169"/>
                      <a:pt x="1034812" y="1344263"/>
                      <a:pt x="1025572" y="1352741"/>
                    </a:cubicBezTo>
                    <a:cubicBezTo>
                      <a:pt x="1014904" y="1339596"/>
                      <a:pt x="1003189" y="1351121"/>
                      <a:pt x="991949" y="1350740"/>
                    </a:cubicBezTo>
                    <a:cubicBezTo>
                      <a:pt x="989949" y="1350740"/>
                      <a:pt x="987853" y="1348740"/>
                      <a:pt x="985853" y="1347692"/>
                    </a:cubicBezTo>
                    <a:cubicBezTo>
                      <a:pt x="987377" y="1345883"/>
                      <a:pt x="988901" y="1344073"/>
                      <a:pt x="991092" y="1341501"/>
                    </a:cubicBezTo>
                    <a:cubicBezTo>
                      <a:pt x="984996" y="1339882"/>
                      <a:pt x="978138" y="1337977"/>
                      <a:pt x="970804" y="1336072"/>
                    </a:cubicBezTo>
                    <a:cubicBezTo>
                      <a:pt x="966327" y="1339787"/>
                      <a:pt x="971089" y="1353122"/>
                      <a:pt x="957373" y="1345502"/>
                    </a:cubicBezTo>
                    <a:cubicBezTo>
                      <a:pt x="958516" y="1343882"/>
                      <a:pt x="959945" y="1341882"/>
                      <a:pt x="960231" y="1341596"/>
                    </a:cubicBezTo>
                    <a:cubicBezTo>
                      <a:pt x="941943" y="1340072"/>
                      <a:pt x="923369" y="1338548"/>
                      <a:pt x="905081" y="1337024"/>
                    </a:cubicBezTo>
                    <a:cubicBezTo>
                      <a:pt x="898128" y="1321022"/>
                      <a:pt x="869267" y="1310259"/>
                      <a:pt x="855837" y="1318450"/>
                    </a:cubicBezTo>
                    <a:cubicBezTo>
                      <a:pt x="854789" y="1316260"/>
                      <a:pt x="853741" y="1314069"/>
                      <a:pt x="854313" y="1315403"/>
                    </a:cubicBezTo>
                    <a:cubicBezTo>
                      <a:pt x="844121" y="1317022"/>
                      <a:pt x="835549" y="1320260"/>
                      <a:pt x="827548" y="1319308"/>
                    </a:cubicBezTo>
                    <a:cubicBezTo>
                      <a:pt x="813165" y="1317498"/>
                      <a:pt x="796020" y="1316450"/>
                      <a:pt x="785638" y="1309116"/>
                    </a:cubicBezTo>
                    <a:cubicBezTo>
                      <a:pt x="775065" y="1301687"/>
                      <a:pt x="759730" y="1309116"/>
                      <a:pt x="752300" y="1297019"/>
                    </a:cubicBezTo>
                    <a:cubicBezTo>
                      <a:pt x="751252" y="1295400"/>
                      <a:pt x="740584" y="1297877"/>
                      <a:pt x="733631" y="1298543"/>
                    </a:cubicBezTo>
                    <a:cubicBezTo>
                      <a:pt x="729726" y="1290257"/>
                      <a:pt x="725344" y="1281589"/>
                      <a:pt x="712771" y="1291114"/>
                    </a:cubicBezTo>
                    <a:cubicBezTo>
                      <a:pt x="711914" y="1291781"/>
                      <a:pt x="709723" y="1291495"/>
                      <a:pt x="708295" y="1291114"/>
                    </a:cubicBezTo>
                    <a:cubicBezTo>
                      <a:pt x="674481" y="1282160"/>
                      <a:pt x="640286" y="1274445"/>
                      <a:pt x="607234" y="1263587"/>
                    </a:cubicBezTo>
                    <a:cubicBezTo>
                      <a:pt x="593137" y="1259015"/>
                      <a:pt x="578278" y="1257300"/>
                      <a:pt x="564562" y="1251680"/>
                    </a:cubicBezTo>
                    <a:cubicBezTo>
                      <a:pt x="548941" y="1245394"/>
                      <a:pt x="532368" y="1241012"/>
                      <a:pt x="516461" y="1235297"/>
                    </a:cubicBezTo>
                    <a:cubicBezTo>
                      <a:pt x="493982" y="1227296"/>
                      <a:pt x="471598" y="1219200"/>
                      <a:pt x="449310" y="1210628"/>
                    </a:cubicBezTo>
                    <a:cubicBezTo>
                      <a:pt x="445309" y="1209104"/>
                      <a:pt x="442452" y="1205389"/>
                      <a:pt x="438070" y="1201960"/>
                    </a:cubicBezTo>
                    <a:cubicBezTo>
                      <a:pt x="441214" y="1200436"/>
                      <a:pt x="445024" y="1198626"/>
                      <a:pt x="448834" y="1196816"/>
                    </a:cubicBezTo>
                    <a:cubicBezTo>
                      <a:pt x="427212" y="1203960"/>
                      <a:pt x="412353" y="1195292"/>
                      <a:pt x="397494" y="1182148"/>
                    </a:cubicBezTo>
                    <a:cubicBezTo>
                      <a:pt x="391779" y="1177100"/>
                      <a:pt x="380254" y="1177195"/>
                      <a:pt x="371776" y="1173956"/>
                    </a:cubicBezTo>
                    <a:cubicBezTo>
                      <a:pt x="368919" y="1172909"/>
                      <a:pt x="367585" y="1168813"/>
                      <a:pt x="366538" y="1167479"/>
                    </a:cubicBezTo>
                    <a:cubicBezTo>
                      <a:pt x="357394" y="1164622"/>
                      <a:pt x="348154" y="1161764"/>
                      <a:pt x="339010" y="1158907"/>
                    </a:cubicBezTo>
                    <a:cubicBezTo>
                      <a:pt x="341106" y="1148144"/>
                      <a:pt x="341296" y="1148715"/>
                      <a:pt x="328342" y="1150144"/>
                    </a:cubicBezTo>
                    <a:cubicBezTo>
                      <a:pt x="325580" y="1150430"/>
                      <a:pt x="319294" y="1144715"/>
                      <a:pt x="318817" y="1141476"/>
                    </a:cubicBezTo>
                    <a:cubicBezTo>
                      <a:pt x="317674" y="1133951"/>
                      <a:pt x="314150" y="1131951"/>
                      <a:pt x="305673" y="1129760"/>
                    </a:cubicBezTo>
                    <a:cubicBezTo>
                      <a:pt x="294148" y="1126808"/>
                      <a:pt x="282813" y="1121283"/>
                      <a:pt x="273288" y="1114806"/>
                    </a:cubicBezTo>
                    <a:cubicBezTo>
                      <a:pt x="255857" y="1102900"/>
                      <a:pt x="239760" y="1089660"/>
                      <a:pt x="223282" y="1076801"/>
                    </a:cubicBezTo>
                    <a:cubicBezTo>
                      <a:pt x="216709" y="1071658"/>
                      <a:pt x="210709" y="1066133"/>
                      <a:pt x="204136" y="1060990"/>
                    </a:cubicBezTo>
                    <a:cubicBezTo>
                      <a:pt x="195183" y="1054037"/>
                      <a:pt x="184039" y="1048512"/>
                      <a:pt x="177276" y="1040416"/>
                    </a:cubicBezTo>
                    <a:cubicBezTo>
                      <a:pt x="168418" y="1029938"/>
                      <a:pt x="162798" y="1017461"/>
                      <a:pt x="156035" y="1005745"/>
                    </a:cubicBezTo>
                    <a:cubicBezTo>
                      <a:pt x="149082" y="993553"/>
                      <a:pt x="140605" y="981742"/>
                      <a:pt x="136223" y="968883"/>
                    </a:cubicBezTo>
                    <a:cubicBezTo>
                      <a:pt x="128413" y="946309"/>
                      <a:pt x="120507" y="923354"/>
                      <a:pt x="117649" y="900208"/>
                    </a:cubicBezTo>
                    <a:cubicBezTo>
                      <a:pt x="114220" y="872585"/>
                      <a:pt x="114601" y="844487"/>
                      <a:pt x="115744" y="816674"/>
                    </a:cubicBezTo>
                    <a:cubicBezTo>
                      <a:pt x="117078" y="784574"/>
                      <a:pt x="122317" y="752570"/>
                      <a:pt x="133270" y="722186"/>
                    </a:cubicBezTo>
                    <a:cubicBezTo>
                      <a:pt x="140700" y="701516"/>
                      <a:pt x="153368" y="681990"/>
                      <a:pt x="165560" y="662940"/>
                    </a:cubicBezTo>
                    <a:cubicBezTo>
                      <a:pt x="180229" y="639890"/>
                      <a:pt x="196802" y="617792"/>
                      <a:pt x="212995" y="595408"/>
                    </a:cubicBezTo>
                    <a:cubicBezTo>
                      <a:pt x="216233" y="591026"/>
                      <a:pt x="221091" y="587502"/>
                      <a:pt x="225472" y="583787"/>
                    </a:cubicBezTo>
                    <a:cubicBezTo>
                      <a:pt x="245475" y="566928"/>
                      <a:pt x="265192" y="549783"/>
                      <a:pt x="285766" y="533495"/>
                    </a:cubicBezTo>
                    <a:cubicBezTo>
                      <a:pt x="293290" y="527495"/>
                      <a:pt x="302911" y="523589"/>
                      <a:pt x="311197" y="518351"/>
                    </a:cubicBezTo>
                    <a:cubicBezTo>
                      <a:pt x="350726" y="493014"/>
                      <a:pt x="389398" y="466630"/>
                      <a:pt x="429784" y="442341"/>
                    </a:cubicBezTo>
                    <a:cubicBezTo>
                      <a:pt x="456454" y="426339"/>
                      <a:pt x="485314" y="412718"/>
                      <a:pt x="513889" y="399098"/>
                    </a:cubicBezTo>
                    <a:cubicBezTo>
                      <a:pt x="534749" y="389192"/>
                      <a:pt x="556847" y="381286"/>
                      <a:pt x="578183" y="372142"/>
                    </a:cubicBezTo>
                    <a:cubicBezTo>
                      <a:pt x="599519" y="362998"/>
                      <a:pt x="620284" y="352806"/>
                      <a:pt x="642001" y="344329"/>
                    </a:cubicBezTo>
                    <a:cubicBezTo>
                      <a:pt x="659527" y="337471"/>
                      <a:pt x="678196" y="332804"/>
                      <a:pt x="696103" y="326708"/>
                    </a:cubicBezTo>
                    <a:cubicBezTo>
                      <a:pt x="720677" y="318421"/>
                      <a:pt x="744871" y="309372"/>
                      <a:pt x="769445" y="301181"/>
                    </a:cubicBezTo>
                    <a:cubicBezTo>
                      <a:pt x="796782" y="292132"/>
                      <a:pt x="824500" y="283845"/>
                      <a:pt x="851836" y="274701"/>
                    </a:cubicBezTo>
                    <a:cubicBezTo>
                      <a:pt x="861552" y="271463"/>
                      <a:pt x="870505" y="266510"/>
                      <a:pt x="879935" y="262604"/>
                    </a:cubicBezTo>
                    <a:cubicBezTo>
                      <a:pt x="883936" y="260890"/>
                      <a:pt x="888222" y="259652"/>
                      <a:pt x="892508" y="258318"/>
                    </a:cubicBezTo>
                    <a:cubicBezTo>
                      <a:pt x="918416" y="250508"/>
                      <a:pt x="944134" y="242221"/>
                      <a:pt x="970232" y="235172"/>
                    </a:cubicBezTo>
                    <a:cubicBezTo>
                      <a:pt x="983472" y="231553"/>
                      <a:pt x="997569" y="230315"/>
                      <a:pt x="1011094" y="227648"/>
                    </a:cubicBezTo>
                    <a:cubicBezTo>
                      <a:pt x="1016524" y="226600"/>
                      <a:pt x="1021477" y="224219"/>
                      <a:pt x="1026811" y="222695"/>
                    </a:cubicBezTo>
                    <a:cubicBezTo>
                      <a:pt x="1039384" y="219170"/>
                      <a:pt x="1051861" y="215360"/>
                      <a:pt x="1064625" y="212503"/>
                    </a:cubicBezTo>
                    <a:cubicBezTo>
                      <a:pt x="1105773" y="203454"/>
                      <a:pt x="1146921" y="194310"/>
                      <a:pt x="1188355" y="186023"/>
                    </a:cubicBezTo>
                    <a:cubicBezTo>
                      <a:pt x="1205404" y="182594"/>
                      <a:pt x="1223121" y="181642"/>
                      <a:pt x="1240361" y="178975"/>
                    </a:cubicBezTo>
                    <a:cubicBezTo>
                      <a:pt x="1276842" y="173165"/>
                      <a:pt x="1312942" y="166116"/>
                      <a:pt x="1349518" y="160973"/>
                    </a:cubicBezTo>
                    <a:cubicBezTo>
                      <a:pt x="1380379" y="156686"/>
                      <a:pt x="1412668" y="157067"/>
                      <a:pt x="1442386" y="149924"/>
                    </a:cubicBezTo>
                    <a:cubicBezTo>
                      <a:pt x="1457245" y="146399"/>
                      <a:pt x="1468580" y="153067"/>
                      <a:pt x="1481725" y="149543"/>
                    </a:cubicBezTo>
                    <a:cubicBezTo>
                      <a:pt x="1478296" y="148876"/>
                      <a:pt x="1474867" y="148209"/>
                      <a:pt x="1467056" y="146780"/>
                    </a:cubicBezTo>
                    <a:cubicBezTo>
                      <a:pt x="1481820" y="142494"/>
                      <a:pt x="1492202" y="136303"/>
                      <a:pt x="1501251" y="151352"/>
                    </a:cubicBezTo>
                    <a:cubicBezTo>
                      <a:pt x="1524206" y="147066"/>
                      <a:pt x="1547542" y="141732"/>
                      <a:pt x="1571355" y="138684"/>
                    </a:cubicBezTo>
                    <a:cubicBezTo>
                      <a:pt x="1589262" y="136398"/>
                      <a:pt x="1607931" y="137827"/>
                      <a:pt x="1626124" y="136398"/>
                    </a:cubicBezTo>
                    <a:cubicBezTo>
                      <a:pt x="1639363" y="135350"/>
                      <a:pt x="1652317" y="131921"/>
                      <a:pt x="1665462" y="130397"/>
                    </a:cubicBezTo>
                    <a:cubicBezTo>
                      <a:pt x="1673177" y="129445"/>
                      <a:pt x="1681273" y="130969"/>
                      <a:pt x="1688893" y="129921"/>
                    </a:cubicBezTo>
                    <a:cubicBezTo>
                      <a:pt x="1703181" y="127826"/>
                      <a:pt x="1717087" y="124111"/>
                      <a:pt x="1731375" y="122301"/>
                    </a:cubicBezTo>
                    <a:cubicBezTo>
                      <a:pt x="1738804" y="121349"/>
                      <a:pt x="1746901" y="122206"/>
                      <a:pt x="1754521" y="123349"/>
                    </a:cubicBezTo>
                    <a:cubicBezTo>
                      <a:pt x="1768999" y="125539"/>
                      <a:pt x="1780429" y="121730"/>
                      <a:pt x="1790811" y="110966"/>
                    </a:cubicBezTo>
                    <a:cubicBezTo>
                      <a:pt x="1791097" y="122206"/>
                      <a:pt x="1797478" y="122396"/>
                      <a:pt x="1807099" y="121253"/>
                    </a:cubicBezTo>
                    <a:cubicBezTo>
                      <a:pt x="1830911" y="118491"/>
                      <a:pt x="1855486" y="118777"/>
                      <a:pt x="1878536" y="114110"/>
                    </a:cubicBezTo>
                    <a:cubicBezTo>
                      <a:pt x="1888156" y="112205"/>
                      <a:pt x="1904920" y="120301"/>
                      <a:pt x="1908730" y="104489"/>
                    </a:cubicBezTo>
                    <a:cubicBezTo>
                      <a:pt x="1908921" y="103823"/>
                      <a:pt x="1913017" y="103918"/>
                      <a:pt x="1915398" y="103632"/>
                    </a:cubicBezTo>
                    <a:cubicBezTo>
                      <a:pt x="1915207" y="105823"/>
                      <a:pt x="1915017" y="107918"/>
                      <a:pt x="1914922" y="109919"/>
                    </a:cubicBezTo>
                    <a:cubicBezTo>
                      <a:pt x="1927399" y="110490"/>
                      <a:pt x="1939496" y="111062"/>
                      <a:pt x="1951688" y="111443"/>
                    </a:cubicBezTo>
                    <a:cubicBezTo>
                      <a:pt x="1954069" y="111443"/>
                      <a:pt x="1958356" y="110966"/>
                      <a:pt x="1958641" y="110014"/>
                    </a:cubicBezTo>
                    <a:cubicBezTo>
                      <a:pt x="1963213" y="93155"/>
                      <a:pt x="1971119" y="104108"/>
                      <a:pt x="1978358" y="109538"/>
                    </a:cubicBezTo>
                    <a:cubicBezTo>
                      <a:pt x="1982454" y="106109"/>
                      <a:pt x="1985978" y="103156"/>
                      <a:pt x="1989502" y="100203"/>
                    </a:cubicBezTo>
                    <a:cubicBezTo>
                      <a:pt x="1997599" y="108966"/>
                      <a:pt x="2025412" y="108014"/>
                      <a:pt x="2036556" y="99441"/>
                    </a:cubicBezTo>
                    <a:cubicBezTo>
                      <a:pt x="2039794" y="101441"/>
                      <a:pt x="2042938" y="104966"/>
                      <a:pt x="2045795" y="104870"/>
                    </a:cubicBezTo>
                    <a:cubicBezTo>
                      <a:pt x="2069131" y="104204"/>
                      <a:pt x="2092468" y="102870"/>
                      <a:pt x="2116852" y="101632"/>
                    </a:cubicBezTo>
                    <a:cubicBezTo>
                      <a:pt x="2115518" y="98965"/>
                      <a:pt x="2114280" y="96393"/>
                      <a:pt x="2111899" y="91631"/>
                    </a:cubicBezTo>
                    <a:cubicBezTo>
                      <a:pt x="2116947" y="96012"/>
                      <a:pt x="2127425" y="89345"/>
                      <a:pt x="2124472" y="100394"/>
                    </a:cubicBezTo>
                    <a:cubicBezTo>
                      <a:pt x="2129710" y="100394"/>
                      <a:pt x="2137140" y="102489"/>
                      <a:pt x="2139807" y="100298"/>
                    </a:cubicBezTo>
                    <a:cubicBezTo>
                      <a:pt x="2151999" y="90202"/>
                      <a:pt x="2166763" y="98584"/>
                      <a:pt x="2180002" y="95917"/>
                    </a:cubicBezTo>
                    <a:cubicBezTo>
                      <a:pt x="2192956" y="93345"/>
                      <a:pt x="2207149" y="94583"/>
                      <a:pt x="2220865" y="94298"/>
                    </a:cubicBezTo>
                    <a:cubicBezTo>
                      <a:pt x="2231056" y="94107"/>
                      <a:pt x="2241153" y="94107"/>
                      <a:pt x="2251345" y="94107"/>
                    </a:cubicBezTo>
                    <a:cubicBezTo>
                      <a:pt x="2277348" y="94107"/>
                      <a:pt x="2303446" y="94679"/>
                      <a:pt x="2329450" y="93917"/>
                    </a:cubicBezTo>
                    <a:cubicBezTo>
                      <a:pt x="2335927" y="93726"/>
                      <a:pt x="2342213" y="89726"/>
                      <a:pt x="2347642" y="90202"/>
                    </a:cubicBezTo>
                    <a:cubicBezTo>
                      <a:pt x="2353643" y="91535"/>
                      <a:pt x="2360406" y="94774"/>
                      <a:pt x="2365454" y="93536"/>
                    </a:cubicBezTo>
                    <a:cubicBezTo>
                      <a:pt x="2370407" y="92297"/>
                      <a:pt x="2373646" y="86392"/>
                      <a:pt x="2380409" y="84677"/>
                    </a:cubicBezTo>
                    <a:cubicBezTo>
                      <a:pt x="2379265" y="86297"/>
                      <a:pt x="2378218" y="88011"/>
                      <a:pt x="2375932" y="91440"/>
                    </a:cubicBezTo>
                    <a:cubicBezTo>
                      <a:pt x="2385933" y="88678"/>
                      <a:pt x="2394029" y="86487"/>
                      <a:pt x="2402792" y="84106"/>
                    </a:cubicBezTo>
                    <a:cubicBezTo>
                      <a:pt x="2410031" y="95345"/>
                      <a:pt x="2422414" y="90297"/>
                      <a:pt x="2431748" y="88392"/>
                    </a:cubicBezTo>
                    <a:cubicBezTo>
                      <a:pt x="2442226" y="86201"/>
                      <a:pt x="2454894" y="100489"/>
                      <a:pt x="2463467" y="85058"/>
                    </a:cubicBezTo>
                    <a:cubicBezTo>
                      <a:pt x="2468800" y="93440"/>
                      <a:pt x="2473849" y="92393"/>
                      <a:pt x="2479087" y="85535"/>
                    </a:cubicBezTo>
                    <a:cubicBezTo>
                      <a:pt x="2480421" y="83820"/>
                      <a:pt x="2484041" y="81915"/>
                      <a:pt x="2485945" y="82391"/>
                    </a:cubicBezTo>
                    <a:cubicBezTo>
                      <a:pt x="2497566" y="85249"/>
                      <a:pt x="2508901" y="88773"/>
                      <a:pt x="2520521" y="92012"/>
                    </a:cubicBezTo>
                    <a:cubicBezTo>
                      <a:pt x="2525093" y="88202"/>
                      <a:pt x="2529379" y="84677"/>
                      <a:pt x="2534142" y="80772"/>
                    </a:cubicBezTo>
                    <a:cubicBezTo>
                      <a:pt x="2538714" y="84868"/>
                      <a:pt x="2542905" y="88678"/>
                      <a:pt x="2547382" y="92678"/>
                    </a:cubicBezTo>
                    <a:cubicBezTo>
                      <a:pt x="2548810" y="89154"/>
                      <a:pt x="2550049" y="86392"/>
                      <a:pt x="2551859" y="82106"/>
                    </a:cubicBezTo>
                    <a:cubicBezTo>
                      <a:pt x="2553097" y="84487"/>
                      <a:pt x="2553859" y="86106"/>
                      <a:pt x="2554144" y="86582"/>
                    </a:cubicBezTo>
                    <a:cubicBezTo>
                      <a:pt x="2563765" y="88011"/>
                      <a:pt x="2570527" y="89630"/>
                      <a:pt x="2577290" y="89726"/>
                    </a:cubicBezTo>
                    <a:cubicBezTo>
                      <a:pt x="2583291" y="89726"/>
                      <a:pt x="2589196" y="88106"/>
                      <a:pt x="2595197" y="87154"/>
                    </a:cubicBezTo>
                    <a:cubicBezTo>
                      <a:pt x="2595007" y="85820"/>
                      <a:pt x="2594816" y="84582"/>
                      <a:pt x="2594531" y="83249"/>
                    </a:cubicBezTo>
                    <a:cubicBezTo>
                      <a:pt x="2599007" y="86011"/>
                      <a:pt x="2603484" y="90773"/>
                      <a:pt x="2608056" y="90964"/>
                    </a:cubicBezTo>
                    <a:cubicBezTo>
                      <a:pt x="2619676" y="91440"/>
                      <a:pt x="2632154" y="91821"/>
                      <a:pt x="2642727" y="88678"/>
                    </a:cubicBezTo>
                    <a:cubicBezTo>
                      <a:pt x="2654538" y="85058"/>
                      <a:pt x="2653776" y="83344"/>
                      <a:pt x="2660539" y="90011"/>
                    </a:cubicBezTo>
                    <a:cubicBezTo>
                      <a:pt x="2670540" y="88011"/>
                      <a:pt x="2679112" y="86297"/>
                      <a:pt x="2687780" y="84582"/>
                    </a:cubicBezTo>
                    <a:cubicBezTo>
                      <a:pt x="2690257" y="97536"/>
                      <a:pt x="2706925" y="69628"/>
                      <a:pt x="2708259" y="90297"/>
                    </a:cubicBezTo>
                    <a:cubicBezTo>
                      <a:pt x="2709021" y="88106"/>
                      <a:pt x="2709688" y="86011"/>
                      <a:pt x="2710831" y="82677"/>
                    </a:cubicBezTo>
                    <a:cubicBezTo>
                      <a:pt x="2723309" y="94107"/>
                      <a:pt x="2737406" y="86011"/>
                      <a:pt x="2750931" y="86963"/>
                    </a:cubicBezTo>
                    <a:cubicBezTo>
                      <a:pt x="2754550" y="87249"/>
                      <a:pt x="2758075" y="89440"/>
                      <a:pt x="2761694" y="90583"/>
                    </a:cubicBezTo>
                    <a:cubicBezTo>
                      <a:pt x="2765123" y="91631"/>
                      <a:pt x="2770457" y="94202"/>
                      <a:pt x="2771981" y="93155"/>
                    </a:cubicBezTo>
                    <a:cubicBezTo>
                      <a:pt x="2785507" y="83534"/>
                      <a:pt x="2799127" y="87249"/>
                      <a:pt x="2813129" y="92393"/>
                    </a:cubicBezTo>
                    <a:cubicBezTo>
                      <a:pt x="2815415" y="93250"/>
                      <a:pt x="2818368" y="92583"/>
                      <a:pt x="2821035" y="92393"/>
                    </a:cubicBezTo>
                    <a:cubicBezTo>
                      <a:pt x="2825226" y="92202"/>
                      <a:pt x="2829417" y="92012"/>
                      <a:pt x="2835608" y="91631"/>
                    </a:cubicBezTo>
                    <a:cubicBezTo>
                      <a:pt x="2835418" y="92012"/>
                      <a:pt x="2836561" y="89821"/>
                      <a:pt x="2837799" y="87725"/>
                    </a:cubicBezTo>
                    <a:cubicBezTo>
                      <a:pt x="2857897" y="96298"/>
                      <a:pt x="2881995" y="83058"/>
                      <a:pt x="2902664" y="96964"/>
                    </a:cubicBezTo>
                    <a:cubicBezTo>
                      <a:pt x="2923429" y="83439"/>
                      <a:pt x="2949337" y="101537"/>
                      <a:pt x="2972483" y="93440"/>
                    </a:cubicBezTo>
                    <a:cubicBezTo>
                      <a:pt x="2991913" y="105347"/>
                      <a:pt x="3017345" y="88773"/>
                      <a:pt x="3037729" y="106013"/>
                    </a:cubicBezTo>
                    <a:cubicBezTo>
                      <a:pt x="3036871" y="102203"/>
                      <a:pt x="3036395" y="100013"/>
                      <a:pt x="3035348" y="95155"/>
                    </a:cubicBezTo>
                    <a:cubicBezTo>
                      <a:pt x="3040777" y="97060"/>
                      <a:pt x="3044873" y="97727"/>
                      <a:pt x="3048016" y="99727"/>
                    </a:cubicBezTo>
                    <a:cubicBezTo>
                      <a:pt x="3054588" y="103823"/>
                      <a:pt x="3058969" y="112109"/>
                      <a:pt x="3067828" y="100775"/>
                    </a:cubicBezTo>
                    <a:cubicBezTo>
                      <a:pt x="3070400" y="97441"/>
                      <a:pt x="3083925" y="100394"/>
                      <a:pt x="3092498" y="100775"/>
                    </a:cubicBezTo>
                    <a:cubicBezTo>
                      <a:pt x="3114119" y="101822"/>
                      <a:pt x="3135932" y="102299"/>
                      <a:pt x="3157458" y="104394"/>
                    </a:cubicBezTo>
                    <a:cubicBezTo>
                      <a:pt x="3182318" y="106775"/>
                      <a:pt x="3207083" y="110776"/>
                      <a:pt x="3231848" y="113824"/>
                    </a:cubicBezTo>
                    <a:cubicBezTo>
                      <a:pt x="3233372" y="114014"/>
                      <a:pt x="3235182" y="111824"/>
                      <a:pt x="3234515" y="112300"/>
                    </a:cubicBezTo>
                    <a:cubicBezTo>
                      <a:pt x="3241373" y="114491"/>
                      <a:pt x="3246421" y="117062"/>
                      <a:pt x="3251660" y="117634"/>
                    </a:cubicBezTo>
                    <a:cubicBezTo>
                      <a:pt x="3265186" y="118967"/>
                      <a:pt x="3278521" y="125063"/>
                      <a:pt x="3292713" y="118205"/>
                    </a:cubicBezTo>
                    <a:cubicBezTo>
                      <a:pt x="3295951" y="116586"/>
                      <a:pt x="3303952" y="123444"/>
                      <a:pt x="3310049" y="124206"/>
                    </a:cubicBezTo>
                    <a:cubicBezTo>
                      <a:pt x="3332051" y="127064"/>
                      <a:pt x="3354244" y="128969"/>
                      <a:pt x="3376342" y="131159"/>
                    </a:cubicBezTo>
                    <a:cubicBezTo>
                      <a:pt x="3391963" y="132779"/>
                      <a:pt x="3407584" y="134588"/>
                      <a:pt x="3423206" y="135731"/>
                    </a:cubicBezTo>
                    <a:cubicBezTo>
                      <a:pt x="3430635" y="136303"/>
                      <a:pt x="3438255" y="135065"/>
                      <a:pt x="3445589" y="135731"/>
                    </a:cubicBezTo>
                    <a:cubicBezTo>
                      <a:pt x="3455209" y="136684"/>
                      <a:pt x="3464830" y="138494"/>
                      <a:pt x="3474259" y="140494"/>
                    </a:cubicBezTo>
                    <a:cubicBezTo>
                      <a:pt x="3479784" y="141637"/>
                      <a:pt x="3485880" y="146780"/>
                      <a:pt x="3487690" y="137446"/>
                    </a:cubicBezTo>
                    <a:cubicBezTo>
                      <a:pt x="3487690" y="137065"/>
                      <a:pt x="3491404" y="136589"/>
                      <a:pt x="3491690" y="136970"/>
                    </a:cubicBezTo>
                    <a:cubicBezTo>
                      <a:pt x="3498072" y="145352"/>
                      <a:pt x="3508454" y="142589"/>
                      <a:pt x="3517122" y="143732"/>
                    </a:cubicBezTo>
                    <a:cubicBezTo>
                      <a:pt x="3521980" y="144399"/>
                      <a:pt x="3527123" y="142970"/>
                      <a:pt x="3533219" y="142304"/>
                    </a:cubicBezTo>
                    <a:cubicBezTo>
                      <a:pt x="3535791" y="154591"/>
                      <a:pt x="3552745" y="148876"/>
                      <a:pt x="3563413" y="151733"/>
                    </a:cubicBezTo>
                    <a:cubicBezTo>
                      <a:pt x="3577987" y="155639"/>
                      <a:pt x="3596275" y="159734"/>
                      <a:pt x="3608657" y="155258"/>
                    </a:cubicBezTo>
                    <a:cubicBezTo>
                      <a:pt x="3619230" y="151448"/>
                      <a:pt x="3625135" y="156496"/>
                      <a:pt x="3632089" y="157067"/>
                    </a:cubicBezTo>
                    <a:cubicBezTo>
                      <a:pt x="3650472" y="158687"/>
                      <a:pt x="3668474" y="164306"/>
                      <a:pt x="3686667" y="167926"/>
                    </a:cubicBezTo>
                    <a:cubicBezTo>
                      <a:pt x="3698859" y="170402"/>
                      <a:pt x="3711146" y="172498"/>
                      <a:pt x="3723529" y="174022"/>
                    </a:cubicBezTo>
                    <a:cubicBezTo>
                      <a:pt x="3728482" y="174593"/>
                      <a:pt x="3733720" y="173069"/>
                      <a:pt x="3737721" y="174308"/>
                    </a:cubicBezTo>
                    <a:cubicBezTo>
                      <a:pt x="3746579" y="176308"/>
                      <a:pt x="3755437" y="178403"/>
                      <a:pt x="3764296" y="180308"/>
                    </a:cubicBezTo>
                    <a:cubicBezTo>
                      <a:pt x="3775535" y="182785"/>
                      <a:pt x="3786679" y="185833"/>
                      <a:pt x="3798109" y="187547"/>
                    </a:cubicBezTo>
                    <a:cubicBezTo>
                      <a:pt x="3806873" y="188881"/>
                      <a:pt x="3816112" y="187547"/>
                      <a:pt x="3824684" y="189071"/>
                    </a:cubicBezTo>
                    <a:cubicBezTo>
                      <a:pt x="3836591" y="191262"/>
                      <a:pt x="3848211" y="195072"/>
                      <a:pt x="3859832" y="198406"/>
                    </a:cubicBezTo>
                    <a:cubicBezTo>
                      <a:pt x="3866690" y="200311"/>
                      <a:pt x="3874691" y="208407"/>
                      <a:pt x="3877834" y="197453"/>
                    </a:cubicBezTo>
                    <a:cubicBezTo>
                      <a:pt x="3885454" y="199549"/>
                      <a:pt x="3892788" y="201454"/>
                      <a:pt x="3900122" y="203454"/>
                    </a:cubicBezTo>
                    <a:cubicBezTo>
                      <a:pt x="3911457" y="206502"/>
                      <a:pt x="3922601" y="209741"/>
                      <a:pt x="3934031" y="212217"/>
                    </a:cubicBezTo>
                    <a:cubicBezTo>
                      <a:pt x="3938127" y="213074"/>
                      <a:pt x="3943175" y="210979"/>
                      <a:pt x="3947176" y="212027"/>
                    </a:cubicBezTo>
                    <a:cubicBezTo>
                      <a:pt x="3970036" y="217837"/>
                      <a:pt x="3992705" y="224219"/>
                      <a:pt x="4015470" y="230410"/>
                    </a:cubicBezTo>
                    <a:cubicBezTo>
                      <a:pt x="4016899" y="230791"/>
                      <a:pt x="4018327" y="231458"/>
                      <a:pt x="4019756" y="231934"/>
                    </a:cubicBezTo>
                    <a:cubicBezTo>
                      <a:pt x="4034996" y="237077"/>
                      <a:pt x="4049760" y="244507"/>
                      <a:pt x="4065476" y="246888"/>
                    </a:cubicBezTo>
                    <a:cubicBezTo>
                      <a:pt x="4093480" y="250984"/>
                      <a:pt x="4118150" y="264319"/>
                      <a:pt x="4146343" y="267272"/>
                    </a:cubicBezTo>
                    <a:cubicBezTo>
                      <a:pt x="4162250" y="268891"/>
                      <a:pt x="4176442" y="275654"/>
                      <a:pt x="4191206" y="280702"/>
                    </a:cubicBezTo>
                    <a:cubicBezTo>
                      <a:pt x="4203875" y="284988"/>
                      <a:pt x="4217400" y="287179"/>
                      <a:pt x="4230068" y="291370"/>
                    </a:cubicBezTo>
                    <a:cubicBezTo>
                      <a:pt x="4247023" y="296894"/>
                      <a:pt x="4263501" y="303562"/>
                      <a:pt x="4280265" y="309562"/>
                    </a:cubicBezTo>
                    <a:cubicBezTo>
                      <a:pt x="4289219" y="312801"/>
                      <a:pt x="4298648" y="315182"/>
                      <a:pt x="4307507" y="318611"/>
                    </a:cubicBezTo>
                    <a:cubicBezTo>
                      <a:pt x="4330367" y="327374"/>
                      <a:pt x="4352941" y="336614"/>
                      <a:pt x="4375801" y="345377"/>
                    </a:cubicBezTo>
                    <a:cubicBezTo>
                      <a:pt x="4447810" y="373190"/>
                      <a:pt x="4517342" y="405098"/>
                      <a:pt x="4585256" y="439769"/>
                    </a:cubicBezTo>
                    <a:cubicBezTo>
                      <a:pt x="4614116" y="454533"/>
                      <a:pt x="4644025" y="468440"/>
                      <a:pt x="4670314" y="486156"/>
                    </a:cubicBezTo>
                    <a:cubicBezTo>
                      <a:pt x="4708414" y="511683"/>
                      <a:pt x="4746037" y="538067"/>
                      <a:pt x="4776327" y="571214"/>
                    </a:cubicBezTo>
                    <a:cubicBezTo>
                      <a:pt x="4786709" y="582549"/>
                      <a:pt x="4800044" y="591979"/>
                      <a:pt x="4811570" y="602647"/>
                    </a:cubicBezTo>
                    <a:cubicBezTo>
                      <a:pt x="4815951" y="606647"/>
                      <a:pt x="4818713" y="611886"/>
                      <a:pt x="4822333" y="616458"/>
                    </a:cubicBezTo>
                    <a:cubicBezTo>
                      <a:pt x="4824619" y="619411"/>
                      <a:pt x="4826619" y="622554"/>
                      <a:pt x="4829477" y="625031"/>
                    </a:cubicBezTo>
                    <a:cubicBezTo>
                      <a:pt x="4851860" y="645128"/>
                      <a:pt x="4870339" y="667226"/>
                      <a:pt x="4882626" y="692944"/>
                    </a:cubicBezTo>
                    <a:cubicBezTo>
                      <a:pt x="4885483" y="698945"/>
                      <a:pt x="4889294" y="704660"/>
                      <a:pt x="4893485" y="709898"/>
                    </a:cubicBezTo>
                    <a:cubicBezTo>
                      <a:pt x="4895866" y="708851"/>
                      <a:pt x="4896913" y="712946"/>
                      <a:pt x="4899771" y="714089"/>
                    </a:cubicBezTo>
                    <a:cubicBezTo>
                      <a:pt x="4901104" y="714566"/>
                      <a:pt x="4902438" y="715613"/>
                      <a:pt x="4903010" y="716756"/>
                    </a:cubicBezTo>
                    <a:cubicBezTo>
                      <a:pt x="4906915" y="724567"/>
                      <a:pt x="4916249" y="735425"/>
                      <a:pt x="4913297" y="739902"/>
                    </a:cubicBezTo>
                    <a:cubicBezTo>
                      <a:pt x="4901104" y="757999"/>
                      <a:pt x="4924345" y="770954"/>
                      <a:pt x="4921202" y="787241"/>
                    </a:cubicBezTo>
                    <a:cubicBezTo>
                      <a:pt x="4920441" y="791242"/>
                      <a:pt x="4926822" y="796099"/>
                      <a:pt x="4927774" y="800862"/>
                    </a:cubicBezTo>
                    <a:cubicBezTo>
                      <a:pt x="4929203" y="808006"/>
                      <a:pt x="4928251" y="815531"/>
                      <a:pt x="4929394" y="822770"/>
                    </a:cubicBezTo>
                    <a:cubicBezTo>
                      <a:pt x="4929966" y="826675"/>
                      <a:pt x="4932918" y="830390"/>
                      <a:pt x="4936252" y="837152"/>
                    </a:cubicBezTo>
                    <a:cubicBezTo>
                      <a:pt x="4924155" y="847535"/>
                      <a:pt x="4922155" y="865632"/>
                      <a:pt x="4921393" y="884111"/>
                    </a:cubicBezTo>
                    <a:close/>
                    <a:moveTo>
                      <a:pt x="4943300" y="861727"/>
                    </a:moveTo>
                    <a:cubicBezTo>
                      <a:pt x="4943777" y="859346"/>
                      <a:pt x="4943300" y="856298"/>
                      <a:pt x="4944920" y="854774"/>
                    </a:cubicBezTo>
                    <a:cubicBezTo>
                      <a:pt x="4953683" y="845820"/>
                      <a:pt x="4946824" y="838295"/>
                      <a:pt x="4942062" y="830294"/>
                    </a:cubicBezTo>
                    <a:cubicBezTo>
                      <a:pt x="4940157" y="827151"/>
                      <a:pt x="4940157" y="823055"/>
                      <a:pt x="4939776" y="819436"/>
                    </a:cubicBezTo>
                    <a:cubicBezTo>
                      <a:pt x="4939491" y="816864"/>
                      <a:pt x="4940919" y="813911"/>
                      <a:pt x="4939871" y="811721"/>
                    </a:cubicBezTo>
                    <a:cubicBezTo>
                      <a:pt x="4933870" y="799433"/>
                      <a:pt x="4937681" y="793147"/>
                      <a:pt x="4955302" y="789527"/>
                    </a:cubicBezTo>
                    <a:cubicBezTo>
                      <a:pt x="4957588" y="802100"/>
                      <a:pt x="4956255" y="814102"/>
                      <a:pt x="4955969" y="826484"/>
                    </a:cubicBezTo>
                    <a:cubicBezTo>
                      <a:pt x="4955683" y="839915"/>
                      <a:pt x="4957112" y="851916"/>
                      <a:pt x="4943300" y="86182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7ED12B6-4FA8-67CC-8C58-66C29C78C0F8}"/>
              </a:ext>
            </a:extLst>
          </p:cNvPr>
          <p:cNvGrpSpPr/>
          <p:nvPr/>
        </p:nvGrpSpPr>
        <p:grpSpPr>
          <a:xfrm>
            <a:off x="439141" y="2211906"/>
            <a:ext cx="8265718" cy="645642"/>
            <a:chOff x="439141" y="2211906"/>
            <a:chExt cx="8265718" cy="645642"/>
          </a:xfrm>
        </p:grpSpPr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5BAB9874-BF1B-9736-39B4-E8C0AADA3002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133859"/>
              <a:chExt cx="8265718" cy="749569"/>
            </a:xfrm>
          </p:grpSpPr>
          <p:sp>
            <p:nvSpPr>
              <p:cNvPr id="196" name="사각형: 둥근 모서리 195">
                <a:extLst>
                  <a:ext uri="{FF2B5EF4-FFF2-40B4-BE49-F238E27FC236}">
                    <a16:creationId xmlns:a16="http://schemas.microsoft.com/office/drawing/2014/main" id="{F05E0279-9D4C-7892-4CD4-277EECA55E4B}"/>
                  </a:ext>
                </a:extLst>
              </p:cNvPr>
              <p:cNvSpPr/>
              <p:nvPr/>
            </p:nvSpPr>
            <p:spPr>
              <a:xfrm>
                <a:off x="439141" y="2133859"/>
                <a:ext cx="8265718" cy="749569"/>
              </a:xfrm>
              <a:prstGeom prst="roundRect">
                <a:avLst>
                  <a:gd name="adj" fmla="val 8265"/>
                </a:avLst>
              </a:prstGeom>
              <a:solidFill>
                <a:srgbClr val="D9F1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97" name="그룹 196">
                <a:extLst>
                  <a:ext uri="{FF2B5EF4-FFF2-40B4-BE49-F238E27FC236}">
                    <a16:creationId xmlns:a16="http://schemas.microsoft.com/office/drawing/2014/main" id="{128B39D9-A6EE-C02D-1FCE-90E85F43A603}"/>
                  </a:ext>
                </a:extLst>
              </p:cNvPr>
              <p:cNvGrpSpPr/>
              <p:nvPr/>
            </p:nvGrpSpPr>
            <p:grpSpPr>
              <a:xfrm>
                <a:off x="509708" y="2214917"/>
                <a:ext cx="1141332" cy="587450"/>
                <a:chOff x="548259" y="2116728"/>
                <a:chExt cx="1141332" cy="587450"/>
              </a:xfrm>
            </p:grpSpPr>
            <p:sp>
              <p:nvSpPr>
                <p:cNvPr id="198" name="사각형: 둥근 모서리 197">
                  <a:extLst>
                    <a:ext uri="{FF2B5EF4-FFF2-40B4-BE49-F238E27FC236}">
                      <a16:creationId xmlns:a16="http://schemas.microsoft.com/office/drawing/2014/main" id="{85211EBA-C314-6E16-073E-8818E8E8ED56}"/>
                    </a:ext>
                  </a:extLst>
                </p:cNvPr>
                <p:cNvSpPr/>
                <p:nvPr/>
              </p:nvSpPr>
              <p:spPr>
                <a:xfrm>
                  <a:off x="548259" y="2116728"/>
                  <a:ext cx="1141332" cy="587450"/>
                </a:xfrm>
                <a:prstGeom prst="roundRect">
                  <a:avLst>
                    <a:gd name="adj" fmla="val 8801"/>
                  </a:avLst>
                </a:prstGeom>
                <a:solidFill>
                  <a:schemeClr val="bg1"/>
                </a:solidFill>
                <a:ln>
                  <a:solidFill>
                    <a:srgbClr val="AEE4E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35B01CFB-E987-2FC8-7392-90201FF94DEA}"/>
                    </a:ext>
                  </a:extLst>
                </p:cNvPr>
                <p:cNvSpPr txBox="1"/>
                <p:nvPr/>
              </p:nvSpPr>
              <p:spPr>
                <a:xfrm>
                  <a:off x="605964" y="2285393"/>
                  <a:ext cx="1025923" cy="25012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핵심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아이디어</a:t>
                  </a: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15AA0B-1016-6072-7F9F-1A5448DBE654}"/>
                </a:ext>
              </a:extLst>
            </p:cNvPr>
            <p:cNvSpPr txBox="1"/>
            <p:nvPr/>
          </p:nvSpPr>
          <p:spPr>
            <a:xfrm>
              <a:off x="1765340" y="2330825"/>
              <a:ext cx="5001049" cy="40780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90488" indent="-90488" fontAlgn="base">
                <a:spcAft>
                  <a:spcPts val="300"/>
                </a:spcAft>
                <a:buClr>
                  <a:srgbClr val="019E95"/>
                </a:buClr>
                <a:buFont typeface="Arial" panose="020B0604020202020204" pitchFamily="34" charset="0"/>
                <a:buChar char="•"/>
                <a:defRPr sz="12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r>
                <a:rPr lang="ko-KR" altLang="en-US" dirty="0"/>
                <a:t>성실은 도덕적 가치와 덕목을 일관되게 추구하도록 하여 도덕적 삶으로 이끈다</a:t>
              </a:r>
              <a:r>
                <a:rPr lang="en-US" altLang="ko-KR" dirty="0"/>
                <a:t>.</a:t>
              </a:r>
            </a:p>
            <a:p>
              <a:r>
                <a:rPr lang="ko-KR" altLang="en-US" dirty="0"/>
                <a:t>자아에 대한 탐구와 성찰은 자신을 존중하는 마음을 기르는 도덕 공부의 기초이다</a:t>
              </a:r>
              <a:r>
                <a:rPr lang="en-US" altLang="ko-KR" dirty="0"/>
                <a:t>.</a:t>
              </a:r>
              <a:endParaRPr lang="ko-KR" altLang="en-US" dirty="0"/>
            </a:p>
          </p:txBody>
        </p:sp>
      </p:grpSp>
      <p:graphicFrame>
        <p:nvGraphicFramePr>
          <p:cNvPr id="200" name="표 199">
            <a:extLst>
              <a:ext uri="{FF2B5EF4-FFF2-40B4-BE49-F238E27FC236}">
                <a16:creationId xmlns:a16="http://schemas.microsoft.com/office/drawing/2014/main" id="{8CFCE8F3-F667-2BCC-402A-9D7831400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767343"/>
              </p:ext>
            </p:extLst>
          </p:nvPr>
        </p:nvGraphicFramePr>
        <p:xfrm>
          <a:off x="435470" y="2980855"/>
          <a:ext cx="8273065" cy="318770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149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817263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400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4007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72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나는 왜 소중한 사람인가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어떤 사람을 정직한 사람이라고 하는가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자신에게 정성을 다하는 삶을 살아야 하는 이유는 무엇인가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도덕적으로 행동하는 일은 왜 필요할까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자주적으로 살아야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생활을 반성하는 일은 왜 중요할까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자신이 하고 싶은 일을 선택할 때 어떤 것을 고려해야 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중학교 도덕과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872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자신을 탐구하여 자기감정의 소중함 설명하기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정직한 행동 찾아보기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성실한 생활의 모범 정하기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다른 사람의 관점에서 문제 바라보기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자주의 의미를 살펴보고 자신의 생활에 반영하기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생활 점검하여 성찰 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적성을 도덕적으로 탐색하기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872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자기를 소중히 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정직하게 행동하려는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성실한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도덕적으로 행동하려는 자세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주체적인 삶의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반성하는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성장을 지향하는 자세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sp>
        <p:nvSpPr>
          <p:cNvPr id="204" name="TextBox 203">
            <a:extLst>
              <a:ext uri="{FF2B5EF4-FFF2-40B4-BE49-F238E27FC236}">
                <a16:creationId xmlns:a16="http://schemas.microsoft.com/office/drawing/2014/main" id="{367C0CA3-33C3-88C6-2411-A8865A1CC884}"/>
              </a:ext>
            </a:extLst>
          </p:cNvPr>
          <p:cNvSpPr txBox="1"/>
          <p:nvPr/>
        </p:nvSpPr>
        <p:spPr>
          <a:xfrm>
            <a:off x="3893931" y="1867778"/>
            <a:ext cx="1356140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70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defRPr>
            </a:lvl1pPr>
          </a:lstStyle>
          <a:p>
            <a:pPr algn="ctr"/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개관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내용 체계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224" name="그림 223">
            <a:extLst>
              <a:ext uri="{FF2B5EF4-FFF2-40B4-BE49-F238E27FC236}">
                <a16:creationId xmlns:a16="http://schemas.microsoft.com/office/drawing/2014/main" id="{78B17306-D38A-68C7-C9AE-16D14F6A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369" y="1099185"/>
            <a:ext cx="1116000" cy="251273"/>
          </a:xfrm>
          <a:prstGeom prst="rect">
            <a:avLst/>
          </a:prstGeom>
        </p:spPr>
      </p:pic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CA83BC61-5884-D2A9-CD15-D49CA467B53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227" name="사각형: 둥근 모서리 226">
              <a:extLst>
                <a:ext uri="{FF2B5EF4-FFF2-40B4-BE49-F238E27FC236}">
                  <a16:creationId xmlns:a16="http://schemas.microsoft.com/office/drawing/2014/main" id="{B755A9E1-DBC8-71B8-F8BA-C702A2641259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59F4F190-6426-F3CC-1411-9F727360BEFD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자신과의 관계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6F3FA69-8D1C-AB66-FD41-47D83597A334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F8E9B33-3BF3-E85E-4B15-DE9B1939B79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12DF48-693D-183A-476F-5E73741A0129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9DB470-D531-0C24-EA9E-D5C4832BB78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12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84B5B4A6-C0DC-3B87-38D7-D3806581C9C3}"/>
              </a:ext>
            </a:extLst>
          </p:cNvPr>
          <p:cNvGrpSpPr/>
          <p:nvPr/>
        </p:nvGrpSpPr>
        <p:grpSpPr>
          <a:xfrm>
            <a:off x="431800" y="1867778"/>
            <a:ext cx="8280400" cy="4250428"/>
            <a:chOff x="431800" y="1867778"/>
            <a:chExt cx="8280400" cy="4250428"/>
          </a:xfrm>
        </p:grpSpPr>
        <p:grpSp>
          <p:nvGrpSpPr>
            <p:cNvPr id="170" name="그룹 169">
              <a:extLst>
                <a:ext uri="{FF2B5EF4-FFF2-40B4-BE49-F238E27FC236}">
                  <a16:creationId xmlns:a16="http://schemas.microsoft.com/office/drawing/2014/main" id="{5609A807-ABAB-3950-3D62-BCBCC77B4A21}"/>
                </a:ext>
              </a:extLst>
            </p:cNvPr>
            <p:cNvGrpSpPr/>
            <p:nvPr/>
          </p:nvGrpSpPr>
          <p:grpSpPr>
            <a:xfrm>
              <a:off x="431800" y="2211905"/>
              <a:ext cx="8280400" cy="3906301"/>
              <a:chOff x="431800" y="2112081"/>
              <a:chExt cx="8280400" cy="4006126"/>
            </a:xfrm>
          </p:grpSpPr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74181262-013D-F670-514D-67B177889F49}"/>
                  </a:ext>
                </a:extLst>
              </p:cNvPr>
              <p:cNvGrpSpPr/>
              <p:nvPr/>
            </p:nvGrpSpPr>
            <p:grpSpPr>
              <a:xfrm>
                <a:off x="431800" y="4997087"/>
                <a:ext cx="8280400" cy="1121120"/>
                <a:chOff x="431800" y="4997087"/>
                <a:chExt cx="8280400" cy="1121120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58E038CE-DAEA-42F8-D743-10578C9DB8E8}"/>
                    </a:ext>
                  </a:extLst>
                </p:cNvPr>
                <p:cNvSpPr/>
                <p:nvPr/>
              </p:nvSpPr>
              <p:spPr>
                <a:xfrm>
                  <a:off x="431800" y="4997087"/>
                  <a:ext cx="8280400" cy="1121120"/>
                </a:xfrm>
                <a:prstGeom prst="roundRect">
                  <a:avLst>
                    <a:gd name="adj" fmla="val 687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" name="사각형: 둥근 모서리 80">
                  <a:extLst>
                    <a:ext uri="{FF2B5EF4-FFF2-40B4-BE49-F238E27FC236}">
                      <a16:creationId xmlns:a16="http://schemas.microsoft.com/office/drawing/2014/main" id="{E4B20C89-5A1A-07BB-0D96-D44277DC6903}"/>
                    </a:ext>
                  </a:extLst>
                </p:cNvPr>
                <p:cNvSpPr/>
                <p:nvPr/>
              </p:nvSpPr>
              <p:spPr>
                <a:xfrm>
                  <a:off x="513000" y="5313537"/>
                  <a:ext cx="8118000" cy="804670"/>
                </a:xfrm>
                <a:prstGeom prst="roundRect">
                  <a:avLst>
                    <a:gd name="adj" fmla="val 757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8E72D8E8-E028-9163-5837-9CA5DFB1BCB2}"/>
                    </a:ext>
                  </a:extLst>
                </p:cNvPr>
                <p:cNvSpPr txBox="1"/>
                <p:nvPr/>
              </p:nvSpPr>
              <p:spPr>
                <a:xfrm>
                  <a:off x="3547681" y="5052048"/>
                  <a:ext cx="2048639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2015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E57BF88D-D4B1-48C8-3716-DC957C8A224C}"/>
                    </a:ext>
                  </a:extLst>
                </p:cNvPr>
                <p:cNvGrpSpPr/>
                <p:nvPr/>
              </p:nvGrpSpPr>
              <p:grpSpPr>
                <a:xfrm>
                  <a:off x="583796" y="5388930"/>
                  <a:ext cx="4881581" cy="653883"/>
                  <a:chOff x="2200435" y="4206009"/>
                  <a:chExt cx="4881581" cy="653883"/>
                </a:xfrm>
              </p:grpSpPr>
              <p:sp>
                <p:nvSpPr>
                  <p:cNvPr id="122" name="사각형: 둥근 모서리 121">
                    <a:extLst>
                      <a:ext uri="{FF2B5EF4-FFF2-40B4-BE49-F238E27FC236}">
                        <a16:creationId xmlns:a16="http://schemas.microsoft.com/office/drawing/2014/main" id="{334BA641-AC51-16B6-7D44-8C5571721B78}"/>
                      </a:ext>
                    </a:extLst>
                  </p:cNvPr>
                  <p:cNvSpPr/>
                  <p:nvPr/>
                </p:nvSpPr>
                <p:spPr>
                  <a:xfrm>
                    <a:off x="2200435" y="4206009"/>
                    <a:ext cx="716596" cy="653883"/>
                  </a:xfrm>
                  <a:prstGeom prst="roundRect">
                    <a:avLst>
                      <a:gd name="adj" fmla="val 6927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106EA5ED-54F0-6C17-3F1D-31E1BEFC6C2B}"/>
                      </a:ext>
                    </a:extLst>
                  </p:cNvPr>
                  <p:cNvSpPr txBox="1"/>
                  <p:nvPr/>
                </p:nvSpPr>
                <p:spPr>
                  <a:xfrm>
                    <a:off x="3006861" y="4338025"/>
                    <a:ext cx="4075155" cy="4182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왜 아껴 써야 할까</a:t>
                    </a:r>
                    <a:r>
                      <a:rPr lang="en-US" altLang="ko-KR" sz="1150" dirty="0"/>
                      <a:t>? 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시간관리와 절약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  <a:p>
                    <a:r>
                      <a:rPr lang="ko-KR" altLang="en-US" sz="1150" dirty="0"/>
                      <a:t>어떻게 하면 감정을 잘 조절할 수 있을까</a:t>
                    </a:r>
                    <a:r>
                      <a:rPr lang="en-US" altLang="ko-KR" sz="1150" dirty="0"/>
                      <a:t>? 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감정표현과 충동조절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F1F6B26E-4043-1D52-B6F0-32A2B3AC5EE3}"/>
                      </a:ext>
                    </a:extLst>
                  </p:cNvPr>
                  <p:cNvSpPr txBox="1"/>
                  <p:nvPr/>
                </p:nvSpPr>
                <p:spPr>
                  <a:xfrm>
                    <a:off x="2419272" y="4438258"/>
                    <a:ext cx="278923" cy="18938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삭제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69" name="그룹 168">
                <a:extLst>
                  <a:ext uri="{FF2B5EF4-FFF2-40B4-BE49-F238E27FC236}">
                    <a16:creationId xmlns:a16="http://schemas.microsoft.com/office/drawing/2014/main" id="{C810B58A-98B2-4696-CE3A-8811B5C0C77D}"/>
                  </a:ext>
                </a:extLst>
              </p:cNvPr>
              <p:cNvGrpSpPr/>
              <p:nvPr/>
            </p:nvGrpSpPr>
            <p:grpSpPr>
              <a:xfrm>
                <a:off x="431800" y="2112081"/>
                <a:ext cx="8280400" cy="2696928"/>
                <a:chOff x="431800" y="2112081"/>
                <a:chExt cx="8280400" cy="2696928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1630AD96-FC6D-E231-7078-70FCA1E481D2}"/>
                    </a:ext>
                  </a:extLst>
                </p:cNvPr>
                <p:cNvGrpSpPr/>
                <p:nvPr/>
              </p:nvGrpSpPr>
              <p:grpSpPr>
                <a:xfrm>
                  <a:off x="431800" y="2112081"/>
                  <a:ext cx="8280400" cy="2696928"/>
                  <a:chOff x="431800" y="2112081"/>
                  <a:chExt cx="8280400" cy="2696928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CB11F58E-FAB7-D3AE-5CA0-AC6935D989DE}"/>
                      </a:ext>
                    </a:extLst>
                  </p:cNvPr>
                  <p:cNvSpPr/>
                  <p:nvPr/>
                </p:nvSpPr>
                <p:spPr>
                  <a:xfrm>
                    <a:off x="431800" y="2112081"/>
                    <a:ext cx="8280400" cy="2696927"/>
                  </a:xfrm>
                  <a:prstGeom prst="roundRect">
                    <a:avLst>
                      <a:gd name="adj" fmla="val 3805"/>
                    </a:avLst>
                  </a:prstGeom>
                  <a:solidFill>
                    <a:srgbClr val="00A99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72" name="그룹 71">
                    <a:extLst>
                      <a:ext uri="{FF2B5EF4-FFF2-40B4-BE49-F238E27FC236}">
                        <a16:creationId xmlns:a16="http://schemas.microsoft.com/office/drawing/2014/main" id="{60055F6E-49C4-1424-8CCF-A1A7DB9F26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9430" y="2154512"/>
                    <a:ext cx="4956211" cy="229661"/>
                    <a:chOff x="1039430" y="2209803"/>
                    <a:chExt cx="4956211" cy="231958"/>
                  </a:xfrm>
                </p:grpSpPr>
                <p:cxnSp>
                  <p:nvCxnSpPr>
                    <p:cNvPr id="42" name="직선 연결선 41">
                      <a:extLst>
                        <a:ext uri="{FF2B5EF4-FFF2-40B4-BE49-F238E27FC236}">
                          <a16:creationId xmlns:a16="http://schemas.microsoft.com/office/drawing/2014/main" id="{5A9E8180-F687-77EF-AE99-961D5401DD4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958576" y="2209803"/>
                      <a:ext cx="0" cy="230273"/>
                    </a:xfrm>
                    <a:prstGeom prst="line">
                      <a:avLst/>
                    </a:prstGeom>
                    <a:ln w="15875">
                      <a:solidFill>
                        <a:srgbClr val="016F6A">
                          <a:alpha val="7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5B7957A0-AA2E-88A0-016F-B094A759E4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9430" y="2218600"/>
                      <a:ext cx="490519" cy="22315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400" dirty="0"/>
                        <a:t>학년군</a:t>
                      </a:r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E2B8B6AC-BEE4-6790-99C5-B4ED66768CC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12249" y="2218601"/>
                      <a:ext cx="1383392" cy="2231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400" dirty="0"/>
                        <a:t>지식</a:t>
                      </a:r>
                      <a:r>
                        <a:rPr lang="en-US" altLang="ko-KR" sz="1400" dirty="0"/>
                        <a:t> · </a:t>
                      </a:r>
                      <a:r>
                        <a:rPr lang="ko-KR" altLang="en-US" sz="1400" dirty="0"/>
                        <a:t>이해</a:t>
                      </a:r>
                      <a:r>
                        <a:rPr lang="en-US" altLang="ko-KR" sz="1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(2022)</a:t>
                      </a:r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1" name="그룹 120">
                    <a:extLst>
                      <a:ext uri="{FF2B5EF4-FFF2-40B4-BE49-F238E27FC236}">
                        <a16:creationId xmlns:a16="http://schemas.microsoft.com/office/drawing/2014/main" id="{0C207B1E-0690-9994-6A68-132EE76A9D5F}"/>
                      </a:ext>
                    </a:extLst>
                  </p:cNvPr>
                  <p:cNvGrpSpPr/>
                  <p:nvPr/>
                </p:nvGrpSpPr>
                <p:grpSpPr>
                  <a:xfrm>
                    <a:off x="513378" y="2428533"/>
                    <a:ext cx="8117244" cy="2380476"/>
                    <a:chOff x="513378" y="2428533"/>
                    <a:chExt cx="8117244" cy="2380476"/>
                  </a:xfrm>
                </p:grpSpPr>
                <p:sp>
                  <p:nvSpPr>
                    <p:cNvPr id="30" name="사각형: 둥근 모서리 29">
                      <a:extLst>
                        <a:ext uri="{FF2B5EF4-FFF2-40B4-BE49-F238E27FC236}">
                          <a16:creationId xmlns:a16="http://schemas.microsoft.com/office/drawing/2014/main" id="{4302F786-0B37-A72E-CB7E-2BF3A21EE2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378" y="2428533"/>
                      <a:ext cx="8117244" cy="2380476"/>
                    </a:xfrm>
                    <a:prstGeom prst="roundRect">
                      <a:avLst>
                        <a:gd name="adj" fmla="val 3631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dist="38100" dir="5400000" algn="t" rotWithShape="0">
                        <a:prstClr val="black">
                          <a:alpha val="1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39" name="직선 연결선 38">
                      <a:extLst>
                        <a:ext uri="{FF2B5EF4-FFF2-40B4-BE49-F238E27FC236}">
                          <a16:creationId xmlns:a16="http://schemas.microsoft.com/office/drawing/2014/main" id="{42876768-1BF3-1FF8-275E-DB0EFEDC57C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7729" y="3620353"/>
                      <a:ext cx="7888542" cy="0"/>
                    </a:xfrm>
                    <a:prstGeom prst="line">
                      <a:avLst/>
                    </a:prstGeom>
                    <a:ln w="15875">
                      <a:solidFill>
                        <a:schemeClr val="tx1">
                          <a:alpha val="20000"/>
                        </a:schemeClr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07" name="그룹 106">
                      <a:extLst>
                        <a:ext uri="{FF2B5EF4-FFF2-40B4-BE49-F238E27FC236}">
                          <a16:creationId xmlns:a16="http://schemas.microsoft.com/office/drawing/2014/main" id="{D4F036E6-3817-4382-22B7-47D9FCE649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0804" y="2533213"/>
                      <a:ext cx="6035079" cy="1023562"/>
                      <a:chOff x="610804" y="2533213"/>
                      <a:chExt cx="6035079" cy="1023562"/>
                    </a:xfrm>
                  </p:grpSpPr>
                  <p:grpSp>
                    <p:nvGrpSpPr>
                      <p:cNvPr id="62" name="그룹 61">
                        <a:extLst>
                          <a:ext uri="{FF2B5EF4-FFF2-40B4-BE49-F238E27FC236}">
                            <a16:creationId xmlns:a16="http://schemas.microsoft.com/office/drawing/2014/main" id="{1066D0BB-E0CC-1860-CB91-F7062CF2A3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0804" y="2533213"/>
                        <a:ext cx="1347772" cy="995825"/>
                        <a:chOff x="520826" y="2583341"/>
                        <a:chExt cx="1374862" cy="1057089"/>
                      </a:xfrm>
                    </p:grpSpPr>
                    <p:sp>
                      <p:nvSpPr>
                        <p:cNvPr id="31" name="사각형: 둥근 모서리 30">
                          <a:extLst>
                            <a:ext uri="{FF2B5EF4-FFF2-40B4-BE49-F238E27FC236}">
                              <a16:creationId xmlns:a16="http://schemas.microsoft.com/office/drawing/2014/main" id="{FD85533B-351C-28E6-1F17-CC1068FD10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26" y="2583341"/>
                          <a:ext cx="1374862" cy="1057089"/>
                        </a:xfrm>
                        <a:prstGeom prst="roundRect">
                          <a:avLst>
                            <a:gd name="adj" fmla="val 8462"/>
                          </a:avLst>
                        </a:prstGeom>
                        <a:solidFill>
                          <a:srgbClr val="CCEEEB"/>
                        </a:solidFill>
                        <a:ln>
                          <a:noFill/>
                        </a:ln>
                        <a:effectLst>
                          <a:innerShdw dist="38100">
                            <a:srgbClr val="016F6A">
                              <a:alpha val="20000"/>
                            </a:srgb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6" name="TextBox 35">
                          <a:extLst>
                            <a:ext uri="{FF2B5EF4-FFF2-40B4-BE49-F238E27FC236}">
                              <a16:creationId xmlns:a16="http://schemas.microsoft.com/office/drawing/2014/main" id="{ED28788E-D06E-F118-B5E2-0E121992454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58068" y="2877346"/>
                          <a:ext cx="500378" cy="46908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7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en-US" altLang="ko-KR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3,4</a:t>
                          </a:r>
                        </a:p>
                        <a:p>
                          <a:pPr algn="ctr"/>
                          <a:r>
                            <a:rPr lang="ko-KR" altLang="en-US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학년군</a:t>
                          </a:r>
                          <a:endPara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라운드 Bold" panose="020B0600000101010101" pitchFamily="50" charset="-127"/>
                            <a:ea typeface="나눔스퀘어라운드 Bold" panose="020B0600000101010101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4" name="그룹 103">
                        <a:extLst>
                          <a:ext uri="{FF2B5EF4-FFF2-40B4-BE49-F238E27FC236}">
                            <a16:creationId xmlns:a16="http://schemas.microsoft.com/office/drawing/2014/main" id="{163ED5CA-9CFA-4C2D-0E48-2D923CC7C72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48035" y="2536772"/>
                        <a:ext cx="4597848" cy="1020003"/>
                        <a:chOff x="2048035" y="2536772"/>
                        <a:chExt cx="4597848" cy="1020003"/>
                      </a:xfrm>
                    </p:grpSpPr>
                    <p:grpSp>
                      <p:nvGrpSpPr>
                        <p:cNvPr id="50" name="그룹 49">
                          <a:extLst>
                            <a:ext uri="{FF2B5EF4-FFF2-40B4-BE49-F238E27FC236}">
                              <a16:creationId xmlns:a16="http://schemas.microsoft.com/office/drawing/2014/main" id="{BA9BCF66-BF37-7D50-E013-BBD3F4BE0AC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875155"/>
                          <a:ext cx="4597848" cy="681620"/>
                          <a:chOff x="1411378" y="2891871"/>
                          <a:chExt cx="4597851" cy="617066"/>
                        </a:xfrm>
                      </p:grpSpPr>
                      <p:sp>
                        <p:nvSpPr>
                          <p:cNvPr id="48" name="사각형: 둥근 모서리 47">
                            <a:extLst>
                              <a:ext uri="{FF2B5EF4-FFF2-40B4-BE49-F238E27FC236}">
                                <a16:creationId xmlns:a16="http://schemas.microsoft.com/office/drawing/2014/main" id="{4057EFC6-CF28-F0E0-D891-1CC826352E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591956"/>
                          </a:xfrm>
                          <a:prstGeom prst="roundRect">
                            <a:avLst>
                              <a:gd name="adj" fmla="val 7291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" name="TextBox 48">
                            <a:extLst>
                              <a:ext uri="{FF2B5EF4-FFF2-40B4-BE49-F238E27FC236}">
                                <a16:creationId xmlns:a16="http://schemas.microsoft.com/office/drawing/2014/main" id="{A990FE06-279A-31A0-7BD7-6F10E7E0ABE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596552" y="3016400"/>
                            <a:ext cx="346249" cy="3428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유지</a:t>
                            </a:r>
                            <a:r>
                              <a:rPr lang="en-US" altLang="ko-KR" sz="1200" dirty="0"/>
                              <a:t>/</a:t>
                            </a:r>
                          </a:p>
                          <a:p>
                            <a:pPr algn="ctr"/>
                            <a:r>
                              <a:rPr lang="ko-KR" altLang="en-US" sz="1200" dirty="0"/>
                              <a:t>변경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51" name="TextBox 50">
                            <a:extLst>
                              <a:ext uri="{FF2B5EF4-FFF2-40B4-BE49-F238E27FC236}">
                                <a16:creationId xmlns:a16="http://schemas.microsoft.com/office/drawing/2014/main" id="{8B19076E-64B1-F65C-603D-B6C05B397BD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23153"/>
                            <a:ext cx="3791425" cy="58578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1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어떤 사람을 정직한 사람이라고 하는가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  <a:p>
                            <a:r>
                              <a:rPr lang="ko-KR" altLang="en-US" sz="1150" dirty="0"/>
                              <a:t>자신에게 정성을 다하는 삶을 살아야 하는 이유는 무엇인가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  <a:p>
                            <a:r>
                              <a:rPr lang="ko-KR" altLang="en-US" sz="1150" dirty="0"/>
                              <a:t>도덕적으로 행동하는 일은 왜 필요할까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  <p:grpSp>
                      <p:nvGrpSpPr>
                        <p:cNvPr id="54" name="그룹 53">
                          <a:extLst>
                            <a:ext uri="{FF2B5EF4-FFF2-40B4-BE49-F238E27FC236}">
                              <a16:creationId xmlns:a16="http://schemas.microsoft.com/office/drawing/2014/main" id="{4912610D-D1B7-BC21-6ED4-E3B7BEA6909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536772"/>
                          <a:ext cx="2435397" cy="229366"/>
                          <a:chOff x="1411378" y="2891871"/>
                          <a:chExt cx="2435399" cy="207643"/>
                        </a:xfrm>
                      </p:grpSpPr>
                      <p:sp>
                        <p:nvSpPr>
                          <p:cNvPr id="55" name="사각형: 둥근 모서리 54">
                            <a:extLst>
                              <a:ext uri="{FF2B5EF4-FFF2-40B4-BE49-F238E27FC236}">
                                <a16:creationId xmlns:a16="http://schemas.microsoft.com/office/drawing/2014/main" id="{0F7BE2AE-0476-3DC1-C688-3A69C0D044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207643"/>
                          </a:xfrm>
                          <a:prstGeom prst="roundRect">
                            <a:avLst>
                              <a:gd name="adj" fmla="val 18542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" name="TextBox 55">
                            <a:extLst>
                              <a:ext uri="{FF2B5EF4-FFF2-40B4-BE49-F238E27FC236}">
                                <a16:creationId xmlns:a16="http://schemas.microsoft.com/office/drawing/2014/main" id="{E0B811E8-4797-C6B7-8F54-98EF6904070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630214" y="2909968"/>
                            <a:ext cx="278923" cy="17144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신규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57" name="TextBox 56">
                            <a:extLst>
                              <a:ext uri="{FF2B5EF4-FFF2-40B4-BE49-F238E27FC236}">
                                <a16:creationId xmlns:a16="http://schemas.microsoft.com/office/drawing/2014/main" id="{2EEDD692-7CDA-CF36-62B6-F67373E9FAE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20578"/>
                            <a:ext cx="1628973" cy="1643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spcAft>
                                <a:spcPts val="300"/>
                              </a:spcAft>
                              <a:buClr>
                                <a:srgbClr val="00A99D"/>
                              </a:buClr>
                              <a:defRPr sz="11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pPr marL="90488" indent="-90488"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</a:pPr>
                            <a:r>
                              <a:rPr lang="ko-KR" altLang="en-US" sz="1150" dirty="0"/>
                              <a:t>나는 왜 소중한 사람인가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8" name="그룹 107">
                      <a:extLst>
                        <a:ext uri="{FF2B5EF4-FFF2-40B4-BE49-F238E27FC236}">
                          <a16:creationId xmlns:a16="http://schemas.microsoft.com/office/drawing/2014/main" id="{D6228213-C331-E75D-EFFB-3FE4C319806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0804" y="3711667"/>
                      <a:ext cx="5844322" cy="995825"/>
                      <a:chOff x="610804" y="2533213"/>
                      <a:chExt cx="5844322" cy="995825"/>
                    </a:xfrm>
                  </p:grpSpPr>
                  <p:grpSp>
                    <p:nvGrpSpPr>
                      <p:cNvPr id="109" name="그룹 108">
                        <a:extLst>
                          <a:ext uri="{FF2B5EF4-FFF2-40B4-BE49-F238E27FC236}">
                            <a16:creationId xmlns:a16="http://schemas.microsoft.com/office/drawing/2014/main" id="{439205C2-A8E7-EE4D-403F-598D5B45AED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0804" y="2533213"/>
                        <a:ext cx="1347772" cy="995825"/>
                        <a:chOff x="520826" y="2583341"/>
                        <a:chExt cx="1374862" cy="1057089"/>
                      </a:xfrm>
                    </p:grpSpPr>
                    <p:sp>
                      <p:nvSpPr>
                        <p:cNvPr id="119" name="사각형: 둥근 모서리 118">
                          <a:extLst>
                            <a:ext uri="{FF2B5EF4-FFF2-40B4-BE49-F238E27FC236}">
                              <a16:creationId xmlns:a16="http://schemas.microsoft.com/office/drawing/2014/main" id="{C56D69F3-4E28-FF58-C2A4-04B76681DD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26" y="2583341"/>
                          <a:ext cx="1374862" cy="1057089"/>
                        </a:xfrm>
                        <a:prstGeom prst="roundRect">
                          <a:avLst>
                            <a:gd name="adj" fmla="val 8462"/>
                          </a:avLst>
                        </a:prstGeom>
                        <a:solidFill>
                          <a:srgbClr val="CCEEEB"/>
                        </a:solidFill>
                        <a:ln>
                          <a:noFill/>
                        </a:ln>
                        <a:effectLst>
                          <a:innerShdw dist="38100">
                            <a:srgbClr val="016F6A">
                              <a:alpha val="20000"/>
                            </a:srgb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0" name="TextBox 119">
                          <a:extLst>
                            <a:ext uri="{FF2B5EF4-FFF2-40B4-BE49-F238E27FC236}">
                              <a16:creationId xmlns:a16="http://schemas.microsoft.com/office/drawing/2014/main" id="{73B502C7-4B83-3B84-BB68-4AF47C022F1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58068" y="2877346"/>
                          <a:ext cx="500378" cy="46908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7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en-US" altLang="ko-KR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5,6</a:t>
                          </a:r>
                        </a:p>
                        <a:p>
                          <a:pPr algn="ctr"/>
                          <a:r>
                            <a:rPr lang="ko-KR" altLang="en-US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학년군</a:t>
                          </a:r>
                        </a:p>
                      </p:txBody>
                    </p:sp>
                  </p:grpSp>
                  <p:grpSp>
                    <p:nvGrpSpPr>
                      <p:cNvPr id="110" name="그룹 109">
                        <a:extLst>
                          <a:ext uri="{FF2B5EF4-FFF2-40B4-BE49-F238E27FC236}">
                            <a16:creationId xmlns:a16="http://schemas.microsoft.com/office/drawing/2014/main" id="{458DFE50-9752-AB85-5706-4A7926CE99D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48035" y="2536772"/>
                        <a:ext cx="4407091" cy="992266"/>
                        <a:chOff x="2048035" y="2536772"/>
                        <a:chExt cx="4407091" cy="992266"/>
                      </a:xfrm>
                    </p:grpSpPr>
                    <p:grpSp>
                      <p:nvGrpSpPr>
                        <p:cNvPr id="111" name="그룹 110">
                          <a:extLst>
                            <a:ext uri="{FF2B5EF4-FFF2-40B4-BE49-F238E27FC236}">
                              <a16:creationId xmlns:a16="http://schemas.microsoft.com/office/drawing/2014/main" id="{E694098D-36E6-A9C0-EF38-91CB05E454B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875155"/>
                          <a:ext cx="3544677" cy="653883"/>
                          <a:chOff x="1411378" y="2891871"/>
                          <a:chExt cx="3544679" cy="591956"/>
                        </a:xfrm>
                      </p:grpSpPr>
                      <p:sp>
                        <p:nvSpPr>
                          <p:cNvPr id="116" name="사각형: 둥근 모서리 115">
                            <a:extLst>
                              <a:ext uri="{FF2B5EF4-FFF2-40B4-BE49-F238E27FC236}">
                                <a16:creationId xmlns:a16="http://schemas.microsoft.com/office/drawing/2014/main" id="{D694FC7F-6511-1969-0F2D-91243EDF2F1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591956"/>
                          </a:xfrm>
                          <a:prstGeom prst="roundRect">
                            <a:avLst>
                              <a:gd name="adj" fmla="val 7291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8" name="TextBox 117">
                            <a:extLst>
                              <a:ext uri="{FF2B5EF4-FFF2-40B4-BE49-F238E27FC236}">
                                <a16:creationId xmlns:a16="http://schemas.microsoft.com/office/drawing/2014/main" id="{C6DA8508-AEED-834F-5B35-A77EB350420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5" y="3011384"/>
                            <a:ext cx="2738252" cy="3786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1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자주적으로 살아야 하는 이유는 무엇일까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  <a:p>
                            <a:r>
                              <a:rPr lang="ko-KR" altLang="en-US" sz="1150" dirty="0"/>
                              <a:t>자신의 생활을 반성하는 일은 왜 중요할까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</p:txBody>
                      </p:sp>
                      <p:sp>
                        <p:nvSpPr>
                          <p:cNvPr id="117" name="TextBox 116">
                            <a:extLst>
                              <a:ext uri="{FF2B5EF4-FFF2-40B4-BE49-F238E27FC236}">
                                <a16:creationId xmlns:a16="http://schemas.microsoft.com/office/drawing/2014/main" id="{BC8D0C5F-E829-061A-31A1-4099837FBBF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596552" y="3016399"/>
                            <a:ext cx="346249" cy="3428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유지</a:t>
                            </a:r>
                            <a:r>
                              <a:rPr lang="en-US" altLang="ko-KR" sz="1200" dirty="0"/>
                              <a:t>/</a:t>
                            </a:r>
                          </a:p>
                          <a:p>
                            <a:pPr algn="ctr"/>
                            <a:r>
                              <a:rPr lang="ko-KR" altLang="en-US" sz="1200" dirty="0"/>
                              <a:t>변경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2" name="그룹 111">
                          <a:extLst>
                            <a:ext uri="{FF2B5EF4-FFF2-40B4-BE49-F238E27FC236}">
                              <a16:creationId xmlns:a16="http://schemas.microsoft.com/office/drawing/2014/main" id="{5CAC0EFA-489B-8D04-7420-095F722CBC2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536772"/>
                          <a:ext cx="4407091" cy="229366"/>
                          <a:chOff x="1411378" y="2891871"/>
                          <a:chExt cx="4407095" cy="207643"/>
                        </a:xfrm>
                      </p:grpSpPr>
                      <p:sp>
                        <p:nvSpPr>
                          <p:cNvPr id="113" name="사각형: 둥근 모서리 112">
                            <a:extLst>
                              <a:ext uri="{FF2B5EF4-FFF2-40B4-BE49-F238E27FC236}">
                                <a16:creationId xmlns:a16="http://schemas.microsoft.com/office/drawing/2014/main" id="{49300A55-2E8E-60C3-30CF-D532B09B98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207643"/>
                          </a:xfrm>
                          <a:prstGeom prst="roundRect">
                            <a:avLst>
                              <a:gd name="adj" fmla="val 16465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" name="TextBox 113">
                            <a:extLst>
                              <a:ext uri="{FF2B5EF4-FFF2-40B4-BE49-F238E27FC236}">
                                <a16:creationId xmlns:a16="http://schemas.microsoft.com/office/drawing/2014/main" id="{DFC72B37-7DE6-BB2A-85EE-00D575B722A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630214" y="2909968"/>
                            <a:ext cx="278923" cy="17144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신규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115" name="TextBox 114">
                            <a:extLst>
                              <a:ext uri="{FF2B5EF4-FFF2-40B4-BE49-F238E27FC236}">
                                <a16:creationId xmlns:a16="http://schemas.microsoft.com/office/drawing/2014/main" id="{C8EC5F21-4052-3E25-42FD-DE88E221576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20578"/>
                            <a:ext cx="3600669" cy="1643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1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자신이 하고 싶은 일을 선택할 때 어떤 것을 고려해야 할까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</p:grpSp>
                </p:grpSp>
              </p:grpSp>
            </p:grpSp>
            <p:cxnSp>
              <p:nvCxnSpPr>
                <p:cNvPr id="130" name="직선 연결선 129">
                  <a:extLst>
                    <a:ext uri="{FF2B5EF4-FFF2-40B4-BE49-F238E27FC236}">
                      <a16:creationId xmlns:a16="http://schemas.microsoft.com/office/drawing/2014/main" id="{198DFBBC-3158-9AE7-1C05-1F60240673EB}"/>
                    </a:ext>
                  </a:extLst>
                </p:cNvPr>
                <p:cNvCxnSpPr/>
                <p:nvPr/>
              </p:nvCxnSpPr>
              <p:spPr>
                <a:xfrm>
                  <a:off x="2822223" y="2820647"/>
                  <a:ext cx="5695200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직선 연결선 130">
                  <a:extLst>
                    <a:ext uri="{FF2B5EF4-FFF2-40B4-BE49-F238E27FC236}">
                      <a16:creationId xmlns:a16="http://schemas.microsoft.com/office/drawing/2014/main" id="{5578C032-3D5E-2FFE-19F2-97ADC687490B}"/>
                    </a:ext>
                  </a:extLst>
                </p:cNvPr>
                <p:cNvCxnSpPr/>
                <p:nvPr/>
              </p:nvCxnSpPr>
              <p:spPr>
                <a:xfrm>
                  <a:off x="2822223" y="3999101"/>
                  <a:ext cx="5702652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74573C0-FFC0-F143-A72F-1F21046E4A40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5DC0D4FC-7D44-1B1F-054A-9AFE9F146737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173" name="사각형: 둥근 모서리 172">
              <a:extLst>
                <a:ext uri="{FF2B5EF4-FFF2-40B4-BE49-F238E27FC236}">
                  <a16:creationId xmlns:a16="http://schemas.microsoft.com/office/drawing/2014/main" id="{545D60DD-F94A-5AC5-A851-B6B3F0BD3257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E4C3A3CC-2B25-C8CC-1F56-BA1437695742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자신과의 관계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741D6D6-817B-04D4-324E-331244952EF0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0312215-FAF1-71FE-9E26-C905F5D02F00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1C0C4B-FAB1-3B76-5B9A-8C52AE928822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161E11-D2BF-C695-AE41-9E373048AA07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7096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6069A28A-6368-2463-3EA5-E5B6203395FD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190" name="사각형: 둥근 모서리 189">
              <a:extLst>
                <a:ext uri="{FF2B5EF4-FFF2-40B4-BE49-F238E27FC236}">
                  <a16:creationId xmlns:a16="http://schemas.microsoft.com/office/drawing/2014/main" id="{17A252AA-3F44-0D77-6C0B-AD1A49BE8C86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3087F088-9537-0B72-5DD7-57BF97FAFEFF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자신과의 관계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C00BCC1-1650-C2D2-9104-31D813DFD607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C91E4A5-2B16-3562-970F-EBE2388F3AFA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407A82A-3C8C-FBC1-7F82-19C44727C2D6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21CA3F-3C4E-4DF9-D1E1-97149B54D62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45590D9-3BF3-B4E1-38A2-80C034DEF03B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FBA972-8A2B-FBE0-7336-F98459CA41EE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신규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039ABD2-326A-40BD-FDA0-508374170D4B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3BB395DA-517C-C576-2235-5812C8253F85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00A9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834F888-247C-D9F1-03CE-D23DAC68BCF1}"/>
                  </a:ext>
                </a:extLst>
              </p:cNvPr>
              <p:cNvSpPr txBox="1"/>
              <p:nvPr/>
            </p:nvSpPr>
            <p:spPr>
              <a:xfrm>
                <a:off x="3547681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88C9AC09-F403-A313-EFB9-98C17E586FBB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0C78F59-E1D2-2DA3-A8BE-D27DFC89B1D1}"/>
                  </a:ext>
                </a:extLst>
              </p:cNvPr>
              <p:cNvSpPr txBox="1"/>
              <p:nvPr/>
            </p:nvSpPr>
            <p:spPr>
              <a:xfrm>
                <a:off x="661733" y="2878267"/>
                <a:ext cx="82554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endParaRPr lang="en-US" altLang="ko-KR" sz="1400" dirty="0"/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C2542C02-08CD-F38C-D6B2-DC8BD8E190B8}"/>
                  </a:ext>
                </a:extLst>
              </p:cNvPr>
              <p:cNvGrpSpPr/>
              <p:nvPr/>
            </p:nvGrpSpPr>
            <p:grpSpPr>
              <a:xfrm>
                <a:off x="545199" y="3658184"/>
                <a:ext cx="1058615" cy="1260284"/>
                <a:chOff x="545199" y="3658184"/>
                <a:chExt cx="1058615" cy="1260284"/>
              </a:xfrm>
            </p:grpSpPr>
            <p:cxnSp>
              <p:nvCxnSpPr>
                <p:cNvPr id="63" name="직선 연결선 62">
                  <a:extLst>
                    <a:ext uri="{FF2B5EF4-FFF2-40B4-BE49-F238E27FC236}">
                      <a16:creationId xmlns:a16="http://schemas.microsoft.com/office/drawing/2014/main" id="{4DECD062-3AC5-EE7E-DA56-38BA48B0D4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199" y="3658184"/>
                  <a:ext cx="1058615" cy="0"/>
                </a:xfrm>
                <a:prstGeom prst="line">
                  <a:avLst/>
                </a:prstGeom>
                <a:ln w="15875">
                  <a:solidFill>
                    <a:srgbClr val="016F6A">
                      <a:alpha val="7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직선 연결선 63">
                  <a:extLst>
                    <a:ext uri="{FF2B5EF4-FFF2-40B4-BE49-F238E27FC236}">
                      <a16:creationId xmlns:a16="http://schemas.microsoft.com/office/drawing/2014/main" id="{F59B28A2-7077-13CE-6562-5EE5A85C84C2}"/>
                    </a:ext>
                  </a:extLst>
                </p:cNvPr>
                <p:cNvCxnSpPr/>
                <p:nvPr/>
              </p:nvCxnSpPr>
              <p:spPr>
                <a:xfrm>
                  <a:off x="545199" y="4918468"/>
                  <a:ext cx="1058615" cy="0"/>
                </a:xfrm>
                <a:prstGeom prst="line">
                  <a:avLst/>
                </a:prstGeom>
                <a:ln w="15875">
                  <a:solidFill>
                    <a:srgbClr val="016F6A">
                      <a:alpha val="7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EDD5AA1-F04A-802B-8F4E-CE7E7BDA5738}"/>
                  </a:ext>
                </a:extLst>
              </p:cNvPr>
              <p:cNvSpPr txBox="1"/>
              <p:nvPr/>
            </p:nvSpPr>
            <p:spPr>
              <a:xfrm>
                <a:off x="747493" y="4180605"/>
                <a:ext cx="654025" cy="215444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성취기준</a:t>
                </a:r>
              </a:p>
            </p:txBody>
          </p: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FC4D042B-8521-6E24-6A4B-08AE81860189}"/>
                  </a:ext>
                </a:extLst>
              </p:cNvPr>
              <p:cNvGrpSpPr/>
              <p:nvPr/>
            </p:nvGrpSpPr>
            <p:grpSpPr>
              <a:xfrm>
                <a:off x="1746250" y="3658184"/>
                <a:ext cx="6802330" cy="1260284"/>
                <a:chOff x="1746250" y="3658184"/>
                <a:chExt cx="6802330" cy="1260284"/>
              </a:xfrm>
            </p:grpSpPr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54A1F039-371D-105B-B365-B120205F34E9}"/>
                    </a:ext>
                  </a:extLst>
                </p:cNvPr>
                <p:cNvSpPr/>
                <p:nvPr/>
              </p:nvSpPr>
              <p:spPr>
                <a:xfrm>
                  <a:off x="1746250" y="3658184"/>
                  <a:ext cx="6802330" cy="1260284"/>
                </a:xfrm>
                <a:prstGeom prst="roundRect">
                  <a:avLst>
                    <a:gd name="adj" fmla="val 5259"/>
                  </a:avLst>
                </a:prstGeom>
                <a:solidFill>
                  <a:schemeClr val="tx1">
                    <a:alpha val="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74DF72F8-1EE8-0DD5-4627-F9FA405AA19F}"/>
                    </a:ext>
                  </a:extLst>
                </p:cNvPr>
                <p:cNvGrpSpPr/>
                <p:nvPr/>
              </p:nvGrpSpPr>
              <p:grpSpPr>
                <a:xfrm>
                  <a:off x="1947504" y="3999373"/>
                  <a:ext cx="5855770" cy="589448"/>
                  <a:chOff x="1910928" y="3867446"/>
                  <a:chExt cx="5855770" cy="589448"/>
                </a:xfrm>
              </p:grpSpPr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C1AC934A-D96C-FDC3-C0F2-B103197F6F9D}"/>
                      </a:ext>
                    </a:extLst>
                  </p:cNvPr>
                  <p:cNvSpPr txBox="1"/>
                  <p:nvPr/>
                </p:nvSpPr>
                <p:spPr>
                  <a:xfrm>
                    <a:off x="1910928" y="3867446"/>
                    <a:ext cx="5745163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[4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01-01]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자신의 감정을 소중히 여기며 존중하는 태도를 바탕으로 내가 누구인가를 탐구한다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.</a:t>
                    </a:r>
                    <a:endParaRPr lang="ko-KR" altLang="en-US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658A0AF2-67F2-5C72-8D70-93FFAE0237C8}"/>
                      </a:ext>
                    </a:extLst>
                  </p:cNvPr>
                  <p:cNvSpPr txBox="1"/>
                  <p:nvPr/>
                </p:nvSpPr>
                <p:spPr>
                  <a:xfrm>
                    <a:off x="1910928" y="4102951"/>
                    <a:ext cx="5855770" cy="3539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792000" indent="-1440000"/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[6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01-03]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자기가 하고 싶은 일을 선택할 때 도덕적 고려의 필요성을 알고 자신의 특기와 적성을 </a:t>
                    </a:r>
                    <a:b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</a:b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탐색하여 진로계획을 수립한다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.</a:t>
                    </a:r>
                    <a:endParaRPr lang="ko-KR" altLang="en-US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29A82C7-08F2-BD03-075D-CBD193A90C9E}"/>
                  </a:ext>
                </a:extLst>
              </p:cNvPr>
              <p:cNvSpPr txBox="1"/>
              <p:nvPr/>
            </p:nvSpPr>
            <p:spPr>
              <a:xfrm>
                <a:off x="910999" y="5375226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830806B-EA7A-F3BC-B1FF-AB2D1DFC7947}"/>
                  </a:ext>
                </a:extLst>
              </p:cNvPr>
              <p:cNvSpPr txBox="1"/>
              <p:nvPr/>
            </p:nvSpPr>
            <p:spPr>
              <a:xfrm>
                <a:off x="1886546" y="5279044"/>
                <a:ext cx="2056653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초월을 반영한 윤리적 성찰 강조</a:t>
                </a:r>
                <a:endParaRPr lang="en-US" altLang="ko-KR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  <a:p>
                <a: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진로교육과의 연계 강조</a:t>
                </a:r>
              </a:p>
            </p:txBody>
          </p: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C3E47BAF-3B3C-C314-4680-3BC8E2F4B228}"/>
                  </a:ext>
                </a:extLst>
              </p:cNvPr>
              <p:cNvGrpSpPr/>
              <p:nvPr/>
            </p:nvGrpSpPr>
            <p:grpSpPr>
              <a:xfrm>
                <a:off x="1800821" y="2866140"/>
                <a:ext cx="3729677" cy="455145"/>
                <a:chOff x="1886546" y="4735169"/>
                <a:chExt cx="3729677" cy="455145"/>
              </a:xfrm>
            </p:grpSpPr>
            <p:grpSp>
              <p:nvGrpSpPr>
                <p:cNvPr id="173" name="그룹 172">
                  <a:extLst>
                    <a:ext uri="{FF2B5EF4-FFF2-40B4-BE49-F238E27FC236}">
                      <a16:creationId xmlns:a16="http://schemas.microsoft.com/office/drawing/2014/main" id="{7EEEADF8-3E2C-BE2D-AAB3-C3B8A98EFFE5}"/>
                    </a:ext>
                  </a:extLst>
                </p:cNvPr>
                <p:cNvGrpSpPr/>
                <p:nvPr/>
              </p:nvGrpSpPr>
              <p:grpSpPr>
                <a:xfrm>
                  <a:off x="1886546" y="4735169"/>
                  <a:ext cx="1757983" cy="176972"/>
                  <a:chOff x="599605" y="4053137"/>
                  <a:chExt cx="2022580" cy="203607"/>
                </a:xfrm>
              </p:grpSpPr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B92668D5-9A87-B8AD-FA40-05196979C536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7"/>
                    <a:ext cx="1768659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나는 왜 소중한 사람인가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</a:t>
                    </a:r>
                    <a:endParaRPr lang="ko-KR" altLang="en-US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id="{EAD5D573-AB50-2C47-D650-57CD5BBC5285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id="{31410B0E-544C-326A-1E47-A001022AE3E0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82" name="자유형: 도형 181">
                    <a:extLst>
                      <a:ext uri="{FF2B5EF4-FFF2-40B4-BE49-F238E27FC236}">
                        <a16:creationId xmlns:a16="http://schemas.microsoft.com/office/drawing/2014/main" id="{25A49263-0833-43B6-07AB-09551A2BE3BE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74" name="그룹 173">
                  <a:extLst>
                    <a:ext uri="{FF2B5EF4-FFF2-40B4-BE49-F238E27FC236}">
                      <a16:creationId xmlns:a16="http://schemas.microsoft.com/office/drawing/2014/main" id="{D41686FB-0592-342B-BF59-D63BC7BA1B4D}"/>
                    </a:ext>
                  </a:extLst>
                </p:cNvPr>
                <p:cNvGrpSpPr/>
                <p:nvPr/>
              </p:nvGrpSpPr>
              <p:grpSpPr>
                <a:xfrm>
                  <a:off x="1886546" y="5013342"/>
                  <a:ext cx="3729677" cy="176972"/>
                  <a:chOff x="599605" y="4053137"/>
                  <a:chExt cx="4291036" cy="203607"/>
                </a:xfrm>
              </p:grpSpPr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786428D2-9347-7C1B-ED76-0B5E941674B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7"/>
                    <a:ext cx="4037115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자신이 하고 싶은 일을 선택할 때 어떤 것을 고려해야 할까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</a:t>
                    </a:r>
                    <a:endParaRPr lang="ko-KR" altLang="en-US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76" name="자유형: 도형 175">
                    <a:extLst>
                      <a:ext uri="{FF2B5EF4-FFF2-40B4-BE49-F238E27FC236}">
                        <a16:creationId xmlns:a16="http://schemas.microsoft.com/office/drawing/2014/main" id="{32378E7E-F122-259C-2F5E-329EE6FE39BC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77" name="자유형: 도형 176">
                    <a:extLst>
                      <a:ext uri="{FF2B5EF4-FFF2-40B4-BE49-F238E27FC236}">
                        <a16:creationId xmlns:a16="http://schemas.microsoft.com/office/drawing/2014/main" id="{B142AD1F-A214-F64D-B3E6-94DDE2251E18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78" name="자유형: 도형 177">
                    <a:extLst>
                      <a:ext uri="{FF2B5EF4-FFF2-40B4-BE49-F238E27FC236}">
                        <a16:creationId xmlns:a16="http://schemas.microsoft.com/office/drawing/2014/main" id="{C003B457-9BD2-0F8C-90A9-A3626FE9B851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5AD3909F-8EA9-43E6-2D5D-A73CBAADAF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41971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6671FE78-2343-3F9D-35C2-D3D829A64B9F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148" name="사각형: 둥근 모서리 147">
              <a:extLst>
                <a:ext uri="{FF2B5EF4-FFF2-40B4-BE49-F238E27FC236}">
                  <a16:creationId xmlns:a16="http://schemas.microsoft.com/office/drawing/2014/main" id="{DA048FFA-B8B2-D8C9-4555-C11E93EAD71E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733D741-1F8F-D202-EDE4-167520D516F9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자신과의 관계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C0AF4FA-9B4B-14E7-52B1-63764CFD0900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9B3D7F-A5F1-3177-7834-2A3CDC018C71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삭제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4830564-C1EC-0614-4CC7-84EB16617F0C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6151F27D-C273-4A48-BCBF-ACD879EB2B4E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AD6157-784E-249D-5741-F508DFC3B412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F12488E4-860B-21E7-5149-4DC211BF74DD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8F2CADAC-D446-1347-F716-DE0DDD7FDF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사각형: 둥근 위쪽 모서리 15">
                <a:extLst>
                  <a:ext uri="{FF2B5EF4-FFF2-40B4-BE49-F238E27FC236}">
                    <a16:creationId xmlns:a16="http://schemas.microsoft.com/office/drawing/2014/main" id="{054FEB79-2273-A7A0-202B-33985451FB9A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621ADAC-6EBD-BF27-AD76-364F014E3ECD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B67B24E0-527A-05D8-9AAF-4165B9B54B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A9D0E696-28AD-4FCD-C5BA-93BD669F4C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D288A07-D2D7-847A-B8D0-F78EB4F2595B}"/>
                  </a:ext>
                </a:extLst>
              </p:cNvPr>
              <p:cNvSpPr txBox="1"/>
              <p:nvPr/>
            </p:nvSpPr>
            <p:spPr>
              <a:xfrm>
                <a:off x="910999" y="5012822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D00A3A3-37A6-F3F8-B7A7-81C0DDA3E77E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C1B1FE7C-CE3C-F79B-968F-1462BF439422}"/>
                  </a:ext>
                </a:extLst>
              </p:cNvPr>
              <p:cNvGrpSpPr/>
              <p:nvPr/>
            </p:nvGrpSpPr>
            <p:grpSpPr>
              <a:xfrm>
                <a:off x="1800820" y="3087986"/>
                <a:ext cx="2676502" cy="632460"/>
                <a:chOff x="1886545" y="2757397"/>
                <a:chExt cx="2676502" cy="632460"/>
              </a:xfrm>
            </p:grpSpPr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D972EF11-7118-BB31-7E50-2C94EBB6AA4F}"/>
                    </a:ext>
                  </a:extLst>
                </p:cNvPr>
                <p:cNvGrpSpPr/>
                <p:nvPr/>
              </p:nvGrpSpPr>
              <p:grpSpPr>
                <a:xfrm>
                  <a:off x="1886545" y="2757397"/>
                  <a:ext cx="2426435" cy="176972"/>
                  <a:chOff x="599605" y="4053134"/>
                  <a:chExt cx="2791641" cy="203607"/>
                </a:xfrm>
              </p:grpSpPr>
              <p:sp>
                <p:nvSpPr>
                  <p:cNvPr id="134" name="TextBox 133">
                    <a:extLst>
                      <a:ext uri="{FF2B5EF4-FFF2-40B4-BE49-F238E27FC236}">
                        <a16:creationId xmlns:a16="http://schemas.microsoft.com/office/drawing/2014/main" id="{2EAC17E7-9913-0C4F-F535-B7F7257BFC5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4"/>
                    <a:ext cx="2537720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왜 아껴 써야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시간관리와 절약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135" name="자유형: 도형 134">
                    <a:extLst>
                      <a:ext uri="{FF2B5EF4-FFF2-40B4-BE49-F238E27FC236}">
                        <a16:creationId xmlns:a16="http://schemas.microsoft.com/office/drawing/2014/main" id="{96FF6875-BA50-6026-3660-49AC2331C350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04AF0274-EA66-4397-D216-30D468D053BE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073CE2F9-CAEF-C1AC-023B-2A691B52D94A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0D804BC6-F7DD-4E62-ECE3-19BFC4FB9371}"/>
                    </a:ext>
                  </a:extLst>
                </p:cNvPr>
                <p:cNvGrpSpPr/>
                <p:nvPr/>
              </p:nvGrpSpPr>
              <p:grpSpPr>
                <a:xfrm>
                  <a:off x="1886545" y="3035914"/>
                  <a:ext cx="2676502" cy="353943"/>
                  <a:chOff x="599605" y="4053543"/>
                  <a:chExt cx="3079346" cy="407213"/>
                </a:xfrm>
              </p:grpSpPr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B0DA8C12-537E-7E09-C842-EC2EE8A075BE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3543"/>
                    <a:ext cx="2825426" cy="40721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어떻게 하면 감정을 잘 조절할 수 있을까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감정표현과 충동조절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131" name="자유형: 도형 130">
                    <a:extLst>
                      <a:ext uri="{FF2B5EF4-FFF2-40B4-BE49-F238E27FC236}">
                        <a16:creationId xmlns:a16="http://schemas.microsoft.com/office/drawing/2014/main" id="{0F6C9F83-AC46-3C11-FE66-3402B5D622A4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2" name="자유형: 도형 131">
                    <a:extLst>
                      <a:ext uri="{FF2B5EF4-FFF2-40B4-BE49-F238E27FC236}">
                        <a16:creationId xmlns:a16="http://schemas.microsoft.com/office/drawing/2014/main" id="{832DB31A-8CA8-BC26-EFEE-F753CE7EB1A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33" name="자유형: 도형 132">
                    <a:extLst>
                      <a:ext uri="{FF2B5EF4-FFF2-40B4-BE49-F238E27FC236}">
                        <a16:creationId xmlns:a16="http://schemas.microsoft.com/office/drawing/2014/main" id="{8DF6DFB8-2E36-6E39-3B56-D6B5CEBBC0B6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6EA4F45B-BFDA-C50C-76E8-2B405A786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486115F-E331-5D11-E460-947F464F0867}"/>
                  </a:ext>
                </a:extLst>
              </p:cNvPr>
              <p:cNvSpPr txBox="1"/>
              <p:nvPr/>
            </p:nvSpPr>
            <p:spPr>
              <a:xfrm>
                <a:off x="1886546" y="4916643"/>
                <a:ext cx="5891036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윤리적 성찰을 강조하며 절약에 관한 내용 삭제</a:t>
                </a:r>
                <a:endParaRPr lang="en-US" altLang="ko-KR" sz="1150" dirty="0"/>
              </a:p>
              <a:p>
                <a:r>
                  <a:rPr lang="ko-KR" altLang="en-US" sz="1150" dirty="0"/>
                  <a:t>감정 조절은 지식</a:t>
                </a:r>
                <a:r>
                  <a:rPr lang="en-US" altLang="ko-KR" sz="1150" dirty="0"/>
                  <a:t> · </a:t>
                </a:r>
                <a:r>
                  <a:rPr lang="ko-KR" altLang="en-US" sz="1150" dirty="0"/>
                  <a:t>이해의 범주에서는 삭제되고 자신의 소중함을 탐구하는 과정</a:t>
                </a:r>
                <a:r>
                  <a:rPr lang="en-US" altLang="ko-KR" sz="1150" dirty="0"/>
                  <a:t> · </a:t>
                </a:r>
                <a:r>
                  <a:rPr lang="ko-KR" altLang="en-US" sz="1150" dirty="0"/>
                  <a:t>기능에 포함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DC26300D-CFCA-5DC1-B4AE-B8B2260CB62E}"/>
                  </a:ext>
                </a:extLst>
              </p:cNvPr>
              <p:cNvGrpSpPr/>
              <p:nvPr/>
            </p:nvGrpSpPr>
            <p:grpSpPr>
              <a:xfrm>
                <a:off x="6258590" y="3139056"/>
                <a:ext cx="1226367" cy="534171"/>
                <a:chOff x="675181" y="5536587"/>
                <a:chExt cx="499087" cy="444061"/>
              </a:xfrm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60025095-10CA-61B0-3EDA-6E0F7DBFB82F}"/>
                    </a:ext>
                  </a:extLst>
                </p:cNvPr>
                <p:cNvSpPr/>
                <p:nvPr/>
              </p:nvSpPr>
              <p:spPr>
                <a:xfrm>
                  <a:off x="675181" y="5536587"/>
                  <a:ext cx="499087" cy="444061"/>
                </a:xfrm>
                <a:prstGeom prst="roundRect">
                  <a:avLst>
                    <a:gd name="adj" fmla="val 14153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26A5AE4-0E52-BE49-17EB-51A2C1BF0381}"/>
                    </a:ext>
                  </a:extLst>
                </p:cNvPr>
                <p:cNvSpPr txBox="1"/>
                <p:nvPr/>
              </p:nvSpPr>
              <p:spPr>
                <a:xfrm>
                  <a:off x="849050" y="5656274"/>
                  <a:ext cx="151349" cy="204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/>
                    <a:t>삭제</a:t>
                  </a:r>
                  <a:endParaRPr lang="ko-KR" altLang="en-US" sz="16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E7FFAED-C087-A2AC-3EFB-ABDC5BA8AE3C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533282-141F-2F82-ED4D-EFBA18B0E69E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BAD4BB-8A7B-CDC3-61B7-79898DD9191F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7D7C2E-A566-013C-FCB1-B28168F7E662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72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A915A96E-C28F-5007-BD40-44F03B696E78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01" name="사각형: 둥근 모서리 300">
              <a:extLst>
                <a:ext uri="{FF2B5EF4-FFF2-40B4-BE49-F238E27FC236}">
                  <a16:creationId xmlns:a16="http://schemas.microsoft.com/office/drawing/2014/main" id="{158A757D-509F-F7A5-E669-4C78116CDA47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08006A9-F0D7-1EA6-2BEE-62F9A5CBF721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자신과의 관계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E347229-171C-FAFD-F6A9-43F5C09B35DB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525A745-06A5-8AC6-3593-03E2C06BC0B3}"/>
                </a:ext>
              </a:extLst>
            </p:cNvPr>
            <p:cNvSpPr txBox="1"/>
            <p:nvPr/>
          </p:nvSpPr>
          <p:spPr>
            <a:xfrm>
              <a:off x="4156024" y="1867778"/>
              <a:ext cx="83195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유지</a:t>
              </a:r>
              <a:r>
                <a:rPr lang="en-US" altLang="ko-KR" dirty="0"/>
                <a:t>/</a:t>
              </a:r>
              <a:r>
                <a:rPr lang="ko-KR" altLang="en-US" dirty="0"/>
                <a:t>변경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65C005A-3E82-A519-3B81-09E1B706E6C0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230314A6-3CF3-9504-81A4-BEB1C8427C0C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F78A3691-D510-9DBD-8EA4-72A6495DA0AC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8" name="사각형: 둥근 모서리 147">
                <a:extLst>
                  <a:ext uri="{FF2B5EF4-FFF2-40B4-BE49-F238E27FC236}">
                    <a16:creationId xmlns:a16="http://schemas.microsoft.com/office/drawing/2014/main" id="{B69CBCDF-BF45-C7BB-63BA-F0583A5B79C0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425E2CAD-52A3-3B2B-A104-9CFD2A0550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8ACE7F13-89AE-1273-5DA8-5E508EF126B9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63B4CBF1-D0A3-C43D-D229-3F903E9D46F5}"/>
                  </a:ext>
                </a:extLst>
              </p:cNvPr>
              <p:cNvSpPr txBox="1"/>
              <p:nvPr/>
            </p:nvSpPr>
            <p:spPr>
              <a:xfrm>
                <a:off x="910999" y="5012822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77D0F35B-F286-E91F-D046-EC756B7E3EDC}"/>
                  </a:ext>
                </a:extLst>
              </p:cNvPr>
              <p:cNvGrpSpPr/>
              <p:nvPr/>
            </p:nvGrpSpPr>
            <p:grpSpPr>
              <a:xfrm>
                <a:off x="5147414" y="2253282"/>
                <a:ext cx="0" cy="1932245"/>
                <a:chOff x="5147414" y="2253282"/>
                <a:chExt cx="0" cy="1932245"/>
              </a:xfrm>
            </p:grpSpPr>
            <p:cxnSp>
              <p:nvCxnSpPr>
                <p:cNvPr id="157" name="직선 연결선 156">
                  <a:extLst>
                    <a:ext uri="{FF2B5EF4-FFF2-40B4-BE49-F238E27FC236}">
                      <a16:creationId xmlns:a16="http://schemas.microsoft.com/office/drawing/2014/main" id="{F03B1555-3C93-AE73-4E55-C77353FB6B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626754"/>
                  <a:ext cx="0" cy="1558773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직선 연결선 157">
                  <a:extLst>
                    <a:ext uri="{FF2B5EF4-FFF2-40B4-BE49-F238E27FC236}">
                      <a16:creationId xmlns:a16="http://schemas.microsoft.com/office/drawing/2014/main" id="{5A97A375-2554-0E51-58A6-3FF5A7FF8B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253282"/>
                  <a:ext cx="0" cy="222312"/>
                </a:xfrm>
                <a:prstGeom prst="line">
                  <a:avLst/>
                </a:prstGeom>
                <a:ln w="15875">
                  <a:solidFill>
                    <a:schemeClr val="tx1">
                      <a:alpha val="2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4" name="직선 연결선 263">
                <a:extLst>
                  <a:ext uri="{FF2B5EF4-FFF2-40B4-BE49-F238E27FC236}">
                    <a16:creationId xmlns:a16="http://schemas.microsoft.com/office/drawing/2014/main" id="{9947AC5E-A920-A75F-E603-3AA55FACF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EF895D12-8230-6C78-9B70-608480989851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260" name="그룹 259">
                <a:extLst>
                  <a:ext uri="{FF2B5EF4-FFF2-40B4-BE49-F238E27FC236}">
                    <a16:creationId xmlns:a16="http://schemas.microsoft.com/office/drawing/2014/main" id="{98E96405-9F62-4E56-7D9D-E31B01CA171E}"/>
                  </a:ext>
                </a:extLst>
              </p:cNvPr>
              <p:cNvGrpSpPr/>
              <p:nvPr/>
            </p:nvGrpSpPr>
            <p:grpSpPr>
              <a:xfrm>
                <a:off x="1800819" y="2676594"/>
                <a:ext cx="2973060" cy="1466605"/>
                <a:chOff x="1947504" y="2744902"/>
                <a:chExt cx="3128240" cy="1543155"/>
              </a:xfrm>
            </p:grpSpPr>
            <p:grpSp>
              <p:nvGrpSpPr>
                <p:cNvPr id="194" name="그룹 193">
                  <a:extLst>
                    <a:ext uri="{FF2B5EF4-FFF2-40B4-BE49-F238E27FC236}">
                      <a16:creationId xmlns:a16="http://schemas.microsoft.com/office/drawing/2014/main" id="{6F56E95A-22B8-8A29-A9C2-E0C8EFE357F7}"/>
                    </a:ext>
                  </a:extLst>
                </p:cNvPr>
                <p:cNvGrpSpPr/>
                <p:nvPr/>
              </p:nvGrpSpPr>
              <p:grpSpPr>
                <a:xfrm>
                  <a:off x="1947505" y="2744902"/>
                  <a:ext cx="2794279" cy="186209"/>
                  <a:chOff x="599605" y="4062390"/>
                  <a:chExt cx="3055373" cy="203608"/>
                </a:xfrm>
              </p:grpSpPr>
              <p:sp>
                <p:nvSpPr>
                  <p:cNvPr id="200" name="TextBox 199">
                    <a:extLst>
                      <a:ext uri="{FF2B5EF4-FFF2-40B4-BE49-F238E27FC236}">
                        <a16:creationId xmlns:a16="http://schemas.microsoft.com/office/drawing/2014/main" id="{E85EB9ED-1C65-9D4A-81CE-1626D8E1B6D5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62390"/>
                    <a:ext cx="2801452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도덕시간에는 무엇을 배울까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근면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정직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2DFB333F-A0C9-626F-1F0B-1C774BEF4BEC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1F70693F-97FB-6DE6-99C7-BAEFA1BAD0BD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8AD4007A-53F0-5528-5D89-CAC04899A15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E304A81A-ACDE-90BC-CB21-122014EBE06C}"/>
                    </a:ext>
                  </a:extLst>
                </p:cNvPr>
                <p:cNvGrpSpPr/>
                <p:nvPr/>
              </p:nvGrpSpPr>
              <p:grpSpPr>
                <a:xfrm>
                  <a:off x="1947505" y="3037582"/>
                  <a:ext cx="2089248" cy="186208"/>
                  <a:chOff x="599605" y="4062390"/>
                  <a:chExt cx="2284464" cy="203607"/>
                </a:xfrm>
              </p:grpSpPr>
              <p:sp>
                <p:nvSpPr>
                  <p:cNvPr id="212" name="TextBox 211">
                    <a:extLst>
                      <a:ext uri="{FF2B5EF4-FFF2-40B4-BE49-F238E27FC236}">
                        <a16:creationId xmlns:a16="http://schemas.microsoft.com/office/drawing/2014/main" id="{48523FEF-F98A-2406-A16C-27F2B37C12B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390"/>
                    <a:ext cx="2030544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왜 최선을 다해야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인내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13" name="자유형: 도형 212">
                    <a:extLst>
                      <a:ext uri="{FF2B5EF4-FFF2-40B4-BE49-F238E27FC236}">
                        <a16:creationId xmlns:a16="http://schemas.microsoft.com/office/drawing/2014/main" id="{6F1E5E7F-493B-96BD-70CD-2A917C31EDB5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563E1432-13DD-1BDB-D1FA-412A3DE7C0F9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5" name="자유형: 도형 214">
                    <a:extLst>
                      <a:ext uri="{FF2B5EF4-FFF2-40B4-BE49-F238E27FC236}">
                        <a16:creationId xmlns:a16="http://schemas.microsoft.com/office/drawing/2014/main" id="{1C902FAF-E31D-4BA0-E278-4BDD35821E00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8" name="그룹 217">
                  <a:extLst>
                    <a:ext uri="{FF2B5EF4-FFF2-40B4-BE49-F238E27FC236}">
                      <a16:creationId xmlns:a16="http://schemas.microsoft.com/office/drawing/2014/main" id="{F9F36CD9-6457-C808-76A5-5111A40BFB36}"/>
                    </a:ext>
                  </a:extLst>
                </p:cNvPr>
                <p:cNvGrpSpPr/>
                <p:nvPr/>
              </p:nvGrpSpPr>
              <p:grpSpPr>
                <a:xfrm>
                  <a:off x="1947505" y="3330264"/>
                  <a:ext cx="2553083" cy="186208"/>
                  <a:chOff x="599605" y="4062390"/>
                  <a:chExt cx="2791641" cy="203607"/>
                </a:xfrm>
              </p:grpSpPr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A5652F21-AED1-0CD0-04BC-65010D8C8EF4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62390"/>
                    <a:ext cx="2537720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정직한 삶은 어떤 삶일까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정직한 삶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30" name="자유형: 도형 229">
                    <a:extLst>
                      <a:ext uri="{FF2B5EF4-FFF2-40B4-BE49-F238E27FC236}">
                        <a16:creationId xmlns:a16="http://schemas.microsoft.com/office/drawing/2014/main" id="{AB73D1E2-3C8A-D86C-1EFD-2E2C8DD9007A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1" name="자유형: 도형 230">
                    <a:extLst>
                      <a:ext uri="{FF2B5EF4-FFF2-40B4-BE49-F238E27FC236}">
                        <a16:creationId xmlns:a16="http://schemas.microsoft.com/office/drawing/2014/main" id="{B2778CB4-0EFF-0AD8-4720-E308DB39E04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2" name="자유형: 도형 231">
                    <a:extLst>
                      <a:ext uri="{FF2B5EF4-FFF2-40B4-BE49-F238E27FC236}">
                        <a16:creationId xmlns:a16="http://schemas.microsoft.com/office/drawing/2014/main" id="{A9DE9CB8-213A-600C-79F8-999CE5DE65F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70E4E5AC-D99A-CEB9-E7D6-C402648892F2}"/>
                    </a:ext>
                  </a:extLst>
                </p:cNvPr>
                <p:cNvGrpSpPr/>
                <p:nvPr/>
              </p:nvGrpSpPr>
              <p:grpSpPr>
                <a:xfrm>
                  <a:off x="1947505" y="3622946"/>
                  <a:ext cx="2691390" cy="186208"/>
                  <a:chOff x="599605" y="4062390"/>
                  <a:chExt cx="2942869" cy="203607"/>
                </a:xfrm>
              </p:grpSpPr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3F19ADBA-F638-E6DA-C98D-FE5EF5AFA5C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390"/>
                    <a:ext cx="2688949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자주적인 삶이란 무엇일까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자주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자율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DE57CE91-1602-BBE3-C27B-EA346CDD4E9F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7" name="자유형: 도형 226">
                    <a:extLst>
                      <a:ext uri="{FF2B5EF4-FFF2-40B4-BE49-F238E27FC236}">
                        <a16:creationId xmlns:a16="http://schemas.microsoft.com/office/drawing/2014/main" id="{6E10984C-0678-0F85-8D63-DB89F08CAE36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1778B4EA-8DB0-B17C-275B-5BB19DEB7820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20" name="그룹 219">
                  <a:extLst>
                    <a:ext uri="{FF2B5EF4-FFF2-40B4-BE49-F238E27FC236}">
                      <a16:creationId xmlns:a16="http://schemas.microsoft.com/office/drawing/2014/main" id="{23138162-A0EF-179C-A5BE-7085CE475E29}"/>
                    </a:ext>
                  </a:extLst>
                </p:cNvPr>
                <p:cNvGrpSpPr/>
                <p:nvPr/>
              </p:nvGrpSpPr>
              <p:grpSpPr>
                <a:xfrm>
                  <a:off x="1947504" y="3915640"/>
                  <a:ext cx="3128240" cy="372417"/>
                  <a:chOff x="599605" y="4062401"/>
                  <a:chExt cx="3420534" cy="407216"/>
                </a:xfrm>
              </p:grpSpPr>
              <p:sp>
                <p:nvSpPr>
                  <p:cNvPr id="221" name="TextBox 220">
                    <a:extLst>
                      <a:ext uri="{FF2B5EF4-FFF2-40B4-BE49-F238E27FC236}">
                        <a16:creationId xmlns:a16="http://schemas.microsoft.com/office/drawing/2014/main" id="{9597BDCD-0CCB-4F86-E00F-A13DD6F58F24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401"/>
                    <a:ext cx="3166614" cy="4072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나는 올바르게 살아가고 있을까</a:t>
                    </a:r>
                    <a:r>
                      <a:rPr lang="en-US" altLang="ko-KR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윤리적 성찰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(4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4FE13A93-C76A-B306-A01C-F155B4630945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3" name="자유형: 도형 222">
                    <a:extLst>
                      <a:ext uri="{FF2B5EF4-FFF2-40B4-BE49-F238E27FC236}">
                        <a16:creationId xmlns:a16="http://schemas.microsoft.com/office/drawing/2014/main" id="{2A61206E-438F-F27E-1871-8C2903694FCE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4" name="자유형: 도형 223">
                    <a:extLst>
                      <a:ext uri="{FF2B5EF4-FFF2-40B4-BE49-F238E27FC236}">
                        <a16:creationId xmlns:a16="http://schemas.microsoft.com/office/drawing/2014/main" id="{5AAA828A-AAC4-146A-3864-A26C12F01596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297" name="그룹 296">
                <a:extLst>
                  <a:ext uri="{FF2B5EF4-FFF2-40B4-BE49-F238E27FC236}">
                    <a16:creationId xmlns:a16="http://schemas.microsoft.com/office/drawing/2014/main" id="{18AA72B3-8872-DA47-782E-F21E60EF3314}"/>
                  </a:ext>
                </a:extLst>
              </p:cNvPr>
              <p:cNvGrpSpPr/>
              <p:nvPr/>
            </p:nvGrpSpPr>
            <p:grpSpPr>
              <a:xfrm>
                <a:off x="5249538" y="2622802"/>
                <a:ext cx="2775889" cy="1574214"/>
                <a:chOff x="5335263" y="2761234"/>
                <a:chExt cx="2775889" cy="1574214"/>
              </a:xfrm>
            </p:grpSpPr>
            <p:grpSp>
              <p:nvGrpSpPr>
                <p:cNvPr id="266" name="그룹 265">
                  <a:extLst>
                    <a:ext uri="{FF2B5EF4-FFF2-40B4-BE49-F238E27FC236}">
                      <a16:creationId xmlns:a16="http://schemas.microsoft.com/office/drawing/2014/main" id="{F782B326-C5AF-AAB2-F3E0-11E6ECB849B4}"/>
                    </a:ext>
                  </a:extLst>
                </p:cNvPr>
                <p:cNvGrpSpPr/>
                <p:nvPr/>
              </p:nvGrpSpPr>
              <p:grpSpPr>
                <a:xfrm>
                  <a:off x="5335264" y="2761234"/>
                  <a:ext cx="2602765" cy="176972"/>
                  <a:chOff x="599605" y="4057571"/>
                  <a:chExt cx="2994510" cy="203609"/>
                </a:xfrm>
              </p:grpSpPr>
              <p:sp>
                <p:nvSpPr>
                  <p:cNvPr id="287" name="TextBox 286">
                    <a:extLst>
                      <a:ext uri="{FF2B5EF4-FFF2-40B4-BE49-F238E27FC236}">
                        <a16:creationId xmlns:a16="http://schemas.microsoft.com/office/drawing/2014/main" id="{824CA789-0647-B3B0-C3C3-6ACC8DD115C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740589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도덕적으로 행동하는 일은 왜 필요할까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88" name="자유형: 도형 287">
                    <a:extLst>
                      <a:ext uri="{FF2B5EF4-FFF2-40B4-BE49-F238E27FC236}">
                        <a16:creationId xmlns:a16="http://schemas.microsoft.com/office/drawing/2014/main" id="{8F80A058-D27E-822E-60BA-D5BF36D63B87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9" name="자유형: 도형 288">
                    <a:extLst>
                      <a:ext uri="{FF2B5EF4-FFF2-40B4-BE49-F238E27FC236}">
                        <a16:creationId xmlns:a16="http://schemas.microsoft.com/office/drawing/2014/main" id="{7A066B54-7B96-C725-120E-33B46A5EE66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90" name="자유형: 도형 289">
                    <a:extLst>
                      <a:ext uri="{FF2B5EF4-FFF2-40B4-BE49-F238E27FC236}">
                        <a16:creationId xmlns:a16="http://schemas.microsoft.com/office/drawing/2014/main" id="{A6EF1E2F-B8B3-FA2C-7F39-896325C238B7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67" name="그룹 266">
                  <a:extLst>
                    <a:ext uri="{FF2B5EF4-FFF2-40B4-BE49-F238E27FC236}">
                      <a16:creationId xmlns:a16="http://schemas.microsoft.com/office/drawing/2014/main" id="{0B386AA0-6902-5522-11B0-F04C5E3C21ED}"/>
                    </a:ext>
                  </a:extLst>
                </p:cNvPr>
                <p:cNvGrpSpPr/>
                <p:nvPr/>
              </p:nvGrpSpPr>
              <p:grpSpPr>
                <a:xfrm>
                  <a:off x="5335264" y="3023979"/>
                  <a:ext cx="2731005" cy="353943"/>
                  <a:chOff x="599605" y="4057571"/>
                  <a:chExt cx="3142051" cy="407217"/>
                </a:xfrm>
              </p:grpSpPr>
              <p:sp>
                <p:nvSpPr>
                  <p:cNvPr id="283" name="TextBox 282">
                    <a:extLst>
                      <a:ext uri="{FF2B5EF4-FFF2-40B4-BE49-F238E27FC236}">
                        <a16:creationId xmlns:a16="http://schemas.microsoft.com/office/drawing/2014/main" id="{B0BA3B9D-FB81-10CA-0B7F-AB87532D13C4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1"/>
                    <a:ext cx="2888131" cy="40721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자신에게 정성을 다하는 삶을 살아야 하는 </a:t>
                    </a:r>
                    <a:endParaRPr lang="en-US" altLang="ko-KR" sz="1150" dirty="0"/>
                  </a:p>
                  <a:p>
                    <a:r>
                      <a:rPr lang="ko-KR" altLang="en-US" sz="1150" dirty="0"/>
                      <a:t>이유는 무엇인가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84" name="자유형: 도형 283">
                    <a:extLst>
                      <a:ext uri="{FF2B5EF4-FFF2-40B4-BE49-F238E27FC236}">
                        <a16:creationId xmlns:a16="http://schemas.microsoft.com/office/drawing/2014/main" id="{5CF1A299-FF53-E697-558A-7D82A691A532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5" name="자유형: 도형 284">
                    <a:extLst>
                      <a:ext uri="{FF2B5EF4-FFF2-40B4-BE49-F238E27FC236}">
                        <a16:creationId xmlns:a16="http://schemas.microsoft.com/office/drawing/2014/main" id="{D1040DE2-B73B-519E-8162-3B4A74C23EF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6" name="자유형: 도형 285">
                    <a:extLst>
                      <a:ext uri="{FF2B5EF4-FFF2-40B4-BE49-F238E27FC236}">
                        <a16:creationId xmlns:a16="http://schemas.microsoft.com/office/drawing/2014/main" id="{8F0772B8-25C8-49E7-148C-500A165A3E00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68" name="그룹 267">
                  <a:extLst>
                    <a:ext uri="{FF2B5EF4-FFF2-40B4-BE49-F238E27FC236}">
                      <a16:creationId xmlns:a16="http://schemas.microsoft.com/office/drawing/2014/main" id="{25602BB4-AB26-2151-673D-8515E3D48AE5}"/>
                    </a:ext>
                  </a:extLst>
                </p:cNvPr>
                <p:cNvGrpSpPr/>
                <p:nvPr/>
              </p:nvGrpSpPr>
              <p:grpSpPr>
                <a:xfrm>
                  <a:off x="5335264" y="3456005"/>
                  <a:ext cx="2602765" cy="176972"/>
                  <a:chOff x="599605" y="4057564"/>
                  <a:chExt cx="2994510" cy="203607"/>
                </a:xfrm>
              </p:grpSpPr>
              <p:sp>
                <p:nvSpPr>
                  <p:cNvPr id="279" name="TextBox 278">
                    <a:extLst>
                      <a:ext uri="{FF2B5EF4-FFF2-40B4-BE49-F238E27FC236}">
                        <a16:creationId xmlns:a16="http://schemas.microsoft.com/office/drawing/2014/main" id="{9CB09CC1-9AFE-44D7-FBDD-07A745425A56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4"/>
                    <a:ext cx="2740589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어떤 사람을 정직한 사람이라고 하는가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80" name="자유형: 도형 279">
                    <a:extLst>
                      <a:ext uri="{FF2B5EF4-FFF2-40B4-BE49-F238E27FC236}">
                        <a16:creationId xmlns:a16="http://schemas.microsoft.com/office/drawing/2014/main" id="{3DAA5FE8-3665-980B-70FA-A9CBA426D193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1" name="자유형: 도형 280">
                    <a:extLst>
                      <a:ext uri="{FF2B5EF4-FFF2-40B4-BE49-F238E27FC236}">
                        <a16:creationId xmlns:a16="http://schemas.microsoft.com/office/drawing/2014/main" id="{E41C93FF-11EE-EB98-B586-EFD6E845B068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2" name="자유형: 도형 281">
                    <a:extLst>
                      <a:ext uri="{FF2B5EF4-FFF2-40B4-BE49-F238E27FC236}">
                        <a16:creationId xmlns:a16="http://schemas.microsoft.com/office/drawing/2014/main" id="{BA28FAC8-9890-6169-F983-C5AB41EF89A1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69" name="그룹 268">
                  <a:extLst>
                    <a:ext uri="{FF2B5EF4-FFF2-40B4-BE49-F238E27FC236}">
                      <a16:creationId xmlns:a16="http://schemas.microsoft.com/office/drawing/2014/main" id="{17CEDDAA-9C0C-8D48-BE7A-4185BAA8DD1B}"/>
                    </a:ext>
                  </a:extLst>
                </p:cNvPr>
                <p:cNvGrpSpPr/>
                <p:nvPr/>
              </p:nvGrpSpPr>
              <p:grpSpPr>
                <a:xfrm>
                  <a:off x="5335264" y="3718755"/>
                  <a:ext cx="2737417" cy="176972"/>
                  <a:chOff x="599605" y="4057560"/>
                  <a:chExt cx="3149429" cy="203607"/>
                </a:xfrm>
              </p:grpSpPr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1B242A46-BC2D-88C9-6662-CD3CDD5C0B3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2895509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자주적으로 살아야 하는 이유는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76" name="자유형: 도형 275">
                    <a:extLst>
                      <a:ext uri="{FF2B5EF4-FFF2-40B4-BE49-F238E27FC236}">
                        <a16:creationId xmlns:a16="http://schemas.microsoft.com/office/drawing/2014/main" id="{0F562E83-5446-9B25-DEEF-349FD5D5E4D6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7" name="자유형: 도형 276">
                    <a:extLst>
                      <a:ext uri="{FF2B5EF4-FFF2-40B4-BE49-F238E27FC236}">
                        <a16:creationId xmlns:a16="http://schemas.microsoft.com/office/drawing/2014/main" id="{2864C2B0-5707-F057-6D1F-D4A3FF86DDB4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8" name="자유형: 도형 277">
                    <a:extLst>
                      <a:ext uri="{FF2B5EF4-FFF2-40B4-BE49-F238E27FC236}">
                        <a16:creationId xmlns:a16="http://schemas.microsoft.com/office/drawing/2014/main" id="{08E89EFB-6C70-8775-F3FC-C129BE492B63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70" name="그룹 269">
                  <a:extLst>
                    <a:ext uri="{FF2B5EF4-FFF2-40B4-BE49-F238E27FC236}">
                      <a16:creationId xmlns:a16="http://schemas.microsoft.com/office/drawing/2014/main" id="{24A6BDBC-2744-EC9A-CC4C-0C8DC6E91C18}"/>
                    </a:ext>
                  </a:extLst>
                </p:cNvPr>
                <p:cNvGrpSpPr/>
                <p:nvPr/>
              </p:nvGrpSpPr>
              <p:grpSpPr>
                <a:xfrm>
                  <a:off x="5335263" y="3981505"/>
                  <a:ext cx="2775889" cy="353943"/>
                  <a:chOff x="599605" y="4057572"/>
                  <a:chExt cx="3193689" cy="407215"/>
                </a:xfrm>
              </p:grpSpPr>
              <p:sp>
                <p:nvSpPr>
                  <p:cNvPr id="271" name="TextBox 270">
                    <a:extLst>
                      <a:ext uri="{FF2B5EF4-FFF2-40B4-BE49-F238E27FC236}">
                        <a16:creationId xmlns:a16="http://schemas.microsoft.com/office/drawing/2014/main" id="{F4EB8030-F127-28B5-F89A-E315A7642969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2"/>
                    <a:ext cx="2939769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자신의 생활을 반성하는 일은 왜 중요할까</a:t>
                    </a:r>
                    <a:r>
                      <a:rPr lang="en-US" altLang="ko-KR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(4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  <a:sym typeface="나눔스퀘어라운드 Bold" panose="05000000000000000000" pitchFamily="2" charset="2"/>
                      </a:rPr>
                      <a:t>→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1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72" name="자유형: 도형 271">
                    <a:extLst>
                      <a:ext uri="{FF2B5EF4-FFF2-40B4-BE49-F238E27FC236}">
                        <a16:creationId xmlns:a16="http://schemas.microsoft.com/office/drawing/2014/main" id="{4608F00B-82EF-4799-38E2-F2CD5B86086D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3" name="자유형: 도형 272">
                    <a:extLst>
                      <a:ext uri="{FF2B5EF4-FFF2-40B4-BE49-F238E27FC236}">
                        <a16:creationId xmlns:a16="http://schemas.microsoft.com/office/drawing/2014/main" id="{426B358F-904A-ACB9-9D39-19C2FA682A8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4" name="자유형: 도형 273">
                    <a:extLst>
                      <a:ext uri="{FF2B5EF4-FFF2-40B4-BE49-F238E27FC236}">
                        <a16:creationId xmlns:a16="http://schemas.microsoft.com/office/drawing/2014/main" id="{FBB8B8AA-C458-EB70-4A7E-A0E456F3319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2" name="사각형: 둥근 위쪽 모서리 1">
                <a:extLst>
                  <a:ext uri="{FF2B5EF4-FFF2-40B4-BE49-F238E27FC236}">
                    <a16:creationId xmlns:a16="http://schemas.microsoft.com/office/drawing/2014/main" id="{27003ACC-64A0-B018-BCA7-B5E1D5D55FD1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4834DED8-2B8D-E582-B95B-78D7C7E22B67}"/>
                  </a:ext>
                </a:extLst>
              </p:cNvPr>
              <p:cNvSpPr txBox="1"/>
              <p:nvPr/>
            </p:nvSpPr>
            <p:spPr>
              <a:xfrm>
                <a:off x="1886546" y="4816615"/>
                <a:ext cx="4191853" cy="6078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화두적 질문에 대한 윤리적 탐구과정을 강조하는 표현으로 변경</a:t>
                </a:r>
                <a:endParaRPr lang="en-US" altLang="ko-KR" sz="1150" dirty="0"/>
              </a:p>
              <a:p>
                <a:r>
                  <a:rPr lang="ko-KR" altLang="en-US" sz="1150" dirty="0"/>
                  <a:t>학생의 일상의 맥락에서 도덕적 문제에 접근할 수 있는 표현으로 변경</a:t>
                </a:r>
              </a:p>
              <a:p>
                <a:r>
                  <a:rPr lang="en-US" altLang="ko-KR" sz="1150" dirty="0"/>
                  <a:t>4</a:t>
                </a:r>
                <a:r>
                  <a:rPr lang="ko-KR" altLang="en-US" sz="1150" dirty="0"/>
                  <a:t>영역명 변경과 함께 윤리적 성찰과 관련된 내용 이동</a:t>
                </a: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C46A697-1293-F046-0D16-6A9EE834B813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D076A7-B414-4693-C243-ACFD435AFA87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DE6696-DED1-71C5-EC61-0318FAED153A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6C65C1-8BB3-C82D-EB69-D47A3E240D7D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35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51A2477E-76D7-74F8-59A8-A3DF82941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332394"/>
              </p:ext>
            </p:extLst>
          </p:nvPr>
        </p:nvGraphicFramePr>
        <p:xfrm>
          <a:off x="435470" y="2980855"/>
          <a:ext cx="8273065" cy="318499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149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817263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9162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9162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773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가족의 행복을 위해 무엇을 해야 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친구끼리 배려해야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타인에 대한 공감은 왜 필요할까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타인을 왜 도와야 하며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어떻게 도울 수 있을까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서로의 다름을 존중해야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인공지능 로봇과 친구가 될 수 있을까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중학교 도덕과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932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효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우애의 의미 설명하기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친구를 서로 배려하는 방법 탐색하기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타인의 감정 함께 나누기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타인의 상황을 주의 깊게 관찰하고 다양한 도움 방안 탐색하기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편견 사례를 찾고 수정 방안 제안하기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인공지능 로봇과 관계 맺을 때 필요한 윤리적 원칙 점검하기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891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가족을 사랑하는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친구를 배려하는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타인에 공감하는 태도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타인을 위하는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다양성을 존중하는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인공지능 로봇과의 바른 관계 형성 의지 함양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pic>
        <p:nvPicPr>
          <p:cNvPr id="74" name="그림 73">
            <a:extLst>
              <a:ext uri="{FF2B5EF4-FFF2-40B4-BE49-F238E27FC236}">
                <a16:creationId xmlns:a16="http://schemas.microsoft.com/office/drawing/2014/main" id="{FBACDF15-01D7-9ECD-D8B7-059EED8C0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369" y="1099185"/>
            <a:ext cx="1116000" cy="251273"/>
          </a:xfrm>
          <a:prstGeom prst="rect">
            <a:avLst/>
          </a:prstGeom>
        </p:spPr>
      </p:pic>
      <p:grpSp>
        <p:nvGrpSpPr>
          <p:cNvPr id="75" name="그룹 74">
            <a:extLst>
              <a:ext uri="{FF2B5EF4-FFF2-40B4-BE49-F238E27FC236}">
                <a16:creationId xmlns:a16="http://schemas.microsoft.com/office/drawing/2014/main" id="{257D8427-DD5F-34B2-4ECA-7E3B8D3CD2A2}"/>
              </a:ext>
            </a:extLst>
          </p:cNvPr>
          <p:cNvGrpSpPr/>
          <p:nvPr/>
        </p:nvGrpSpPr>
        <p:grpSpPr>
          <a:xfrm>
            <a:off x="6164024" y="1234270"/>
            <a:ext cx="1337639" cy="642486"/>
            <a:chOff x="6597927" y="1129189"/>
            <a:chExt cx="1337639" cy="64248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B9B6352-6B62-A800-2301-A2CB5EB56F5B}"/>
                </a:ext>
              </a:extLst>
            </p:cNvPr>
            <p:cNvSpPr txBox="1"/>
            <p:nvPr/>
          </p:nvSpPr>
          <p:spPr>
            <a:xfrm>
              <a:off x="6941336" y="1237677"/>
              <a:ext cx="650819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sz="1300" dirty="0">
                  <a:solidFill>
                    <a:srgbClr val="00A99D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인공지능</a:t>
              </a:r>
              <a:endParaRPr lang="en-US" altLang="ko-KR" sz="1300" dirty="0">
                <a:solidFill>
                  <a:srgbClr val="00A99D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solidFill>
                    <a:srgbClr val="00A99D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윤리 강조</a:t>
              </a:r>
            </a:p>
          </p:txBody>
        </p: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1EB5684D-EE10-5D14-2779-B3AEDD9A3B7B}"/>
                </a:ext>
              </a:extLst>
            </p:cNvPr>
            <p:cNvGrpSpPr/>
            <p:nvPr/>
          </p:nvGrpSpPr>
          <p:grpSpPr>
            <a:xfrm>
              <a:off x="6597927" y="1129189"/>
              <a:ext cx="1337639" cy="642486"/>
              <a:chOff x="2043096" y="2643282"/>
              <a:chExt cx="5060499" cy="1568838"/>
            </a:xfrm>
            <a:solidFill>
              <a:srgbClr val="00A99D"/>
            </a:solidFill>
          </p:grpSpPr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2771DDD7-1211-924B-F954-3C937EE3A491}"/>
                  </a:ext>
                </a:extLst>
              </p:cNvPr>
              <p:cNvSpPr/>
              <p:nvPr/>
            </p:nvSpPr>
            <p:spPr>
              <a:xfrm>
                <a:off x="4597050" y="2730340"/>
                <a:ext cx="84" cy="127"/>
              </a:xfrm>
              <a:custGeom>
                <a:avLst/>
                <a:gdLst>
                  <a:gd name="connsiteX0" fmla="*/ 0 w 84"/>
                  <a:gd name="connsiteY0" fmla="*/ 0 h 127"/>
                  <a:gd name="connsiteX1" fmla="*/ 0 w 84"/>
                  <a:gd name="connsiteY1" fmla="*/ 0 h 127"/>
                  <a:gd name="connsiteX2" fmla="*/ 0 w 84"/>
                  <a:gd name="connsiteY2" fmla="*/ 0 h 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" h="12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90" y="286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09B05E4D-AE41-4C26-748E-282CF142EF77}"/>
                  </a:ext>
                </a:extLst>
              </p:cNvPr>
              <p:cNvSpPr/>
              <p:nvPr/>
            </p:nvSpPr>
            <p:spPr>
              <a:xfrm>
                <a:off x="2043096" y="2643282"/>
                <a:ext cx="5060499" cy="1568838"/>
              </a:xfrm>
              <a:custGeom>
                <a:avLst/>
                <a:gdLst>
                  <a:gd name="connsiteX0" fmla="*/ 5059791 w 5060499"/>
                  <a:gd name="connsiteY0" fmla="*/ 857441 h 1568838"/>
                  <a:gd name="connsiteX1" fmla="*/ 5058553 w 5060499"/>
                  <a:gd name="connsiteY1" fmla="*/ 788099 h 1568838"/>
                  <a:gd name="connsiteX2" fmla="*/ 5043503 w 5060499"/>
                  <a:gd name="connsiteY2" fmla="*/ 738473 h 1568838"/>
                  <a:gd name="connsiteX3" fmla="*/ 5011118 w 5060499"/>
                  <a:gd name="connsiteY3" fmla="*/ 677037 h 1568838"/>
                  <a:gd name="connsiteX4" fmla="*/ 4969780 w 5060499"/>
                  <a:gd name="connsiteY4" fmla="*/ 630460 h 1568838"/>
                  <a:gd name="connsiteX5" fmla="*/ 4895008 w 5060499"/>
                  <a:gd name="connsiteY5" fmla="*/ 542449 h 1568838"/>
                  <a:gd name="connsiteX6" fmla="*/ 4855575 w 5060499"/>
                  <a:gd name="connsiteY6" fmla="*/ 507873 h 1568838"/>
                  <a:gd name="connsiteX7" fmla="*/ 4824143 w 5060499"/>
                  <a:gd name="connsiteY7" fmla="*/ 488252 h 1568838"/>
                  <a:gd name="connsiteX8" fmla="*/ 4825381 w 5060499"/>
                  <a:gd name="connsiteY8" fmla="*/ 472916 h 1568838"/>
                  <a:gd name="connsiteX9" fmla="*/ 4821666 w 5060499"/>
                  <a:gd name="connsiteY9" fmla="*/ 472345 h 1568838"/>
                  <a:gd name="connsiteX10" fmla="*/ 4815284 w 5060499"/>
                  <a:gd name="connsiteY10" fmla="*/ 484442 h 1568838"/>
                  <a:gd name="connsiteX11" fmla="*/ 4814618 w 5060499"/>
                  <a:gd name="connsiteY11" fmla="*/ 461677 h 1568838"/>
                  <a:gd name="connsiteX12" fmla="*/ 4681172 w 5060499"/>
                  <a:gd name="connsiteY12" fmla="*/ 373761 h 1568838"/>
                  <a:gd name="connsiteX13" fmla="*/ 4675457 w 5060499"/>
                  <a:gd name="connsiteY13" fmla="*/ 381572 h 1568838"/>
                  <a:gd name="connsiteX14" fmla="*/ 4669361 w 5060499"/>
                  <a:gd name="connsiteY14" fmla="*/ 376428 h 1568838"/>
                  <a:gd name="connsiteX15" fmla="*/ 4659265 w 5060499"/>
                  <a:gd name="connsiteY15" fmla="*/ 363760 h 1568838"/>
                  <a:gd name="connsiteX16" fmla="*/ 4622498 w 5060499"/>
                  <a:gd name="connsiteY16" fmla="*/ 348425 h 1568838"/>
                  <a:gd name="connsiteX17" fmla="*/ 4592495 w 5060499"/>
                  <a:gd name="connsiteY17" fmla="*/ 330422 h 1568838"/>
                  <a:gd name="connsiteX18" fmla="*/ 4565729 w 5060499"/>
                  <a:gd name="connsiteY18" fmla="*/ 321850 h 1568838"/>
                  <a:gd name="connsiteX19" fmla="*/ 4531535 w 5060499"/>
                  <a:gd name="connsiteY19" fmla="*/ 303467 h 1568838"/>
                  <a:gd name="connsiteX20" fmla="*/ 4531535 w 5060499"/>
                  <a:gd name="connsiteY20" fmla="*/ 316611 h 1568838"/>
                  <a:gd name="connsiteX21" fmla="*/ 4526677 w 5060499"/>
                  <a:gd name="connsiteY21" fmla="*/ 317373 h 1568838"/>
                  <a:gd name="connsiteX22" fmla="*/ 4521438 w 5060499"/>
                  <a:gd name="connsiteY22" fmla="*/ 300895 h 1568838"/>
                  <a:gd name="connsiteX23" fmla="*/ 4506579 w 5060499"/>
                  <a:gd name="connsiteY23" fmla="*/ 295370 h 1568838"/>
                  <a:gd name="connsiteX24" fmla="*/ 4496102 w 5060499"/>
                  <a:gd name="connsiteY24" fmla="*/ 299561 h 1568838"/>
                  <a:gd name="connsiteX25" fmla="*/ 4461812 w 5060499"/>
                  <a:gd name="connsiteY25" fmla="*/ 294799 h 1568838"/>
                  <a:gd name="connsiteX26" fmla="*/ 4455620 w 5060499"/>
                  <a:gd name="connsiteY26" fmla="*/ 290036 h 1568838"/>
                  <a:gd name="connsiteX27" fmla="*/ 4443047 w 5060499"/>
                  <a:gd name="connsiteY27" fmla="*/ 282131 h 1568838"/>
                  <a:gd name="connsiteX28" fmla="*/ 4438190 w 5060499"/>
                  <a:gd name="connsiteY28" fmla="*/ 284798 h 1568838"/>
                  <a:gd name="connsiteX29" fmla="*/ 4439809 w 5060499"/>
                  <a:gd name="connsiteY29" fmla="*/ 270605 h 1568838"/>
                  <a:gd name="connsiteX30" fmla="*/ 4422569 w 5060499"/>
                  <a:gd name="connsiteY30" fmla="*/ 261271 h 1568838"/>
                  <a:gd name="connsiteX31" fmla="*/ 4417901 w 5060499"/>
                  <a:gd name="connsiteY31" fmla="*/ 268415 h 1568838"/>
                  <a:gd name="connsiteX32" fmla="*/ 4434094 w 5060499"/>
                  <a:gd name="connsiteY32" fmla="*/ 269748 h 1568838"/>
                  <a:gd name="connsiteX33" fmla="*/ 4402280 w 5060499"/>
                  <a:gd name="connsiteY33" fmla="*/ 263652 h 1568838"/>
                  <a:gd name="connsiteX34" fmla="*/ 4378658 w 5060499"/>
                  <a:gd name="connsiteY34" fmla="*/ 243459 h 1568838"/>
                  <a:gd name="connsiteX35" fmla="*/ 4372372 w 5060499"/>
                  <a:gd name="connsiteY35" fmla="*/ 246602 h 1568838"/>
                  <a:gd name="connsiteX36" fmla="*/ 4375896 w 5060499"/>
                  <a:gd name="connsiteY36" fmla="*/ 261366 h 1568838"/>
                  <a:gd name="connsiteX37" fmla="*/ 4364942 w 5060499"/>
                  <a:gd name="connsiteY37" fmla="*/ 256985 h 1568838"/>
                  <a:gd name="connsiteX38" fmla="*/ 4366657 w 5060499"/>
                  <a:gd name="connsiteY38" fmla="*/ 246126 h 1568838"/>
                  <a:gd name="connsiteX39" fmla="*/ 4342463 w 5060499"/>
                  <a:gd name="connsiteY39" fmla="*/ 229553 h 1568838"/>
                  <a:gd name="connsiteX40" fmla="*/ 4340749 w 5060499"/>
                  <a:gd name="connsiteY40" fmla="*/ 250031 h 1568838"/>
                  <a:gd name="connsiteX41" fmla="*/ 4337796 w 5060499"/>
                  <a:gd name="connsiteY41" fmla="*/ 227838 h 1568838"/>
                  <a:gd name="connsiteX42" fmla="*/ 4101862 w 5060499"/>
                  <a:gd name="connsiteY42" fmla="*/ 157639 h 1568838"/>
                  <a:gd name="connsiteX43" fmla="*/ 4102338 w 5060499"/>
                  <a:gd name="connsiteY43" fmla="*/ 168402 h 1568838"/>
                  <a:gd name="connsiteX44" fmla="*/ 4089384 w 5060499"/>
                  <a:gd name="connsiteY44" fmla="*/ 173355 h 1568838"/>
                  <a:gd name="connsiteX45" fmla="*/ 4034901 w 5060499"/>
                  <a:gd name="connsiteY45" fmla="*/ 160973 h 1568838"/>
                  <a:gd name="connsiteX46" fmla="*/ 4025757 w 5060499"/>
                  <a:gd name="connsiteY46" fmla="*/ 153353 h 1568838"/>
                  <a:gd name="connsiteX47" fmla="*/ 4010612 w 5060499"/>
                  <a:gd name="connsiteY47" fmla="*/ 139160 h 1568838"/>
                  <a:gd name="connsiteX48" fmla="*/ 3980323 w 5060499"/>
                  <a:gd name="connsiteY48" fmla="*/ 130874 h 1568838"/>
                  <a:gd name="connsiteX49" fmla="*/ 3948985 w 5060499"/>
                  <a:gd name="connsiteY49" fmla="*/ 122968 h 1568838"/>
                  <a:gd name="connsiteX50" fmla="*/ 3942699 w 5060499"/>
                  <a:gd name="connsiteY50" fmla="*/ 123920 h 1568838"/>
                  <a:gd name="connsiteX51" fmla="*/ 3947271 w 5060499"/>
                  <a:gd name="connsiteY51" fmla="*/ 138398 h 1568838"/>
                  <a:gd name="connsiteX52" fmla="*/ 3916315 w 5060499"/>
                  <a:gd name="connsiteY52" fmla="*/ 133445 h 1568838"/>
                  <a:gd name="connsiteX53" fmla="*/ 3928507 w 5060499"/>
                  <a:gd name="connsiteY53" fmla="*/ 128683 h 1568838"/>
                  <a:gd name="connsiteX54" fmla="*/ 3937746 w 5060499"/>
                  <a:gd name="connsiteY54" fmla="*/ 123158 h 1568838"/>
                  <a:gd name="connsiteX55" fmla="*/ 3934698 w 5060499"/>
                  <a:gd name="connsiteY55" fmla="*/ 119729 h 1568838"/>
                  <a:gd name="connsiteX56" fmla="*/ 3924506 w 5060499"/>
                  <a:gd name="connsiteY56" fmla="*/ 124206 h 1568838"/>
                  <a:gd name="connsiteX57" fmla="*/ 3895169 w 5060499"/>
                  <a:gd name="connsiteY57" fmla="*/ 112871 h 1568838"/>
                  <a:gd name="connsiteX58" fmla="*/ 3887168 w 5060499"/>
                  <a:gd name="connsiteY58" fmla="*/ 123920 h 1568838"/>
                  <a:gd name="connsiteX59" fmla="*/ 3858688 w 5060499"/>
                  <a:gd name="connsiteY59" fmla="*/ 110109 h 1568838"/>
                  <a:gd name="connsiteX60" fmla="*/ 3866880 w 5060499"/>
                  <a:gd name="connsiteY60" fmla="*/ 114300 h 1568838"/>
                  <a:gd name="connsiteX61" fmla="*/ 3865927 w 5060499"/>
                  <a:gd name="connsiteY61" fmla="*/ 116967 h 1568838"/>
                  <a:gd name="connsiteX62" fmla="*/ 3843925 w 5060499"/>
                  <a:gd name="connsiteY62" fmla="*/ 114110 h 1568838"/>
                  <a:gd name="connsiteX63" fmla="*/ 3851259 w 5060499"/>
                  <a:gd name="connsiteY63" fmla="*/ 104013 h 1568838"/>
                  <a:gd name="connsiteX64" fmla="*/ 3823636 w 5060499"/>
                  <a:gd name="connsiteY64" fmla="*/ 100108 h 1568838"/>
                  <a:gd name="connsiteX65" fmla="*/ 3822684 w 5060499"/>
                  <a:gd name="connsiteY65" fmla="*/ 111633 h 1568838"/>
                  <a:gd name="connsiteX66" fmla="*/ 3808492 w 5060499"/>
                  <a:gd name="connsiteY66" fmla="*/ 104775 h 1568838"/>
                  <a:gd name="connsiteX67" fmla="*/ 3792775 w 5060499"/>
                  <a:gd name="connsiteY67" fmla="*/ 95917 h 1568838"/>
                  <a:gd name="connsiteX68" fmla="*/ 3733340 w 5060499"/>
                  <a:gd name="connsiteY68" fmla="*/ 82963 h 1568838"/>
                  <a:gd name="connsiteX69" fmla="*/ 3723338 w 5060499"/>
                  <a:gd name="connsiteY69" fmla="*/ 97631 h 1568838"/>
                  <a:gd name="connsiteX70" fmla="*/ 3719528 w 5060499"/>
                  <a:gd name="connsiteY70" fmla="*/ 95726 h 1568838"/>
                  <a:gd name="connsiteX71" fmla="*/ 3705241 w 5060499"/>
                  <a:gd name="connsiteY71" fmla="*/ 79915 h 1568838"/>
                  <a:gd name="connsiteX72" fmla="*/ 3695240 w 5060499"/>
                  <a:gd name="connsiteY72" fmla="*/ 77343 h 1568838"/>
                  <a:gd name="connsiteX73" fmla="*/ 3621802 w 5060499"/>
                  <a:gd name="connsiteY73" fmla="*/ 67151 h 1568838"/>
                  <a:gd name="connsiteX74" fmla="*/ 3588274 w 5060499"/>
                  <a:gd name="connsiteY74" fmla="*/ 61246 h 1568838"/>
                  <a:gd name="connsiteX75" fmla="*/ 3584273 w 5060499"/>
                  <a:gd name="connsiteY75" fmla="*/ 71152 h 1568838"/>
                  <a:gd name="connsiteX76" fmla="*/ 3560842 w 5060499"/>
                  <a:gd name="connsiteY76" fmla="*/ 58579 h 1568838"/>
                  <a:gd name="connsiteX77" fmla="*/ 3539887 w 5060499"/>
                  <a:gd name="connsiteY77" fmla="*/ 53816 h 1568838"/>
                  <a:gd name="connsiteX78" fmla="*/ 3369866 w 5060499"/>
                  <a:gd name="connsiteY78" fmla="*/ 39624 h 1568838"/>
                  <a:gd name="connsiteX79" fmla="*/ 3372056 w 5060499"/>
                  <a:gd name="connsiteY79" fmla="*/ 54102 h 1568838"/>
                  <a:gd name="connsiteX80" fmla="*/ 3348244 w 5060499"/>
                  <a:gd name="connsiteY80" fmla="*/ 37814 h 1568838"/>
                  <a:gd name="connsiteX81" fmla="*/ 3320431 w 5060499"/>
                  <a:gd name="connsiteY81" fmla="*/ 35528 h 1568838"/>
                  <a:gd name="connsiteX82" fmla="*/ 3316049 w 5060499"/>
                  <a:gd name="connsiteY82" fmla="*/ 51340 h 1568838"/>
                  <a:gd name="connsiteX83" fmla="*/ 3303571 w 5060499"/>
                  <a:gd name="connsiteY83" fmla="*/ 47054 h 1568838"/>
                  <a:gd name="connsiteX84" fmla="*/ 3257851 w 5060499"/>
                  <a:gd name="connsiteY84" fmla="*/ 46101 h 1568838"/>
                  <a:gd name="connsiteX85" fmla="*/ 3181270 w 5060499"/>
                  <a:gd name="connsiteY85" fmla="*/ 39910 h 1568838"/>
                  <a:gd name="connsiteX86" fmla="*/ 3064303 w 5060499"/>
                  <a:gd name="connsiteY86" fmla="*/ 32195 h 1568838"/>
                  <a:gd name="connsiteX87" fmla="*/ 3041443 w 5060499"/>
                  <a:gd name="connsiteY87" fmla="*/ 27813 h 1568838"/>
                  <a:gd name="connsiteX88" fmla="*/ 3028680 w 5060499"/>
                  <a:gd name="connsiteY88" fmla="*/ 30004 h 1568838"/>
                  <a:gd name="connsiteX89" fmla="*/ 3027823 w 5060499"/>
                  <a:gd name="connsiteY89" fmla="*/ 17431 h 1568838"/>
                  <a:gd name="connsiteX90" fmla="*/ 3021155 w 5060499"/>
                  <a:gd name="connsiteY90" fmla="*/ 26575 h 1568838"/>
                  <a:gd name="connsiteX91" fmla="*/ 3018202 w 5060499"/>
                  <a:gd name="connsiteY91" fmla="*/ 30099 h 1568838"/>
                  <a:gd name="connsiteX92" fmla="*/ 3013535 w 5060499"/>
                  <a:gd name="connsiteY92" fmla="*/ 28099 h 1568838"/>
                  <a:gd name="connsiteX93" fmla="*/ 3008582 w 5060499"/>
                  <a:gd name="connsiteY93" fmla="*/ 27432 h 1568838"/>
                  <a:gd name="connsiteX94" fmla="*/ 2998295 w 5060499"/>
                  <a:gd name="connsiteY94" fmla="*/ 26765 h 1568838"/>
                  <a:gd name="connsiteX95" fmla="*/ 2988961 w 5060499"/>
                  <a:gd name="connsiteY95" fmla="*/ 24670 h 1568838"/>
                  <a:gd name="connsiteX96" fmla="*/ 2975911 w 5060499"/>
                  <a:gd name="connsiteY96" fmla="*/ 24575 h 1568838"/>
                  <a:gd name="connsiteX97" fmla="*/ 2941336 w 5060499"/>
                  <a:gd name="connsiteY97" fmla="*/ 10097 h 1568838"/>
                  <a:gd name="connsiteX98" fmla="*/ 2939717 w 5060499"/>
                  <a:gd name="connsiteY98" fmla="*/ 28956 h 1568838"/>
                  <a:gd name="connsiteX99" fmla="*/ 2929239 w 5060499"/>
                  <a:gd name="connsiteY99" fmla="*/ 21241 h 1568838"/>
                  <a:gd name="connsiteX100" fmla="*/ 2909617 w 5060499"/>
                  <a:gd name="connsiteY100" fmla="*/ 10097 h 1568838"/>
                  <a:gd name="connsiteX101" fmla="*/ 2854468 w 5060499"/>
                  <a:gd name="connsiteY101" fmla="*/ 7525 h 1568838"/>
                  <a:gd name="connsiteX102" fmla="*/ 2828560 w 5060499"/>
                  <a:gd name="connsiteY102" fmla="*/ 7144 h 1568838"/>
                  <a:gd name="connsiteX103" fmla="*/ 2810081 w 5060499"/>
                  <a:gd name="connsiteY103" fmla="*/ 10478 h 1568838"/>
                  <a:gd name="connsiteX104" fmla="*/ 2809319 w 5060499"/>
                  <a:gd name="connsiteY104" fmla="*/ 7334 h 1568838"/>
                  <a:gd name="connsiteX105" fmla="*/ 2794841 w 5060499"/>
                  <a:gd name="connsiteY105" fmla="*/ 20765 h 1568838"/>
                  <a:gd name="connsiteX106" fmla="*/ 2783697 w 5060499"/>
                  <a:gd name="connsiteY106" fmla="*/ 5239 h 1568838"/>
                  <a:gd name="connsiteX107" fmla="*/ 2758932 w 5060499"/>
                  <a:gd name="connsiteY107" fmla="*/ 10192 h 1568838"/>
                  <a:gd name="connsiteX108" fmla="*/ 2756170 w 5060499"/>
                  <a:gd name="connsiteY108" fmla="*/ 8858 h 1568838"/>
                  <a:gd name="connsiteX109" fmla="*/ 2727500 w 5060499"/>
                  <a:gd name="connsiteY109" fmla="*/ 15335 h 1568838"/>
                  <a:gd name="connsiteX110" fmla="*/ 2712355 w 5060499"/>
                  <a:gd name="connsiteY110" fmla="*/ 4096 h 1568838"/>
                  <a:gd name="connsiteX111" fmla="*/ 2692162 w 5060499"/>
                  <a:gd name="connsiteY111" fmla="*/ 6191 h 1568838"/>
                  <a:gd name="connsiteX112" fmla="*/ 2688923 w 5060499"/>
                  <a:gd name="connsiteY112" fmla="*/ 13907 h 1568838"/>
                  <a:gd name="connsiteX113" fmla="*/ 2687018 w 5060499"/>
                  <a:gd name="connsiteY113" fmla="*/ 10478 h 1568838"/>
                  <a:gd name="connsiteX114" fmla="*/ 2660539 w 5060499"/>
                  <a:gd name="connsiteY114" fmla="*/ 17907 h 1568838"/>
                  <a:gd name="connsiteX115" fmla="*/ 2653871 w 5060499"/>
                  <a:gd name="connsiteY115" fmla="*/ 7430 h 1568838"/>
                  <a:gd name="connsiteX116" fmla="*/ 2654443 w 5060499"/>
                  <a:gd name="connsiteY116" fmla="*/ 16955 h 1568838"/>
                  <a:gd name="connsiteX117" fmla="*/ 2648823 w 5060499"/>
                  <a:gd name="connsiteY117" fmla="*/ 17431 h 1568838"/>
                  <a:gd name="connsiteX118" fmla="*/ 2646442 w 5060499"/>
                  <a:gd name="connsiteY118" fmla="*/ 5524 h 1568838"/>
                  <a:gd name="connsiteX119" fmla="*/ 2614438 w 5060499"/>
                  <a:gd name="connsiteY119" fmla="*/ 2953 h 1568838"/>
                  <a:gd name="connsiteX120" fmla="*/ 2596054 w 5060499"/>
                  <a:gd name="connsiteY120" fmla="*/ 13811 h 1568838"/>
                  <a:gd name="connsiteX121" fmla="*/ 2572813 w 5060499"/>
                  <a:gd name="connsiteY121" fmla="*/ 10192 h 1568838"/>
                  <a:gd name="connsiteX122" fmla="*/ 2559193 w 5060499"/>
                  <a:gd name="connsiteY122" fmla="*/ 16859 h 1568838"/>
                  <a:gd name="connsiteX123" fmla="*/ 2530618 w 5060499"/>
                  <a:gd name="connsiteY123" fmla="*/ 14859 h 1568838"/>
                  <a:gd name="connsiteX124" fmla="*/ 2535190 w 5060499"/>
                  <a:gd name="connsiteY124" fmla="*/ 3048 h 1568838"/>
                  <a:gd name="connsiteX125" fmla="*/ 2532142 w 5060499"/>
                  <a:gd name="connsiteY125" fmla="*/ 0 h 1568838"/>
                  <a:gd name="connsiteX126" fmla="*/ 2524617 w 5060499"/>
                  <a:gd name="connsiteY126" fmla="*/ 9049 h 1568838"/>
                  <a:gd name="connsiteX127" fmla="*/ 2500138 w 5060499"/>
                  <a:gd name="connsiteY127" fmla="*/ 4667 h 1568838"/>
                  <a:gd name="connsiteX128" fmla="*/ 2489660 w 5060499"/>
                  <a:gd name="connsiteY128" fmla="*/ 3905 h 1568838"/>
                  <a:gd name="connsiteX129" fmla="*/ 2493756 w 5060499"/>
                  <a:gd name="connsiteY129" fmla="*/ 12954 h 1568838"/>
                  <a:gd name="connsiteX130" fmla="*/ 2479087 w 5060499"/>
                  <a:gd name="connsiteY130" fmla="*/ 10478 h 1568838"/>
                  <a:gd name="connsiteX131" fmla="*/ 2464705 w 5060499"/>
                  <a:gd name="connsiteY131" fmla="*/ 1619 h 1568838"/>
                  <a:gd name="connsiteX132" fmla="*/ 2466134 w 5060499"/>
                  <a:gd name="connsiteY132" fmla="*/ 12478 h 1568838"/>
                  <a:gd name="connsiteX133" fmla="*/ 2454037 w 5060499"/>
                  <a:gd name="connsiteY133" fmla="*/ 2953 h 1568838"/>
                  <a:gd name="connsiteX134" fmla="*/ 2444607 w 5060499"/>
                  <a:gd name="connsiteY134" fmla="*/ 15716 h 1568838"/>
                  <a:gd name="connsiteX135" fmla="*/ 2443750 w 5060499"/>
                  <a:gd name="connsiteY135" fmla="*/ 7715 h 1568838"/>
                  <a:gd name="connsiteX136" fmla="*/ 2420794 w 5060499"/>
                  <a:gd name="connsiteY136" fmla="*/ 3810 h 1568838"/>
                  <a:gd name="connsiteX137" fmla="*/ 2394696 w 5060499"/>
                  <a:gd name="connsiteY137" fmla="*/ 8287 h 1568838"/>
                  <a:gd name="connsiteX138" fmla="*/ 2372503 w 5060499"/>
                  <a:gd name="connsiteY138" fmla="*/ 3524 h 1568838"/>
                  <a:gd name="connsiteX139" fmla="*/ 2367740 w 5060499"/>
                  <a:gd name="connsiteY139" fmla="*/ 17336 h 1568838"/>
                  <a:gd name="connsiteX140" fmla="*/ 2364692 w 5060499"/>
                  <a:gd name="connsiteY140" fmla="*/ 16764 h 1568838"/>
                  <a:gd name="connsiteX141" fmla="*/ 2365645 w 5060499"/>
                  <a:gd name="connsiteY141" fmla="*/ 5239 h 1568838"/>
                  <a:gd name="connsiteX142" fmla="*/ 2339546 w 5060499"/>
                  <a:gd name="connsiteY142" fmla="*/ 5429 h 1568838"/>
                  <a:gd name="connsiteX143" fmla="*/ 2290778 w 5060499"/>
                  <a:gd name="connsiteY143" fmla="*/ 16859 h 1568838"/>
                  <a:gd name="connsiteX144" fmla="*/ 2276491 w 5060499"/>
                  <a:gd name="connsiteY144" fmla="*/ 6763 h 1568838"/>
                  <a:gd name="connsiteX145" fmla="*/ 2259631 w 5060499"/>
                  <a:gd name="connsiteY145" fmla="*/ 7906 h 1568838"/>
                  <a:gd name="connsiteX146" fmla="*/ 2251916 w 5060499"/>
                  <a:gd name="connsiteY146" fmla="*/ 11621 h 1568838"/>
                  <a:gd name="connsiteX147" fmla="*/ 2231818 w 5060499"/>
                  <a:gd name="connsiteY147" fmla="*/ 8954 h 1568838"/>
                  <a:gd name="connsiteX148" fmla="*/ 2210673 w 5060499"/>
                  <a:gd name="connsiteY148" fmla="*/ 10859 h 1568838"/>
                  <a:gd name="connsiteX149" fmla="*/ 2168382 w 5060499"/>
                  <a:gd name="connsiteY149" fmla="*/ 10573 h 1568838"/>
                  <a:gd name="connsiteX150" fmla="*/ 2125138 w 5060499"/>
                  <a:gd name="connsiteY150" fmla="*/ 15716 h 1568838"/>
                  <a:gd name="connsiteX151" fmla="*/ 2103802 w 5060499"/>
                  <a:gd name="connsiteY151" fmla="*/ 16002 h 1568838"/>
                  <a:gd name="connsiteX152" fmla="*/ 2064274 w 5060499"/>
                  <a:gd name="connsiteY152" fmla="*/ 20860 h 1568838"/>
                  <a:gd name="connsiteX153" fmla="*/ 2056844 w 5060499"/>
                  <a:gd name="connsiteY153" fmla="*/ 15621 h 1568838"/>
                  <a:gd name="connsiteX154" fmla="*/ 2018554 w 5060499"/>
                  <a:gd name="connsiteY154" fmla="*/ 19050 h 1568838"/>
                  <a:gd name="connsiteX155" fmla="*/ 1987883 w 5060499"/>
                  <a:gd name="connsiteY155" fmla="*/ 20574 h 1568838"/>
                  <a:gd name="connsiteX156" fmla="*/ 1972262 w 5060499"/>
                  <a:gd name="connsiteY156" fmla="*/ 26956 h 1568838"/>
                  <a:gd name="connsiteX157" fmla="*/ 1931305 w 5060499"/>
                  <a:gd name="connsiteY157" fmla="*/ 33719 h 1568838"/>
                  <a:gd name="connsiteX158" fmla="*/ 1931019 w 5060499"/>
                  <a:gd name="connsiteY158" fmla="*/ 19145 h 1568838"/>
                  <a:gd name="connsiteX159" fmla="*/ 1877203 w 5060499"/>
                  <a:gd name="connsiteY159" fmla="*/ 27908 h 1568838"/>
                  <a:gd name="connsiteX160" fmla="*/ 1858153 w 5060499"/>
                  <a:gd name="connsiteY160" fmla="*/ 28861 h 1568838"/>
                  <a:gd name="connsiteX161" fmla="*/ 1824148 w 5060499"/>
                  <a:gd name="connsiteY161" fmla="*/ 32957 h 1568838"/>
                  <a:gd name="connsiteX162" fmla="*/ 1819195 w 5060499"/>
                  <a:gd name="connsiteY162" fmla="*/ 31242 h 1568838"/>
                  <a:gd name="connsiteX163" fmla="*/ 1779762 w 5060499"/>
                  <a:gd name="connsiteY163" fmla="*/ 34671 h 1568838"/>
                  <a:gd name="connsiteX164" fmla="*/ 1775380 w 5060499"/>
                  <a:gd name="connsiteY164" fmla="*/ 36100 h 1568838"/>
                  <a:gd name="connsiteX165" fmla="*/ 1760331 w 5060499"/>
                  <a:gd name="connsiteY165" fmla="*/ 39338 h 1568838"/>
                  <a:gd name="connsiteX166" fmla="*/ 1748329 w 5060499"/>
                  <a:gd name="connsiteY166" fmla="*/ 42577 h 1568838"/>
                  <a:gd name="connsiteX167" fmla="*/ 1725374 w 5060499"/>
                  <a:gd name="connsiteY167" fmla="*/ 49625 h 1568838"/>
                  <a:gd name="connsiteX168" fmla="*/ 1707181 w 5060499"/>
                  <a:gd name="connsiteY168" fmla="*/ 43244 h 1568838"/>
                  <a:gd name="connsiteX169" fmla="*/ 1690894 w 5060499"/>
                  <a:gd name="connsiteY169" fmla="*/ 44196 h 1568838"/>
                  <a:gd name="connsiteX170" fmla="*/ 1673082 w 5060499"/>
                  <a:gd name="connsiteY170" fmla="*/ 48387 h 1568838"/>
                  <a:gd name="connsiteX171" fmla="*/ 1662319 w 5060499"/>
                  <a:gd name="connsiteY171" fmla="*/ 51054 h 1568838"/>
                  <a:gd name="connsiteX172" fmla="*/ 1641554 w 5060499"/>
                  <a:gd name="connsiteY172" fmla="*/ 50102 h 1568838"/>
                  <a:gd name="connsiteX173" fmla="*/ 1634696 w 5060499"/>
                  <a:gd name="connsiteY173" fmla="*/ 46863 h 1568838"/>
                  <a:gd name="connsiteX174" fmla="*/ 1631934 w 5060499"/>
                  <a:gd name="connsiteY174" fmla="*/ 52483 h 1568838"/>
                  <a:gd name="connsiteX175" fmla="*/ 1628029 w 5060499"/>
                  <a:gd name="connsiteY175" fmla="*/ 59627 h 1568838"/>
                  <a:gd name="connsiteX176" fmla="*/ 1619456 w 5060499"/>
                  <a:gd name="connsiteY176" fmla="*/ 60579 h 1568838"/>
                  <a:gd name="connsiteX177" fmla="*/ 1617932 w 5060499"/>
                  <a:gd name="connsiteY177" fmla="*/ 50483 h 1568838"/>
                  <a:gd name="connsiteX178" fmla="*/ 1615551 w 5060499"/>
                  <a:gd name="connsiteY178" fmla="*/ 50197 h 1568838"/>
                  <a:gd name="connsiteX179" fmla="*/ 1611836 w 5060499"/>
                  <a:gd name="connsiteY179" fmla="*/ 58007 h 1568838"/>
                  <a:gd name="connsiteX180" fmla="*/ 1592881 w 5060499"/>
                  <a:gd name="connsiteY180" fmla="*/ 53150 h 1568838"/>
                  <a:gd name="connsiteX181" fmla="*/ 1590024 w 5060499"/>
                  <a:gd name="connsiteY181" fmla="*/ 61055 h 1568838"/>
                  <a:gd name="connsiteX182" fmla="*/ 1575355 w 5060499"/>
                  <a:gd name="connsiteY182" fmla="*/ 58674 h 1568838"/>
                  <a:gd name="connsiteX183" fmla="*/ 1546399 w 5060499"/>
                  <a:gd name="connsiteY183" fmla="*/ 67342 h 1568838"/>
                  <a:gd name="connsiteX184" fmla="*/ 1510490 w 5060499"/>
                  <a:gd name="connsiteY184" fmla="*/ 64770 h 1568838"/>
                  <a:gd name="connsiteX185" fmla="*/ 1510871 w 5060499"/>
                  <a:gd name="connsiteY185" fmla="*/ 69628 h 1568838"/>
                  <a:gd name="connsiteX186" fmla="*/ 1491440 w 5060499"/>
                  <a:gd name="connsiteY186" fmla="*/ 68961 h 1568838"/>
                  <a:gd name="connsiteX187" fmla="*/ 1472581 w 5060499"/>
                  <a:gd name="connsiteY187" fmla="*/ 72295 h 1568838"/>
                  <a:gd name="connsiteX188" fmla="*/ 1462960 w 5060499"/>
                  <a:gd name="connsiteY188" fmla="*/ 73914 h 1568838"/>
                  <a:gd name="connsiteX189" fmla="*/ 1424289 w 5060499"/>
                  <a:gd name="connsiteY189" fmla="*/ 72009 h 1568838"/>
                  <a:gd name="connsiteX190" fmla="*/ 1420860 w 5060499"/>
                  <a:gd name="connsiteY190" fmla="*/ 75819 h 1568838"/>
                  <a:gd name="connsiteX191" fmla="*/ 1421050 w 5060499"/>
                  <a:gd name="connsiteY191" fmla="*/ 78010 h 1568838"/>
                  <a:gd name="connsiteX192" fmla="*/ 1432385 w 5060499"/>
                  <a:gd name="connsiteY192" fmla="*/ 77438 h 1568838"/>
                  <a:gd name="connsiteX193" fmla="*/ 1432861 w 5060499"/>
                  <a:gd name="connsiteY193" fmla="*/ 80867 h 1568838"/>
                  <a:gd name="connsiteX194" fmla="*/ 1389904 w 5060499"/>
                  <a:gd name="connsiteY194" fmla="*/ 87535 h 1568838"/>
                  <a:gd name="connsiteX195" fmla="*/ 1392571 w 5060499"/>
                  <a:gd name="connsiteY195" fmla="*/ 74390 h 1568838"/>
                  <a:gd name="connsiteX196" fmla="*/ 1378569 w 5060499"/>
                  <a:gd name="connsiteY196" fmla="*/ 87059 h 1568838"/>
                  <a:gd name="connsiteX197" fmla="*/ 1300654 w 5060499"/>
                  <a:gd name="connsiteY197" fmla="*/ 99155 h 1568838"/>
                  <a:gd name="connsiteX198" fmla="*/ 1293796 w 5060499"/>
                  <a:gd name="connsiteY198" fmla="*/ 96869 h 1568838"/>
                  <a:gd name="connsiteX199" fmla="*/ 1279985 w 5060499"/>
                  <a:gd name="connsiteY199" fmla="*/ 89059 h 1568838"/>
                  <a:gd name="connsiteX200" fmla="*/ 1277509 w 5060499"/>
                  <a:gd name="connsiteY200" fmla="*/ 92202 h 1568838"/>
                  <a:gd name="connsiteX201" fmla="*/ 1283414 w 5060499"/>
                  <a:gd name="connsiteY201" fmla="*/ 104775 h 1568838"/>
                  <a:gd name="connsiteX202" fmla="*/ 1215691 w 5060499"/>
                  <a:gd name="connsiteY202" fmla="*/ 113919 h 1568838"/>
                  <a:gd name="connsiteX203" fmla="*/ 1193498 w 5060499"/>
                  <a:gd name="connsiteY203" fmla="*/ 116681 h 1568838"/>
                  <a:gd name="connsiteX204" fmla="*/ 1149397 w 5060499"/>
                  <a:gd name="connsiteY204" fmla="*/ 124587 h 1568838"/>
                  <a:gd name="connsiteX205" fmla="*/ 1120346 w 5060499"/>
                  <a:gd name="connsiteY205" fmla="*/ 127254 h 1568838"/>
                  <a:gd name="connsiteX206" fmla="*/ 1081389 w 5060499"/>
                  <a:gd name="connsiteY206" fmla="*/ 137065 h 1568838"/>
                  <a:gd name="connsiteX207" fmla="*/ 1053481 w 5060499"/>
                  <a:gd name="connsiteY207" fmla="*/ 135636 h 1568838"/>
                  <a:gd name="connsiteX208" fmla="*/ 1033478 w 5060499"/>
                  <a:gd name="connsiteY208" fmla="*/ 146685 h 1568838"/>
                  <a:gd name="connsiteX209" fmla="*/ 1016428 w 5060499"/>
                  <a:gd name="connsiteY209" fmla="*/ 150686 h 1568838"/>
                  <a:gd name="connsiteX210" fmla="*/ 1006903 w 5060499"/>
                  <a:gd name="connsiteY210" fmla="*/ 151067 h 1568838"/>
                  <a:gd name="connsiteX211" fmla="*/ 1009475 w 5060499"/>
                  <a:gd name="connsiteY211" fmla="*/ 141446 h 1568838"/>
                  <a:gd name="connsiteX212" fmla="*/ 995664 w 5060499"/>
                  <a:gd name="connsiteY212" fmla="*/ 147638 h 1568838"/>
                  <a:gd name="connsiteX213" fmla="*/ 953087 w 5060499"/>
                  <a:gd name="connsiteY213" fmla="*/ 164687 h 1568838"/>
                  <a:gd name="connsiteX214" fmla="*/ 949944 w 5060499"/>
                  <a:gd name="connsiteY214" fmla="*/ 164021 h 1568838"/>
                  <a:gd name="connsiteX215" fmla="*/ 906224 w 5060499"/>
                  <a:gd name="connsiteY215" fmla="*/ 173450 h 1568838"/>
                  <a:gd name="connsiteX216" fmla="*/ 882602 w 5060499"/>
                  <a:gd name="connsiteY216" fmla="*/ 179927 h 1568838"/>
                  <a:gd name="connsiteX217" fmla="*/ 872696 w 5060499"/>
                  <a:gd name="connsiteY217" fmla="*/ 177451 h 1568838"/>
                  <a:gd name="connsiteX218" fmla="*/ 869743 w 5060499"/>
                  <a:gd name="connsiteY218" fmla="*/ 184404 h 1568838"/>
                  <a:gd name="connsiteX219" fmla="*/ 841549 w 5060499"/>
                  <a:gd name="connsiteY219" fmla="*/ 195739 h 1568838"/>
                  <a:gd name="connsiteX220" fmla="*/ 811450 w 5060499"/>
                  <a:gd name="connsiteY220" fmla="*/ 197358 h 1568838"/>
                  <a:gd name="connsiteX221" fmla="*/ 807545 w 5060499"/>
                  <a:gd name="connsiteY221" fmla="*/ 207645 h 1568838"/>
                  <a:gd name="connsiteX222" fmla="*/ 804592 w 5060499"/>
                  <a:gd name="connsiteY222" fmla="*/ 206978 h 1568838"/>
                  <a:gd name="connsiteX223" fmla="*/ 804783 w 5060499"/>
                  <a:gd name="connsiteY223" fmla="*/ 197167 h 1568838"/>
                  <a:gd name="connsiteX224" fmla="*/ 761063 w 5060499"/>
                  <a:gd name="connsiteY224" fmla="*/ 217265 h 1568838"/>
                  <a:gd name="connsiteX225" fmla="*/ 697627 w 5060499"/>
                  <a:gd name="connsiteY225" fmla="*/ 233934 h 1568838"/>
                  <a:gd name="connsiteX226" fmla="*/ 699532 w 5060499"/>
                  <a:gd name="connsiteY226" fmla="*/ 241840 h 1568838"/>
                  <a:gd name="connsiteX227" fmla="*/ 681339 w 5060499"/>
                  <a:gd name="connsiteY227" fmla="*/ 237173 h 1568838"/>
                  <a:gd name="connsiteX228" fmla="*/ 664099 w 5060499"/>
                  <a:gd name="connsiteY228" fmla="*/ 244030 h 1568838"/>
                  <a:gd name="connsiteX229" fmla="*/ 658098 w 5060499"/>
                  <a:gd name="connsiteY229" fmla="*/ 249746 h 1568838"/>
                  <a:gd name="connsiteX230" fmla="*/ 624189 w 5060499"/>
                  <a:gd name="connsiteY230" fmla="*/ 262319 h 1568838"/>
                  <a:gd name="connsiteX231" fmla="*/ 604948 w 5060499"/>
                  <a:gd name="connsiteY231" fmla="*/ 268510 h 1568838"/>
                  <a:gd name="connsiteX232" fmla="*/ 599614 w 5060499"/>
                  <a:gd name="connsiteY232" fmla="*/ 278130 h 1568838"/>
                  <a:gd name="connsiteX233" fmla="*/ 595614 w 5060499"/>
                  <a:gd name="connsiteY233" fmla="*/ 277559 h 1568838"/>
                  <a:gd name="connsiteX234" fmla="*/ 593899 w 5060499"/>
                  <a:gd name="connsiteY234" fmla="*/ 268034 h 1568838"/>
                  <a:gd name="connsiteX235" fmla="*/ 589708 w 5060499"/>
                  <a:gd name="connsiteY235" fmla="*/ 263557 h 1568838"/>
                  <a:gd name="connsiteX236" fmla="*/ 571135 w 5060499"/>
                  <a:gd name="connsiteY236" fmla="*/ 283274 h 1568838"/>
                  <a:gd name="connsiteX237" fmla="*/ 542655 w 5060499"/>
                  <a:gd name="connsiteY237" fmla="*/ 290608 h 1568838"/>
                  <a:gd name="connsiteX238" fmla="*/ 486934 w 5060499"/>
                  <a:gd name="connsiteY238" fmla="*/ 323564 h 1568838"/>
                  <a:gd name="connsiteX239" fmla="*/ 468169 w 5060499"/>
                  <a:gd name="connsiteY239" fmla="*/ 329946 h 1568838"/>
                  <a:gd name="connsiteX240" fmla="*/ 451120 w 5060499"/>
                  <a:gd name="connsiteY240" fmla="*/ 335280 h 1568838"/>
                  <a:gd name="connsiteX241" fmla="*/ 434737 w 5060499"/>
                  <a:gd name="connsiteY241" fmla="*/ 346615 h 1568838"/>
                  <a:gd name="connsiteX242" fmla="*/ 414544 w 5060499"/>
                  <a:gd name="connsiteY242" fmla="*/ 355378 h 1568838"/>
                  <a:gd name="connsiteX243" fmla="*/ 392350 w 5060499"/>
                  <a:gd name="connsiteY243" fmla="*/ 370713 h 1568838"/>
                  <a:gd name="connsiteX244" fmla="*/ 358060 w 5060499"/>
                  <a:gd name="connsiteY244" fmla="*/ 385191 h 1568838"/>
                  <a:gd name="connsiteX245" fmla="*/ 286432 w 5060499"/>
                  <a:gd name="connsiteY245" fmla="*/ 425291 h 1568838"/>
                  <a:gd name="connsiteX246" fmla="*/ 173847 w 5060499"/>
                  <a:gd name="connsiteY246" fmla="*/ 503682 h 1568838"/>
                  <a:gd name="connsiteX247" fmla="*/ 120316 w 5060499"/>
                  <a:gd name="connsiteY247" fmla="*/ 555403 h 1568838"/>
                  <a:gd name="connsiteX248" fmla="*/ 72787 w 5060499"/>
                  <a:gd name="connsiteY248" fmla="*/ 616458 h 1568838"/>
                  <a:gd name="connsiteX249" fmla="*/ 32305 w 5060499"/>
                  <a:gd name="connsiteY249" fmla="*/ 699992 h 1568838"/>
                  <a:gd name="connsiteX250" fmla="*/ 6493 w 5060499"/>
                  <a:gd name="connsiteY250" fmla="*/ 777907 h 1568838"/>
                  <a:gd name="connsiteX251" fmla="*/ 16 w 5060499"/>
                  <a:gd name="connsiteY251" fmla="*/ 859536 h 1568838"/>
                  <a:gd name="connsiteX252" fmla="*/ 5159 w 5060499"/>
                  <a:gd name="connsiteY252" fmla="*/ 874300 h 1568838"/>
                  <a:gd name="connsiteX253" fmla="*/ 7826 w 5060499"/>
                  <a:gd name="connsiteY253" fmla="*/ 885158 h 1568838"/>
                  <a:gd name="connsiteX254" fmla="*/ 5921 w 5060499"/>
                  <a:gd name="connsiteY254" fmla="*/ 908114 h 1568838"/>
                  <a:gd name="connsiteX255" fmla="*/ 14684 w 5060499"/>
                  <a:gd name="connsiteY255" fmla="*/ 947452 h 1568838"/>
                  <a:gd name="connsiteX256" fmla="*/ 25638 w 5060499"/>
                  <a:gd name="connsiteY256" fmla="*/ 969836 h 1568838"/>
                  <a:gd name="connsiteX257" fmla="*/ 30877 w 5060499"/>
                  <a:gd name="connsiteY257" fmla="*/ 941165 h 1568838"/>
                  <a:gd name="connsiteX258" fmla="*/ 18589 w 5060499"/>
                  <a:gd name="connsiteY258" fmla="*/ 927830 h 1568838"/>
                  <a:gd name="connsiteX259" fmla="*/ 17161 w 5060499"/>
                  <a:gd name="connsiteY259" fmla="*/ 910399 h 1568838"/>
                  <a:gd name="connsiteX260" fmla="*/ 35734 w 5060499"/>
                  <a:gd name="connsiteY260" fmla="*/ 918496 h 1568838"/>
                  <a:gd name="connsiteX261" fmla="*/ 37735 w 5060499"/>
                  <a:gd name="connsiteY261" fmla="*/ 936593 h 1568838"/>
                  <a:gd name="connsiteX262" fmla="*/ 46783 w 5060499"/>
                  <a:gd name="connsiteY262" fmla="*/ 959930 h 1568838"/>
                  <a:gd name="connsiteX263" fmla="*/ 61642 w 5060499"/>
                  <a:gd name="connsiteY263" fmla="*/ 991362 h 1568838"/>
                  <a:gd name="connsiteX264" fmla="*/ 77073 w 5060499"/>
                  <a:gd name="connsiteY264" fmla="*/ 1026128 h 1568838"/>
                  <a:gd name="connsiteX265" fmla="*/ 74596 w 5060499"/>
                  <a:gd name="connsiteY265" fmla="*/ 1034415 h 1568838"/>
                  <a:gd name="connsiteX266" fmla="*/ 64976 w 5060499"/>
                  <a:gd name="connsiteY266" fmla="*/ 1028795 h 1568838"/>
                  <a:gd name="connsiteX267" fmla="*/ 43735 w 5060499"/>
                  <a:gd name="connsiteY267" fmla="*/ 1005364 h 1568838"/>
                  <a:gd name="connsiteX268" fmla="*/ 36496 w 5060499"/>
                  <a:gd name="connsiteY268" fmla="*/ 977741 h 1568838"/>
                  <a:gd name="connsiteX269" fmla="*/ 23066 w 5060499"/>
                  <a:gd name="connsiteY269" fmla="*/ 986028 h 1568838"/>
                  <a:gd name="connsiteX270" fmla="*/ 37258 w 5060499"/>
                  <a:gd name="connsiteY270" fmla="*/ 1004888 h 1568838"/>
                  <a:gd name="connsiteX271" fmla="*/ 42116 w 5060499"/>
                  <a:gd name="connsiteY271" fmla="*/ 1016889 h 1568838"/>
                  <a:gd name="connsiteX272" fmla="*/ 44783 w 5060499"/>
                  <a:gd name="connsiteY272" fmla="*/ 1025557 h 1568838"/>
                  <a:gd name="connsiteX273" fmla="*/ 72120 w 5060499"/>
                  <a:gd name="connsiteY273" fmla="*/ 1063847 h 1568838"/>
                  <a:gd name="connsiteX274" fmla="*/ 248428 w 5060499"/>
                  <a:gd name="connsiteY274" fmla="*/ 1189768 h 1568838"/>
                  <a:gd name="connsiteX275" fmla="*/ 344154 w 5060499"/>
                  <a:gd name="connsiteY275" fmla="*/ 1233011 h 1568838"/>
                  <a:gd name="connsiteX276" fmla="*/ 467598 w 5060499"/>
                  <a:gd name="connsiteY276" fmla="*/ 1280160 h 1568838"/>
                  <a:gd name="connsiteX277" fmla="*/ 647620 w 5060499"/>
                  <a:gd name="connsiteY277" fmla="*/ 1333119 h 1568838"/>
                  <a:gd name="connsiteX278" fmla="*/ 724963 w 5060499"/>
                  <a:gd name="connsiteY278" fmla="*/ 1352836 h 1568838"/>
                  <a:gd name="connsiteX279" fmla="*/ 831548 w 5060499"/>
                  <a:gd name="connsiteY279" fmla="*/ 1373886 h 1568838"/>
                  <a:gd name="connsiteX280" fmla="*/ 886793 w 5060499"/>
                  <a:gd name="connsiteY280" fmla="*/ 1385125 h 1568838"/>
                  <a:gd name="connsiteX281" fmla="*/ 930703 w 5060499"/>
                  <a:gd name="connsiteY281" fmla="*/ 1390936 h 1568838"/>
                  <a:gd name="connsiteX282" fmla="*/ 977566 w 5060499"/>
                  <a:gd name="connsiteY282" fmla="*/ 1399889 h 1568838"/>
                  <a:gd name="connsiteX283" fmla="*/ 1043670 w 5060499"/>
                  <a:gd name="connsiteY283" fmla="*/ 1414748 h 1568838"/>
                  <a:gd name="connsiteX284" fmla="*/ 1194736 w 5060499"/>
                  <a:gd name="connsiteY284" fmla="*/ 1438466 h 1568838"/>
                  <a:gd name="connsiteX285" fmla="*/ 1272937 w 5060499"/>
                  <a:gd name="connsiteY285" fmla="*/ 1446752 h 1568838"/>
                  <a:gd name="connsiteX286" fmla="*/ 1325705 w 5060499"/>
                  <a:gd name="connsiteY286" fmla="*/ 1457801 h 1568838"/>
                  <a:gd name="connsiteX287" fmla="*/ 1371616 w 5060499"/>
                  <a:gd name="connsiteY287" fmla="*/ 1464183 h 1568838"/>
                  <a:gd name="connsiteX288" fmla="*/ 1422098 w 5060499"/>
                  <a:gd name="connsiteY288" fmla="*/ 1468469 h 1568838"/>
                  <a:gd name="connsiteX289" fmla="*/ 1415335 w 5060499"/>
                  <a:gd name="connsiteY289" fmla="*/ 1489043 h 1568838"/>
                  <a:gd name="connsiteX290" fmla="*/ 1410287 w 5060499"/>
                  <a:gd name="connsiteY290" fmla="*/ 1487519 h 1568838"/>
                  <a:gd name="connsiteX291" fmla="*/ 1412859 w 5060499"/>
                  <a:gd name="connsiteY291" fmla="*/ 1475137 h 1568838"/>
                  <a:gd name="connsiteX292" fmla="*/ 1389999 w 5060499"/>
                  <a:gd name="connsiteY292" fmla="*/ 1480947 h 1568838"/>
                  <a:gd name="connsiteX293" fmla="*/ 1370663 w 5060499"/>
                  <a:gd name="connsiteY293" fmla="*/ 1477994 h 1568838"/>
                  <a:gd name="connsiteX294" fmla="*/ 1334087 w 5060499"/>
                  <a:gd name="connsiteY294" fmla="*/ 1494092 h 1568838"/>
                  <a:gd name="connsiteX295" fmla="*/ 1331706 w 5060499"/>
                  <a:gd name="connsiteY295" fmla="*/ 1508093 h 1568838"/>
                  <a:gd name="connsiteX296" fmla="*/ 1353899 w 5060499"/>
                  <a:gd name="connsiteY296" fmla="*/ 1524857 h 1568838"/>
                  <a:gd name="connsiteX297" fmla="*/ 1334944 w 5060499"/>
                  <a:gd name="connsiteY297" fmla="*/ 1541812 h 1568838"/>
                  <a:gd name="connsiteX298" fmla="*/ 1311608 w 5060499"/>
                  <a:gd name="connsiteY298" fmla="*/ 1547146 h 1568838"/>
                  <a:gd name="connsiteX299" fmla="*/ 1303321 w 5060499"/>
                  <a:gd name="connsiteY299" fmla="*/ 1555242 h 1568838"/>
                  <a:gd name="connsiteX300" fmla="*/ 1313608 w 5060499"/>
                  <a:gd name="connsiteY300" fmla="*/ 1559814 h 1568838"/>
                  <a:gd name="connsiteX301" fmla="*/ 1368282 w 5060499"/>
                  <a:gd name="connsiteY301" fmla="*/ 1562576 h 1568838"/>
                  <a:gd name="connsiteX302" fmla="*/ 1396381 w 5060499"/>
                  <a:gd name="connsiteY302" fmla="*/ 1559814 h 1568838"/>
                  <a:gd name="connsiteX303" fmla="*/ 1397809 w 5060499"/>
                  <a:gd name="connsiteY303" fmla="*/ 1559814 h 1568838"/>
                  <a:gd name="connsiteX304" fmla="*/ 1405048 w 5060499"/>
                  <a:gd name="connsiteY304" fmla="*/ 1568101 h 1568838"/>
                  <a:gd name="connsiteX305" fmla="*/ 1422955 w 5060499"/>
                  <a:gd name="connsiteY305" fmla="*/ 1563910 h 1568838"/>
                  <a:gd name="connsiteX306" fmla="*/ 1430099 w 5060499"/>
                  <a:gd name="connsiteY306" fmla="*/ 1563910 h 1568838"/>
                  <a:gd name="connsiteX307" fmla="*/ 1456769 w 5060499"/>
                  <a:gd name="connsiteY307" fmla="*/ 1561529 h 1568838"/>
                  <a:gd name="connsiteX308" fmla="*/ 1479058 w 5060499"/>
                  <a:gd name="connsiteY308" fmla="*/ 1558671 h 1568838"/>
                  <a:gd name="connsiteX309" fmla="*/ 1486201 w 5060499"/>
                  <a:gd name="connsiteY309" fmla="*/ 1558290 h 1568838"/>
                  <a:gd name="connsiteX310" fmla="*/ 1504585 w 5060499"/>
                  <a:gd name="connsiteY310" fmla="*/ 1556957 h 1568838"/>
                  <a:gd name="connsiteX311" fmla="*/ 1544304 w 5060499"/>
                  <a:gd name="connsiteY311" fmla="*/ 1560290 h 1568838"/>
                  <a:gd name="connsiteX312" fmla="*/ 1552210 w 5060499"/>
                  <a:gd name="connsiteY312" fmla="*/ 1552004 h 1568838"/>
                  <a:gd name="connsiteX313" fmla="*/ 1606788 w 5060499"/>
                  <a:gd name="connsiteY313" fmla="*/ 1558385 h 1568838"/>
                  <a:gd name="connsiteX314" fmla="*/ 1678702 w 5060499"/>
                  <a:gd name="connsiteY314" fmla="*/ 1555147 h 1568838"/>
                  <a:gd name="connsiteX315" fmla="*/ 1693846 w 5060499"/>
                  <a:gd name="connsiteY315" fmla="*/ 1550003 h 1568838"/>
                  <a:gd name="connsiteX316" fmla="*/ 1702038 w 5060499"/>
                  <a:gd name="connsiteY316" fmla="*/ 1554099 h 1568838"/>
                  <a:gd name="connsiteX317" fmla="*/ 1794049 w 5060499"/>
                  <a:gd name="connsiteY317" fmla="*/ 1549146 h 1568838"/>
                  <a:gd name="connsiteX318" fmla="*/ 1823672 w 5060499"/>
                  <a:gd name="connsiteY318" fmla="*/ 1545527 h 1568838"/>
                  <a:gd name="connsiteX319" fmla="*/ 1835293 w 5060499"/>
                  <a:gd name="connsiteY319" fmla="*/ 1537430 h 1568838"/>
                  <a:gd name="connsiteX320" fmla="*/ 1848628 w 5060499"/>
                  <a:gd name="connsiteY320" fmla="*/ 1538573 h 1568838"/>
                  <a:gd name="connsiteX321" fmla="*/ 1847580 w 5060499"/>
                  <a:gd name="connsiteY321" fmla="*/ 1550575 h 1568838"/>
                  <a:gd name="connsiteX322" fmla="*/ 1858343 w 5060499"/>
                  <a:gd name="connsiteY322" fmla="*/ 1535621 h 1568838"/>
                  <a:gd name="connsiteX323" fmla="*/ 1861010 w 5060499"/>
                  <a:gd name="connsiteY323" fmla="*/ 1543241 h 1568838"/>
                  <a:gd name="connsiteX324" fmla="*/ 1930066 w 5060499"/>
                  <a:gd name="connsiteY324" fmla="*/ 1536287 h 1568838"/>
                  <a:gd name="connsiteX325" fmla="*/ 1933876 w 5060499"/>
                  <a:gd name="connsiteY325" fmla="*/ 1545812 h 1568838"/>
                  <a:gd name="connsiteX326" fmla="*/ 1946735 w 5060499"/>
                  <a:gd name="connsiteY326" fmla="*/ 1537430 h 1568838"/>
                  <a:gd name="connsiteX327" fmla="*/ 1951974 w 5060499"/>
                  <a:gd name="connsiteY327" fmla="*/ 1542764 h 1568838"/>
                  <a:gd name="connsiteX328" fmla="*/ 1975405 w 5060499"/>
                  <a:gd name="connsiteY328" fmla="*/ 1542193 h 1568838"/>
                  <a:gd name="connsiteX329" fmla="*/ 1984359 w 5060499"/>
                  <a:gd name="connsiteY329" fmla="*/ 1542479 h 1568838"/>
                  <a:gd name="connsiteX330" fmla="*/ 2015791 w 5060499"/>
                  <a:gd name="connsiteY330" fmla="*/ 1542002 h 1568838"/>
                  <a:gd name="connsiteX331" fmla="*/ 2109232 w 5060499"/>
                  <a:gd name="connsiteY331" fmla="*/ 1544955 h 1568838"/>
                  <a:gd name="connsiteX332" fmla="*/ 2203625 w 5060499"/>
                  <a:gd name="connsiteY332" fmla="*/ 1546479 h 1568838"/>
                  <a:gd name="connsiteX333" fmla="*/ 2301351 w 5060499"/>
                  <a:gd name="connsiteY333" fmla="*/ 1552385 h 1568838"/>
                  <a:gd name="connsiteX334" fmla="*/ 2380694 w 5060499"/>
                  <a:gd name="connsiteY334" fmla="*/ 1552956 h 1568838"/>
                  <a:gd name="connsiteX335" fmla="*/ 2419937 w 5060499"/>
                  <a:gd name="connsiteY335" fmla="*/ 1552385 h 1568838"/>
                  <a:gd name="connsiteX336" fmla="*/ 2451941 w 5060499"/>
                  <a:gd name="connsiteY336" fmla="*/ 1552194 h 1568838"/>
                  <a:gd name="connsiteX337" fmla="*/ 2527093 w 5060499"/>
                  <a:gd name="connsiteY337" fmla="*/ 1554766 h 1568838"/>
                  <a:gd name="connsiteX338" fmla="*/ 2613200 w 5060499"/>
                  <a:gd name="connsiteY338" fmla="*/ 1554099 h 1568838"/>
                  <a:gd name="connsiteX339" fmla="*/ 2712355 w 5060499"/>
                  <a:gd name="connsiteY339" fmla="*/ 1550765 h 1568838"/>
                  <a:gd name="connsiteX340" fmla="*/ 2797318 w 5060499"/>
                  <a:gd name="connsiteY340" fmla="*/ 1546670 h 1568838"/>
                  <a:gd name="connsiteX341" fmla="*/ 3003820 w 5060499"/>
                  <a:gd name="connsiteY341" fmla="*/ 1536764 h 1568838"/>
                  <a:gd name="connsiteX342" fmla="*/ 3073543 w 5060499"/>
                  <a:gd name="connsiteY342" fmla="*/ 1529906 h 1568838"/>
                  <a:gd name="connsiteX343" fmla="*/ 3171650 w 5060499"/>
                  <a:gd name="connsiteY343" fmla="*/ 1529334 h 1568838"/>
                  <a:gd name="connsiteX344" fmla="*/ 3210226 w 5060499"/>
                  <a:gd name="connsiteY344" fmla="*/ 1524667 h 1568838"/>
                  <a:gd name="connsiteX345" fmla="*/ 3218704 w 5060499"/>
                  <a:gd name="connsiteY345" fmla="*/ 1514666 h 1568838"/>
                  <a:gd name="connsiteX346" fmla="*/ 3206893 w 5060499"/>
                  <a:gd name="connsiteY346" fmla="*/ 1511237 h 1568838"/>
                  <a:gd name="connsiteX347" fmla="*/ 3112500 w 5060499"/>
                  <a:gd name="connsiteY347" fmla="*/ 1511808 h 1568838"/>
                  <a:gd name="connsiteX348" fmla="*/ 3078305 w 5060499"/>
                  <a:gd name="connsiteY348" fmla="*/ 1512951 h 1568838"/>
                  <a:gd name="connsiteX349" fmla="*/ 3052302 w 5060499"/>
                  <a:gd name="connsiteY349" fmla="*/ 1511618 h 1568838"/>
                  <a:gd name="connsiteX350" fmla="*/ 3018202 w 5060499"/>
                  <a:gd name="connsiteY350" fmla="*/ 1512284 h 1568838"/>
                  <a:gd name="connsiteX351" fmla="*/ 3010963 w 5060499"/>
                  <a:gd name="connsiteY351" fmla="*/ 1515713 h 1568838"/>
                  <a:gd name="connsiteX352" fmla="*/ 2944193 w 5060499"/>
                  <a:gd name="connsiteY352" fmla="*/ 1515237 h 1568838"/>
                  <a:gd name="connsiteX353" fmla="*/ 2922000 w 5060499"/>
                  <a:gd name="connsiteY353" fmla="*/ 1517047 h 1568838"/>
                  <a:gd name="connsiteX354" fmla="*/ 2915142 w 5060499"/>
                  <a:gd name="connsiteY354" fmla="*/ 1518857 h 1568838"/>
                  <a:gd name="connsiteX355" fmla="*/ 2895806 w 5060499"/>
                  <a:gd name="connsiteY355" fmla="*/ 1520476 h 1568838"/>
                  <a:gd name="connsiteX356" fmla="*/ 2858563 w 5060499"/>
                  <a:gd name="connsiteY356" fmla="*/ 1520666 h 1568838"/>
                  <a:gd name="connsiteX357" fmla="*/ 2848372 w 5060499"/>
                  <a:gd name="connsiteY357" fmla="*/ 1523714 h 1568838"/>
                  <a:gd name="connsiteX358" fmla="*/ 2813986 w 5060499"/>
                  <a:gd name="connsiteY358" fmla="*/ 1525810 h 1568838"/>
                  <a:gd name="connsiteX359" fmla="*/ 2807605 w 5060499"/>
                  <a:gd name="connsiteY359" fmla="*/ 1523714 h 1568838"/>
                  <a:gd name="connsiteX360" fmla="*/ 2781601 w 5060499"/>
                  <a:gd name="connsiteY360" fmla="*/ 1521333 h 1568838"/>
                  <a:gd name="connsiteX361" fmla="*/ 2757122 w 5060499"/>
                  <a:gd name="connsiteY361" fmla="*/ 1524762 h 1568838"/>
                  <a:gd name="connsiteX362" fmla="*/ 2672159 w 5060499"/>
                  <a:gd name="connsiteY362" fmla="*/ 1522476 h 1568838"/>
                  <a:gd name="connsiteX363" fmla="*/ 2631964 w 5060499"/>
                  <a:gd name="connsiteY363" fmla="*/ 1523905 h 1568838"/>
                  <a:gd name="connsiteX364" fmla="*/ 2594626 w 5060499"/>
                  <a:gd name="connsiteY364" fmla="*/ 1521904 h 1568838"/>
                  <a:gd name="connsiteX365" fmla="*/ 2541857 w 5060499"/>
                  <a:gd name="connsiteY365" fmla="*/ 1518095 h 1568838"/>
                  <a:gd name="connsiteX366" fmla="*/ 2541476 w 5060499"/>
                  <a:gd name="connsiteY366" fmla="*/ 1513713 h 1568838"/>
                  <a:gd name="connsiteX367" fmla="*/ 2620915 w 5060499"/>
                  <a:gd name="connsiteY367" fmla="*/ 1508474 h 1568838"/>
                  <a:gd name="connsiteX368" fmla="*/ 2623486 w 5060499"/>
                  <a:gd name="connsiteY368" fmla="*/ 1498949 h 1568838"/>
                  <a:gd name="connsiteX369" fmla="*/ 2638441 w 5060499"/>
                  <a:gd name="connsiteY369" fmla="*/ 1504569 h 1568838"/>
                  <a:gd name="connsiteX370" fmla="*/ 2706735 w 5060499"/>
                  <a:gd name="connsiteY370" fmla="*/ 1501902 h 1568838"/>
                  <a:gd name="connsiteX371" fmla="*/ 2734167 w 5060499"/>
                  <a:gd name="connsiteY371" fmla="*/ 1492568 h 1568838"/>
                  <a:gd name="connsiteX372" fmla="*/ 2746359 w 5060499"/>
                  <a:gd name="connsiteY372" fmla="*/ 1499045 h 1568838"/>
                  <a:gd name="connsiteX373" fmla="*/ 2789793 w 5060499"/>
                  <a:gd name="connsiteY373" fmla="*/ 1495616 h 1568838"/>
                  <a:gd name="connsiteX374" fmla="*/ 2804366 w 5060499"/>
                  <a:gd name="connsiteY374" fmla="*/ 1489710 h 1568838"/>
                  <a:gd name="connsiteX375" fmla="*/ 2823226 w 5060499"/>
                  <a:gd name="connsiteY375" fmla="*/ 1489329 h 1568838"/>
                  <a:gd name="connsiteX376" fmla="*/ 2832941 w 5060499"/>
                  <a:gd name="connsiteY376" fmla="*/ 1487900 h 1568838"/>
                  <a:gd name="connsiteX377" fmla="*/ 2872184 w 5060499"/>
                  <a:gd name="connsiteY377" fmla="*/ 1486091 h 1568838"/>
                  <a:gd name="connsiteX378" fmla="*/ 2920000 w 5060499"/>
                  <a:gd name="connsiteY378" fmla="*/ 1483233 h 1568838"/>
                  <a:gd name="connsiteX379" fmla="*/ 2931334 w 5060499"/>
                  <a:gd name="connsiteY379" fmla="*/ 1476947 h 1568838"/>
                  <a:gd name="connsiteX380" fmla="*/ 2939240 w 5060499"/>
                  <a:gd name="connsiteY380" fmla="*/ 1482471 h 1568838"/>
                  <a:gd name="connsiteX381" fmla="*/ 2940955 w 5060499"/>
                  <a:gd name="connsiteY381" fmla="*/ 1476661 h 1568838"/>
                  <a:gd name="connsiteX382" fmla="*/ 2960005 w 5060499"/>
                  <a:gd name="connsiteY382" fmla="*/ 1479995 h 1568838"/>
                  <a:gd name="connsiteX383" fmla="*/ 3011630 w 5060499"/>
                  <a:gd name="connsiteY383" fmla="*/ 1476375 h 1568838"/>
                  <a:gd name="connsiteX384" fmla="*/ 3028299 w 5060499"/>
                  <a:gd name="connsiteY384" fmla="*/ 1472184 h 1568838"/>
                  <a:gd name="connsiteX385" fmla="*/ 3067542 w 5060499"/>
                  <a:gd name="connsiteY385" fmla="*/ 1472184 h 1568838"/>
                  <a:gd name="connsiteX386" fmla="*/ 3093259 w 5060499"/>
                  <a:gd name="connsiteY386" fmla="*/ 1463421 h 1568838"/>
                  <a:gd name="connsiteX387" fmla="*/ 3130502 w 5060499"/>
                  <a:gd name="connsiteY387" fmla="*/ 1460849 h 1568838"/>
                  <a:gd name="connsiteX388" fmla="*/ 3144790 w 5060499"/>
                  <a:gd name="connsiteY388" fmla="*/ 1460087 h 1568838"/>
                  <a:gd name="connsiteX389" fmla="*/ 3166031 w 5060499"/>
                  <a:gd name="connsiteY389" fmla="*/ 1457897 h 1568838"/>
                  <a:gd name="connsiteX390" fmla="*/ 3179366 w 5060499"/>
                  <a:gd name="connsiteY390" fmla="*/ 1457897 h 1568838"/>
                  <a:gd name="connsiteX391" fmla="*/ 3206607 w 5060499"/>
                  <a:gd name="connsiteY391" fmla="*/ 1454658 h 1568838"/>
                  <a:gd name="connsiteX392" fmla="*/ 3227371 w 5060499"/>
                  <a:gd name="connsiteY392" fmla="*/ 1459135 h 1568838"/>
                  <a:gd name="connsiteX393" fmla="*/ 3291570 w 5060499"/>
                  <a:gd name="connsiteY393" fmla="*/ 1448372 h 1568838"/>
                  <a:gd name="connsiteX394" fmla="*/ 3308525 w 5060499"/>
                  <a:gd name="connsiteY394" fmla="*/ 1448372 h 1568838"/>
                  <a:gd name="connsiteX395" fmla="*/ 3329194 w 5060499"/>
                  <a:gd name="connsiteY395" fmla="*/ 1442180 h 1568838"/>
                  <a:gd name="connsiteX396" fmla="*/ 3365103 w 5060499"/>
                  <a:gd name="connsiteY396" fmla="*/ 1439990 h 1568838"/>
                  <a:gd name="connsiteX397" fmla="*/ 3421396 w 5060499"/>
                  <a:gd name="connsiteY397" fmla="*/ 1437704 h 1568838"/>
                  <a:gd name="connsiteX398" fmla="*/ 3450447 w 5060499"/>
                  <a:gd name="connsiteY398" fmla="*/ 1433798 h 1568838"/>
                  <a:gd name="connsiteX399" fmla="*/ 3459496 w 5060499"/>
                  <a:gd name="connsiteY399" fmla="*/ 1437323 h 1568838"/>
                  <a:gd name="connsiteX400" fmla="*/ 3494738 w 5060499"/>
                  <a:gd name="connsiteY400" fmla="*/ 1431798 h 1568838"/>
                  <a:gd name="connsiteX401" fmla="*/ 3536648 w 5060499"/>
                  <a:gd name="connsiteY401" fmla="*/ 1428464 h 1568838"/>
                  <a:gd name="connsiteX402" fmla="*/ 3563699 w 5060499"/>
                  <a:gd name="connsiteY402" fmla="*/ 1424750 h 1568838"/>
                  <a:gd name="connsiteX403" fmla="*/ 3614753 w 5060499"/>
                  <a:gd name="connsiteY403" fmla="*/ 1422654 h 1568838"/>
                  <a:gd name="connsiteX404" fmla="*/ 3661711 w 5060499"/>
                  <a:gd name="connsiteY404" fmla="*/ 1415129 h 1568838"/>
                  <a:gd name="connsiteX405" fmla="*/ 3763534 w 5060499"/>
                  <a:gd name="connsiteY405" fmla="*/ 1406557 h 1568838"/>
                  <a:gd name="connsiteX406" fmla="*/ 3789537 w 5060499"/>
                  <a:gd name="connsiteY406" fmla="*/ 1400270 h 1568838"/>
                  <a:gd name="connsiteX407" fmla="*/ 3843163 w 5060499"/>
                  <a:gd name="connsiteY407" fmla="*/ 1394936 h 1568838"/>
                  <a:gd name="connsiteX408" fmla="*/ 3940699 w 5060499"/>
                  <a:gd name="connsiteY408" fmla="*/ 1379887 h 1568838"/>
                  <a:gd name="connsiteX409" fmla="*/ 4053665 w 5060499"/>
                  <a:gd name="connsiteY409" fmla="*/ 1363028 h 1568838"/>
                  <a:gd name="connsiteX410" fmla="*/ 4097861 w 5060499"/>
                  <a:gd name="connsiteY410" fmla="*/ 1355598 h 1568838"/>
                  <a:gd name="connsiteX411" fmla="*/ 4154630 w 5060499"/>
                  <a:gd name="connsiteY411" fmla="*/ 1348073 h 1568838"/>
                  <a:gd name="connsiteX412" fmla="*/ 4233593 w 5060499"/>
                  <a:gd name="connsiteY412" fmla="*/ 1331024 h 1568838"/>
                  <a:gd name="connsiteX413" fmla="*/ 4339892 w 5060499"/>
                  <a:gd name="connsiteY413" fmla="*/ 1309402 h 1568838"/>
                  <a:gd name="connsiteX414" fmla="*/ 4407138 w 5060499"/>
                  <a:gd name="connsiteY414" fmla="*/ 1291971 h 1568838"/>
                  <a:gd name="connsiteX415" fmla="*/ 4540869 w 5060499"/>
                  <a:gd name="connsiteY415" fmla="*/ 1254252 h 1568838"/>
                  <a:gd name="connsiteX416" fmla="*/ 4648025 w 5060499"/>
                  <a:gd name="connsiteY416" fmla="*/ 1217962 h 1568838"/>
                  <a:gd name="connsiteX417" fmla="*/ 4851289 w 5060499"/>
                  <a:gd name="connsiteY417" fmla="*/ 1119569 h 1568838"/>
                  <a:gd name="connsiteX418" fmla="*/ 4872911 w 5060499"/>
                  <a:gd name="connsiteY418" fmla="*/ 1108520 h 1568838"/>
                  <a:gd name="connsiteX419" fmla="*/ 4921964 w 5060499"/>
                  <a:gd name="connsiteY419" fmla="*/ 1074706 h 1568838"/>
                  <a:gd name="connsiteX420" fmla="*/ 5006642 w 5060499"/>
                  <a:gd name="connsiteY420" fmla="*/ 994220 h 1568838"/>
                  <a:gd name="connsiteX421" fmla="*/ 5054076 w 5060499"/>
                  <a:gd name="connsiteY421" fmla="*/ 897065 h 1568838"/>
                  <a:gd name="connsiteX422" fmla="*/ 5059791 w 5060499"/>
                  <a:gd name="connsiteY422" fmla="*/ 857536 h 1568838"/>
                  <a:gd name="connsiteX423" fmla="*/ 4927013 w 5060499"/>
                  <a:gd name="connsiteY423" fmla="*/ 722948 h 1568838"/>
                  <a:gd name="connsiteX424" fmla="*/ 4954635 w 5060499"/>
                  <a:gd name="connsiteY424" fmla="*/ 762286 h 1568838"/>
                  <a:gd name="connsiteX425" fmla="*/ 4948063 w 5060499"/>
                  <a:gd name="connsiteY425" fmla="*/ 780383 h 1568838"/>
                  <a:gd name="connsiteX426" fmla="*/ 4943777 w 5060499"/>
                  <a:gd name="connsiteY426" fmla="*/ 780669 h 1568838"/>
                  <a:gd name="connsiteX427" fmla="*/ 4923489 w 5060499"/>
                  <a:gd name="connsiteY427" fmla="*/ 740188 h 1568838"/>
                  <a:gd name="connsiteX428" fmla="*/ 4922060 w 5060499"/>
                  <a:gd name="connsiteY428" fmla="*/ 739807 h 1568838"/>
                  <a:gd name="connsiteX429" fmla="*/ 4916821 w 5060499"/>
                  <a:gd name="connsiteY429" fmla="*/ 722662 h 1568838"/>
                  <a:gd name="connsiteX430" fmla="*/ 4906629 w 5060499"/>
                  <a:gd name="connsiteY430" fmla="*/ 710946 h 1568838"/>
                  <a:gd name="connsiteX431" fmla="*/ 4920441 w 5060499"/>
                  <a:gd name="connsiteY431" fmla="*/ 707612 h 1568838"/>
                  <a:gd name="connsiteX432" fmla="*/ 4923583 w 5060499"/>
                  <a:gd name="connsiteY432" fmla="*/ 717709 h 1568838"/>
                  <a:gd name="connsiteX433" fmla="*/ 4927013 w 5060499"/>
                  <a:gd name="connsiteY433" fmla="*/ 722852 h 1568838"/>
                  <a:gd name="connsiteX434" fmla="*/ 4909773 w 5060499"/>
                  <a:gd name="connsiteY434" fmla="*/ 643128 h 1568838"/>
                  <a:gd name="connsiteX435" fmla="*/ 4845860 w 5060499"/>
                  <a:gd name="connsiteY435" fmla="*/ 572738 h 1568838"/>
                  <a:gd name="connsiteX436" fmla="*/ 4909773 w 5060499"/>
                  <a:gd name="connsiteY436" fmla="*/ 643128 h 1568838"/>
                  <a:gd name="connsiteX437" fmla="*/ 4801092 w 5060499"/>
                  <a:gd name="connsiteY437" fmla="*/ 527495 h 1568838"/>
                  <a:gd name="connsiteX438" fmla="*/ 4827381 w 5060499"/>
                  <a:gd name="connsiteY438" fmla="*/ 545783 h 1568838"/>
                  <a:gd name="connsiteX439" fmla="*/ 4823857 w 5060499"/>
                  <a:gd name="connsiteY439" fmla="*/ 550450 h 1568838"/>
                  <a:gd name="connsiteX440" fmla="*/ 4796996 w 5060499"/>
                  <a:gd name="connsiteY440" fmla="*/ 531876 h 1568838"/>
                  <a:gd name="connsiteX441" fmla="*/ 4800997 w 5060499"/>
                  <a:gd name="connsiteY441" fmla="*/ 527495 h 1568838"/>
                  <a:gd name="connsiteX442" fmla="*/ 4809665 w 5060499"/>
                  <a:gd name="connsiteY442" fmla="*/ 569881 h 1568838"/>
                  <a:gd name="connsiteX443" fmla="*/ 4812808 w 5060499"/>
                  <a:gd name="connsiteY443" fmla="*/ 567595 h 1568838"/>
                  <a:gd name="connsiteX444" fmla="*/ 4827762 w 5060499"/>
                  <a:gd name="connsiteY444" fmla="*/ 581692 h 1568838"/>
                  <a:gd name="connsiteX445" fmla="*/ 4888531 w 5060499"/>
                  <a:gd name="connsiteY445" fmla="*/ 646081 h 1568838"/>
                  <a:gd name="connsiteX446" fmla="*/ 4888722 w 5060499"/>
                  <a:gd name="connsiteY446" fmla="*/ 653224 h 1568838"/>
                  <a:gd name="connsiteX447" fmla="*/ 4888436 w 5060499"/>
                  <a:gd name="connsiteY447" fmla="*/ 659511 h 1568838"/>
                  <a:gd name="connsiteX448" fmla="*/ 4908439 w 5060499"/>
                  <a:gd name="connsiteY448" fmla="*/ 685324 h 1568838"/>
                  <a:gd name="connsiteX449" fmla="*/ 4923107 w 5060499"/>
                  <a:gd name="connsiteY449" fmla="*/ 703136 h 1568838"/>
                  <a:gd name="connsiteX450" fmla="*/ 4904248 w 5060499"/>
                  <a:gd name="connsiteY450" fmla="*/ 691229 h 1568838"/>
                  <a:gd name="connsiteX451" fmla="*/ 4872053 w 5060499"/>
                  <a:gd name="connsiteY451" fmla="*/ 654844 h 1568838"/>
                  <a:gd name="connsiteX452" fmla="*/ 4784137 w 5060499"/>
                  <a:gd name="connsiteY452" fmla="*/ 557403 h 1568838"/>
                  <a:gd name="connsiteX453" fmla="*/ 4773184 w 5060499"/>
                  <a:gd name="connsiteY453" fmla="*/ 542449 h 1568838"/>
                  <a:gd name="connsiteX454" fmla="*/ 4809760 w 5060499"/>
                  <a:gd name="connsiteY454" fmla="*/ 569881 h 1568838"/>
                  <a:gd name="connsiteX455" fmla="*/ 4729083 w 5060499"/>
                  <a:gd name="connsiteY455" fmla="*/ 501206 h 1568838"/>
                  <a:gd name="connsiteX456" fmla="*/ 4748038 w 5060499"/>
                  <a:gd name="connsiteY456" fmla="*/ 515303 h 1568838"/>
                  <a:gd name="connsiteX457" fmla="*/ 4774898 w 5060499"/>
                  <a:gd name="connsiteY457" fmla="*/ 533400 h 1568838"/>
                  <a:gd name="connsiteX458" fmla="*/ 4761659 w 5060499"/>
                  <a:gd name="connsiteY458" fmla="*/ 539972 h 1568838"/>
                  <a:gd name="connsiteX459" fmla="*/ 4725654 w 5060499"/>
                  <a:gd name="connsiteY459" fmla="*/ 508254 h 1568838"/>
                  <a:gd name="connsiteX460" fmla="*/ 4729083 w 5060499"/>
                  <a:gd name="connsiteY460" fmla="*/ 501110 h 1568838"/>
                  <a:gd name="connsiteX461" fmla="*/ 112982 w 5060499"/>
                  <a:gd name="connsiteY461" fmla="*/ 1065562 h 1568838"/>
                  <a:gd name="connsiteX462" fmla="*/ 140414 w 5060499"/>
                  <a:gd name="connsiteY462" fmla="*/ 1104995 h 1568838"/>
                  <a:gd name="connsiteX463" fmla="*/ 112982 w 5060499"/>
                  <a:gd name="connsiteY463" fmla="*/ 1065562 h 1568838"/>
                  <a:gd name="connsiteX464" fmla="*/ 253857 w 5060499"/>
                  <a:gd name="connsiteY464" fmla="*/ 1177004 h 1568838"/>
                  <a:gd name="connsiteX465" fmla="*/ 203946 w 5060499"/>
                  <a:gd name="connsiteY465" fmla="*/ 1142429 h 1568838"/>
                  <a:gd name="connsiteX466" fmla="*/ 257667 w 5060499"/>
                  <a:gd name="connsiteY466" fmla="*/ 1172528 h 1568838"/>
                  <a:gd name="connsiteX467" fmla="*/ 253952 w 5060499"/>
                  <a:gd name="connsiteY467" fmla="*/ 1177004 h 1568838"/>
                  <a:gd name="connsiteX468" fmla="*/ 309102 w 5060499"/>
                  <a:gd name="connsiteY468" fmla="*/ 1208532 h 1568838"/>
                  <a:gd name="connsiteX469" fmla="*/ 334724 w 5060499"/>
                  <a:gd name="connsiteY469" fmla="*/ 1220629 h 1568838"/>
                  <a:gd name="connsiteX470" fmla="*/ 309102 w 5060499"/>
                  <a:gd name="connsiteY470" fmla="*/ 1208532 h 1568838"/>
                  <a:gd name="connsiteX471" fmla="*/ 338439 w 5060499"/>
                  <a:gd name="connsiteY471" fmla="*/ 1219200 h 1568838"/>
                  <a:gd name="connsiteX472" fmla="*/ 387874 w 5060499"/>
                  <a:gd name="connsiteY472" fmla="*/ 1235488 h 1568838"/>
                  <a:gd name="connsiteX473" fmla="*/ 457025 w 5060499"/>
                  <a:gd name="connsiteY473" fmla="*/ 1262444 h 1568838"/>
                  <a:gd name="connsiteX474" fmla="*/ 558752 w 5060499"/>
                  <a:gd name="connsiteY474" fmla="*/ 1296924 h 1568838"/>
                  <a:gd name="connsiteX475" fmla="*/ 583898 w 5060499"/>
                  <a:gd name="connsiteY475" fmla="*/ 1303306 h 1568838"/>
                  <a:gd name="connsiteX476" fmla="*/ 338344 w 5060499"/>
                  <a:gd name="connsiteY476" fmla="*/ 1219200 h 1568838"/>
                  <a:gd name="connsiteX477" fmla="*/ 357870 w 5060499"/>
                  <a:gd name="connsiteY477" fmla="*/ 1211199 h 1568838"/>
                  <a:gd name="connsiteX478" fmla="*/ 383587 w 5060499"/>
                  <a:gd name="connsiteY478" fmla="*/ 1214914 h 1568838"/>
                  <a:gd name="connsiteX479" fmla="*/ 411400 w 5060499"/>
                  <a:gd name="connsiteY479" fmla="*/ 1226344 h 1568838"/>
                  <a:gd name="connsiteX480" fmla="*/ 357870 w 5060499"/>
                  <a:gd name="connsiteY480" fmla="*/ 1211294 h 1568838"/>
                  <a:gd name="connsiteX481" fmla="*/ 601043 w 5060499"/>
                  <a:gd name="connsiteY481" fmla="*/ 1298067 h 1568838"/>
                  <a:gd name="connsiteX482" fmla="*/ 417687 w 5060499"/>
                  <a:gd name="connsiteY482" fmla="*/ 1235869 h 1568838"/>
                  <a:gd name="connsiteX483" fmla="*/ 419592 w 5060499"/>
                  <a:gd name="connsiteY483" fmla="*/ 1231583 h 1568838"/>
                  <a:gd name="connsiteX484" fmla="*/ 479695 w 5060499"/>
                  <a:gd name="connsiteY484" fmla="*/ 1252347 h 1568838"/>
                  <a:gd name="connsiteX485" fmla="*/ 593233 w 5060499"/>
                  <a:gd name="connsiteY485" fmla="*/ 1290161 h 1568838"/>
                  <a:gd name="connsiteX486" fmla="*/ 602758 w 5060499"/>
                  <a:gd name="connsiteY486" fmla="*/ 1294067 h 1568838"/>
                  <a:gd name="connsiteX487" fmla="*/ 601043 w 5060499"/>
                  <a:gd name="connsiteY487" fmla="*/ 1298067 h 1568838"/>
                  <a:gd name="connsiteX488" fmla="*/ 699722 w 5060499"/>
                  <a:gd name="connsiteY488" fmla="*/ 1324547 h 1568838"/>
                  <a:gd name="connsiteX489" fmla="*/ 648954 w 5060499"/>
                  <a:gd name="connsiteY489" fmla="*/ 1311402 h 1568838"/>
                  <a:gd name="connsiteX490" fmla="*/ 650954 w 5060499"/>
                  <a:gd name="connsiteY490" fmla="*/ 1306259 h 1568838"/>
                  <a:gd name="connsiteX491" fmla="*/ 701532 w 5060499"/>
                  <a:gd name="connsiteY491" fmla="*/ 1321308 h 1568838"/>
                  <a:gd name="connsiteX492" fmla="*/ 699722 w 5060499"/>
                  <a:gd name="connsiteY492" fmla="*/ 1324547 h 1568838"/>
                  <a:gd name="connsiteX493" fmla="*/ 4921393 w 5060499"/>
                  <a:gd name="connsiteY493" fmla="*/ 884587 h 1568838"/>
                  <a:gd name="connsiteX494" fmla="*/ 4894247 w 5060499"/>
                  <a:gd name="connsiteY494" fmla="*/ 942689 h 1568838"/>
                  <a:gd name="connsiteX495" fmla="*/ 4839763 w 5060499"/>
                  <a:gd name="connsiteY495" fmla="*/ 991076 h 1568838"/>
                  <a:gd name="connsiteX496" fmla="*/ 4760706 w 5060499"/>
                  <a:gd name="connsiteY496" fmla="*/ 1045369 h 1568838"/>
                  <a:gd name="connsiteX497" fmla="*/ 4672028 w 5060499"/>
                  <a:gd name="connsiteY497" fmla="*/ 1085279 h 1568838"/>
                  <a:gd name="connsiteX498" fmla="*/ 4604687 w 5060499"/>
                  <a:gd name="connsiteY498" fmla="*/ 1113282 h 1568838"/>
                  <a:gd name="connsiteX499" fmla="*/ 4565062 w 5060499"/>
                  <a:gd name="connsiteY499" fmla="*/ 1126903 h 1568838"/>
                  <a:gd name="connsiteX500" fmla="*/ 4489910 w 5060499"/>
                  <a:gd name="connsiteY500" fmla="*/ 1154430 h 1568838"/>
                  <a:gd name="connsiteX501" fmla="*/ 4469336 w 5060499"/>
                  <a:gd name="connsiteY501" fmla="*/ 1160907 h 1568838"/>
                  <a:gd name="connsiteX502" fmla="*/ 4419711 w 5060499"/>
                  <a:gd name="connsiteY502" fmla="*/ 1179100 h 1568838"/>
                  <a:gd name="connsiteX503" fmla="*/ 4388279 w 5060499"/>
                  <a:gd name="connsiteY503" fmla="*/ 1182815 h 1568838"/>
                  <a:gd name="connsiteX504" fmla="*/ 4351988 w 5060499"/>
                  <a:gd name="connsiteY504" fmla="*/ 1193864 h 1568838"/>
                  <a:gd name="connsiteX505" fmla="*/ 4334653 w 5060499"/>
                  <a:gd name="connsiteY505" fmla="*/ 1197864 h 1568838"/>
                  <a:gd name="connsiteX506" fmla="*/ 4319508 w 5060499"/>
                  <a:gd name="connsiteY506" fmla="*/ 1202436 h 1568838"/>
                  <a:gd name="connsiteX507" fmla="*/ 4316746 w 5060499"/>
                  <a:gd name="connsiteY507" fmla="*/ 1209199 h 1568838"/>
                  <a:gd name="connsiteX508" fmla="*/ 4298934 w 5060499"/>
                  <a:gd name="connsiteY508" fmla="*/ 1205579 h 1568838"/>
                  <a:gd name="connsiteX509" fmla="*/ 4295315 w 5060499"/>
                  <a:gd name="connsiteY509" fmla="*/ 1215009 h 1568838"/>
                  <a:gd name="connsiteX510" fmla="*/ 4292362 w 5060499"/>
                  <a:gd name="connsiteY510" fmla="*/ 1214438 h 1568838"/>
                  <a:gd name="connsiteX511" fmla="*/ 4291314 w 5060499"/>
                  <a:gd name="connsiteY511" fmla="*/ 1207294 h 1568838"/>
                  <a:gd name="connsiteX512" fmla="*/ 4284456 w 5060499"/>
                  <a:gd name="connsiteY512" fmla="*/ 1210151 h 1568838"/>
                  <a:gd name="connsiteX513" fmla="*/ 4278932 w 5060499"/>
                  <a:gd name="connsiteY513" fmla="*/ 1213390 h 1568838"/>
                  <a:gd name="connsiteX514" fmla="*/ 4171870 w 5060499"/>
                  <a:gd name="connsiteY514" fmla="*/ 1232725 h 1568838"/>
                  <a:gd name="connsiteX515" fmla="*/ 4140343 w 5060499"/>
                  <a:gd name="connsiteY515" fmla="*/ 1242155 h 1568838"/>
                  <a:gd name="connsiteX516" fmla="*/ 4114435 w 5060499"/>
                  <a:gd name="connsiteY516" fmla="*/ 1242632 h 1568838"/>
                  <a:gd name="connsiteX517" fmla="*/ 4033186 w 5060499"/>
                  <a:gd name="connsiteY517" fmla="*/ 1259015 h 1568838"/>
                  <a:gd name="connsiteX518" fmla="*/ 3935746 w 5060499"/>
                  <a:gd name="connsiteY518" fmla="*/ 1272159 h 1568838"/>
                  <a:gd name="connsiteX519" fmla="*/ 3871928 w 5060499"/>
                  <a:gd name="connsiteY519" fmla="*/ 1281303 h 1568838"/>
                  <a:gd name="connsiteX520" fmla="*/ 3849163 w 5060499"/>
                  <a:gd name="connsiteY520" fmla="*/ 1287018 h 1568838"/>
                  <a:gd name="connsiteX521" fmla="*/ 3846782 w 5060499"/>
                  <a:gd name="connsiteY521" fmla="*/ 1283779 h 1568838"/>
                  <a:gd name="connsiteX522" fmla="*/ 3842686 w 5060499"/>
                  <a:gd name="connsiteY522" fmla="*/ 1296162 h 1568838"/>
                  <a:gd name="connsiteX523" fmla="*/ 3839924 w 5060499"/>
                  <a:gd name="connsiteY523" fmla="*/ 1295972 h 1568838"/>
                  <a:gd name="connsiteX524" fmla="*/ 3837352 w 5060499"/>
                  <a:gd name="connsiteY524" fmla="*/ 1283018 h 1568838"/>
                  <a:gd name="connsiteX525" fmla="*/ 3828875 w 5060499"/>
                  <a:gd name="connsiteY525" fmla="*/ 1293114 h 1568838"/>
                  <a:gd name="connsiteX526" fmla="*/ 3800872 w 5060499"/>
                  <a:gd name="connsiteY526" fmla="*/ 1301591 h 1568838"/>
                  <a:gd name="connsiteX527" fmla="*/ 3795633 w 5060499"/>
                  <a:gd name="connsiteY527" fmla="*/ 1291781 h 1568838"/>
                  <a:gd name="connsiteX528" fmla="*/ 3774011 w 5060499"/>
                  <a:gd name="connsiteY528" fmla="*/ 1299591 h 1568838"/>
                  <a:gd name="connsiteX529" fmla="*/ 3778488 w 5060499"/>
                  <a:gd name="connsiteY529" fmla="*/ 1304449 h 1568838"/>
                  <a:gd name="connsiteX530" fmla="*/ 3775535 w 5060499"/>
                  <a:gd name="connsiteY530" fmla="*/ 1306259 h 1568838"/>
                  <a:gd name="connsiteX531" fmla="*/ 3763629 w 5060499"/>
                  <a:gd name="connsiteY531" fmla="*/ 1299496 h 1568838"/>
                  <a:gd name="connsiteX532" fmla="*/ 3764582 w 5060499"/>
                  <a:gd name="connsiteY532" fmla="*/ 1294638 h 1568838"/>
                  <a:gd name="connsiteX533" fmla="*/ 3708765 w 5060499"/>
                  <a:gd name="connsiteY533" fmla="*/ 1307402 h 1568838"/>
                  <a:gd name="connsiteX534" fmla="*/ 3671141 w 5060499"/>
                  <a:gd name="connsiteY534" fmla="*/ 1306640 h 1568838"/>
                  <a:gd name="connsiteX535" fmla="*/ 3650377 w 5060499"/>
                  <a:gd name="connsiteY535" fmla="*/ 1315879 h 1568838"/>
                  <a:gd name="connsiteX536" fmla="*/ 3629231 w 5060499"/>
                  <a:gd name="connsiteY536" fmla="*/ 1311497 h 1568838"/>
                  <a:gd name="connsiteX537" fmla="*/ 3553698 w 5060499"/>
                  <a:gd name="connsiteY537" fmla="*/ 1321975 h 1568838"/>
                  <a:gd name="connsiteX538" fmla="*/ 3453400 w 5060499"/>
                  <a:gd name="connsiteY538" fmla="*/ 1328642 h 1568838"/>
                  <a:gd name="connsiteX539" fmla="*/ 3443494 w 5060499"/>
                  <a:gd name="connsiteY539" fmla="*/ 1337500 h 1568838"/>
                  <a:gd name="connsiteX540" fmla="*/ 3424920 w 5060499"/>
                  <a:gd name="connsiteY540" fmla="*/ 1332643 h 1568838"/>
                  <a:gd name="connsiteX541" fmla="*/ 3418062 w 5060499"/>
                  <a:gd name="connsiteY541" fmla="*/ 1342454 h 1568838"/>
                  <a:gd name="connsiteX542" fmla="*/ 3355864 w 5060499"/>
                  <a:gd name="connsiteY542" fmla="*/ 1346264 h 1568838"/>
                  <a:gd name="connsiteX543" fmla="*/ 3339290 w 5060499"/>
                  <a:gd name="connsiteY543" fmla="*/ 1349502 h 1568838"/>
                  <a:gd name="connsiteX544" fmla="*/ 3309477 w 5060499"/>
                  <a:gd name="connsiteY544" fmla="*/ 1353788 h 1568838"/>
                  <a:gd name="connsiteX545" fmla="*/ 3312239 w 5060499"/>
                  <a:gd name="connsiteY545" fmla="*/ 1345216 h 1568838"/>
                  <a:gd name="connsiteX546" fmla="*/ 3298714 w 5060499"/>
                  <a:gd name="connsiteY546" fmla="*/ 1340358 h 1568838"/>
                  <a:gd name="connsiteX547" fmla="*/ 3304238 w 5060499"/>
                  <a:gd name="connsiteY547" fmla="*/ 1356741 h 1568838"/>
                  <a:gd name="connsiteX548" fmla="*/ 3282617 w 5060499"/>
                  <a:gd name="connsiteY548" fmla="*/ 1345787 h 1568838"/>
                  <a:gd name="connsiteX549" fmla="*/ 3284045 w 5060499"/>
                  <a:gd name="connsiteY549" fmla="*/ 1348835 h 1568838"/>
                  <a:gd name="connsiteX550" fmla="*/ 3271091 w 5060499"/>
                  <a:gd name="connsiteY550" fmla="*/ 1351026 h 1568838"/>
                  <a:gd name="connsiteX551" fmla="*/ 3249946 w 5060499"/>
                  <a:gd name="connsiteY551" fmla="*/ 1348454 h 1568838"/>
                  <a:gd name="connsiteX552" fmla="*/ 3205559 w 5060499"/>
                  <a:gd name="connsiteY552" fmla="*/ 1353503 h 1568838"/>
                  <a:gd name="connsiteX553" fmla="*/ 3209750 w 5060499"/>
                  <a:gd name="connsiteY553" fmla="*/ 1359218 h 1568838"/>
                  <a:gd name="connsiteX554" fmla="*/ 3183080 w 5060499"/>
                  <a:gd name="connsiteY554" fmla="*/ 1355693 h 1568838"/>
                  <a:gd name="connsiteX555" fmla="*/ 3176413 w 5060499"/>
                  <a:gd name="connsiteY555" fmla="*/ 1356550 h 1568838"/>
                  <a:gd name="connsiteX556" fmla="*/ 3162125 w 5060499"/>
                  <a:gd name="connsiteY556" fmla="*/ 1369695 h 1568838"/>
                  <a:gd name="connsiteX557" fmla="*/ 3157839 w 5060499"/>
                  <a:gd name="connsiteY557" fmla="*/ 1355408 h 1568838"/>
                  <a:gd name="connsiteX558" fmla="*/ 3133645 w 5060499"/>
                  <a:gd name="connsiteY558" fmla="*/ 1359313 h 1568838"/>
                  <a:gd name="connsiteX559" fmla="*/ 3125740 w 5060499"/>
                  <a:gd name="connsiteY559" fmla="*/ 1356836 h 1568838"/>
                  <a:gd name="connsiteX560" fmla="*/ 3053921 w 5060499"/>
                  <a:gd name="connsiteY560" fmla="*/ 1365123 h 1568838"/>
                  <a:gd name="connsiteX561" fmla="*/ 2959433 w 5060499"/>
                  <a:gd name="connsiteY561" fmla="*/ 1371219 h 1568838"/>
                  <a:gd name="connsiteX562" fmla="*/ 2914475 w 5060499"/>
                  <a:gd name="connsiteY562" fmla="*/ 1374934 h 1568838"/>
                  <a:gd name="connsiteX563" fmla="*/ 2867422 w 5060499"/>
                  <a:gd name="connsiteY563" fmla="*/ 1379125 h 1568838"/>
                  <a:gd name="connsiteX564" fmla="*/ 2817130 w 5060499"/>
                  <a:gd name="connsiteY564" fmla="*/ 1384173 h 1568838"/>
                  <a:gd name="connsiteX565" fmla="*/ 2819511 w 5060499"/>
                  <a:gd name="connsiteY565" fmla="*/ 1394270 h 1568838"/>
                  <a:gd name="connsiteX566" fmla="*/ 2803890 w 5060499"/>
                  <a:gd name="connsiteY566" fmla="*/ 1386269 h 1568838"/>
                  <a:gd name="connsiteX567" fmla="*/ 2793603 w 5060499"/>
                  <a:gd name="connsiteY567" fmla="*/ 1397413 h 1568838"/>
                  <a:gd name="connsiteX568" fmla="*/ 2789602 w 5060499"/>
                  <a:gd name="connsiteY568" fmla="*/ 1394746 h 1568838"/>
                  <a:gd name="connsiteX569" fmla="*/ 2797032 w 5060499"/>
                  <a:gd name="connsiteY569" fmla="*/ 1385983 h 1568838"/>
                  <a:gd name="connsiteX570" fmla="*/ 2682351 w 5060499"/>
                  <a:gd name="connsiteY570" fmla="*/ 1395222 h 1568838"/>
                  <a:gd name="connsiteX571" fmla="*/ 2679684 w 5060499"/>
                  <a:gd name="connsiteY571" fmla="*/ 1407700 h 1568838"/>
                  <a:gd name="connsiteX572" fmla="*/ 2673588 w 5060499"/>
                  <a:gd name="connsiteY572" fmla="*/ 1395889 h 1568838"/>
                  <a:gd name="connsiteX573" fmla="*/ 2572433 w 5060499"/>
                  <a:gd name="connsiteY573" fmla="*/ 1403033 h 1568838"/>
                  <a:gd name="connsiteX574" fmla="*/ 2472896 w 5060499"/>
                  <a:gd name="connsiteY574" fmla="*/ 1413415 h 1568838"/>
                  <a:gd name="connsiteX575" fmla="*/ 2442131 w 5060499"/>
                  <a:gd name="connsiteY575" fmla="*/ 1415987 h 1568838"/>
                  <a:gd name="connsiteX576" fmla="*/ 2408507 w 5060499"/>
                  <a:gd name="connsiteY576" fmla="*/ 1414939 h 1568838"/>
                  <a:gd name="connsiteX577" fmla="*/ 2255917 w 5060499"/>
                  <a:gd name="connsiteY577" fmla="*/ 1423321 h 1568838"/>
                  <a:gd name="connsiteX578" fmla="*/ 2090753 w 5060499"/>
                  <a:gd name="connsiteY578" fmla="*/ 1433227 h 1568838"/>
                  <a:gd name="connsiteX579" fmla="*/ 2054177 w 5060499"/>
                  <a:gd name="connsiteY579" fmla="*/ 1433989 h 1568838"/>
                  <a:gd name="connsiteX580" fmla="*/ 1966928 w 5060499"/>
                  <a:gd name="connsiteY580" fmla="*/ 1438751 h 1568838"/>
                  <a:gd name="connsiteX581" fmla="*/ 1812242 w 5060499"/>
                  <a:gd name="connsiteY581" fmla="*/ 1449610 h 1568838"/>
                  <a:gd name="connsiteX582" fmla="*/ 1788049 w 5060499"/>
                  <a:gd name="connsiteY582" fmla="*/ 1452277 h 1568838"/>
                  <a:gd name="connsiteX583" fmla="*/ 1789858 w 5060499"/>
                  <a:gd name="connsiteY583" fmla="*/ 1462850 h 1568838"/>
                  <a:gd name="connsiteX584" fmla="*/ 1756140 w 5060499"/>
                  <a:gd name="connsiteY584" fmla="*/ 1456563 h 1568838"/>
                  <a:gd name="connsiteX585" fmla="*/ 1745377 w 5060499"/>
                  <a:gd name="connsiteY585" fmla="*/ 1452753 h 1568838"/>
                  <a:gd name="connsiteX586" fmla="*/ 1669843 w 5060499"/>
                  <a:gd name="connsiteY586" fmla="*/ 1457801 h 1568838"/>
                  <a:gd name="connsiteX587" fmla="*/ 1638316 w 5060499"/>
                  <a:gd name="connsiteY587" fmla="*/ 1457039 h 1568838"/>
                  <a:gd name="connsiteX588" fmla="*/ 1639363 w 5060499"/>
                  <a:gd name="connsiteY588" fmla="*/ 1449419 h 1568838"/>
                  <a:gd name="connsiteX589" fmla="*/ 1523730 w 5060499"/>
                  <a:gd name="connsiteY589" fmla="*/ 1431798 h 1568838"/>
                  <a:gd name="connsiteX590" fmla="*/ 1522968 w 5060499"/>
                  <a:gd name="connsiteY590" fmla="*/ 1440561 h 1568838"/>
                  <a:gd name="connsiteX591" fmla="*/ 1486582 w 5060499"/>
                  <a:gd name="connsiteY591" fmla="*/ 1420654 h 1568838"/>
                  <a:gd name="connsiteX592" fmla="*/ 1485344 w 5060499"/>
                  <a:gd name="connsiteY592" fmla="*/ 1435037 h 1568838"/>
                  <a:gd name="connsiteX593" fmla="*/ 1478010 w 5060499"/>
                  <a:gd name="connsiteY593" fmla="*/ 1428750 h 1568838"/>
                  <a:gd name="connsiteX594" fmla="*/ 1457341 w 5060499"/>
                  <a:gd name="connsiteY594" fmla="*/ 1425988 h 1568838"/>
                  <a:gd name="connsiteX595" fmla="*/ 1450578 w 5060499"/>
                  <a:gd name="connsiteY595" fmla="*/ 1429703 h 1568838"/>
                  <a:gd name="connsiteX596" fmla="*/ 1450387 w 5060499"/>
                  <a:gd name="connsiteY596" fmla="*/ 1420273 h 1568838"/>
                  <a:gd name="connsiteX597" fmla="*/ 1416478 w 5060499"/>
                  <a:gd name="connsiteY597" fmla="*/ 1414463 h 1568838"/>
                  <a:gd name="connsiteX598" fmla="*/ 1416097 w 5060499"/>
                  <a:gd name="connsiteY598" fmla="*/ 1419035 h 1568838"/>
                  <a:gd name="connsiteX599" fmla="*/ 1384284 w 5060499"/>
                  <a:gd name="connsiteY599" fmla="*/ 1409319 h 1568838"/>
                  <a:gd name="connsiteX600" fmla="*/ 1379426 w 5060499"/>
                  <a:gd name="connsiteY600" fmla="*/ 1418749 h 1568838"/>
                  <a:gd name="connsiteX601" fmla="*/ 1361043 w 5060499"/>
                  <a:gd name="connsiteY601" fmla="*/ 1410176 h 1568838"/>
                  <a:gd name="connsiteX602" fmla="*/ 1337230 w 5060499"/>
                  <a:gd name="connsiteY602" fmla="*/ 1402747 h 1568838"/>
                  <a:gd name="connsiteX603" fmla="*/ 1330372 w 5060499"/>
                  <a:gd name="connsiteY603" fmla="*/ 1409129 h 1568838"/>
                  <a:gd name="connsiteX604" fmla="*/ 1325800 w 5060499"/>
                  <a:gd name="connsiteY604" fmla="*/ 1401890 h 1568838"/>
                  <a:gd name="connsiteX605" fmla="*/ 1324848 w 5060499"/>
                  <a:gd name="connsiteY605" fmla="*/ 1399699 h 1568838"/>
                  <a:gd name="connsiteX606" fmla="*/ 1302559 w 5060499"/>
                  <a:gd name="connsiteY606" fmla="*/ 1395317 h 1568838"/>
                  <a:gd name="connsiteX607" fmla="*/ 1280366 w 5060499"/>
                  <a:gd name="connsiteY607" fmla="*/ 1396270 h 1568838"/>
                  <a:gd name="connsiteX608" fmla="*/ 1261507 w 5060499"/>
                  <a:gd name="connsiteY608" fmla="*/ 1388459 h 1568838"/>
                  <a:gd name="connsiteX609" fmla="*/ 1228264 w 5060499"/>
                  <a:gd name="connsiteY609" fmla="*/ 1383030 h 1568838"/>
                  <a:gd name="connsiteX610" fmla="*/ 1220740 w 5060499"/>
                  <a:gd name="connsiteY610" fmla="*/ 1383697 h 1568838"/>
                  <a:gd name="connsiteX611" fmla="*/ 1197213 w 5060499"/>
                  <a:gd name="connsiteY611" fmla="*/ 1386554 h 1568838"/>
                  <a:gd name="connsiteX612" fmla="*/ 1154255 w 5060499"/>
                  <a:gd name="connsiteY612" fmla="*/ 1376744 h 1568838"/>
                  <a:gd name="connsiteX613" fmla="*/ 1131109 w 5060499"/>
                  <a:gd name="connsiteY613" fmla="*/ 1366838 h 1568838"/>
                  <a:gd name="connsiteX614" fmla="*/ 1116822 w 5060499"/>
                  <a:gd name="connsiteY614" fmla="*/ 1369695 h 1568838"/>
                  <a:gd name="connsiteX615" fmla="*/ 1106916 w 5060499"/>
                  <a:gd name="connsiteY615" fmla="*/ 1369124 h 1568838"/>
                  <a:gd name="connsiteX616" fmla="*/ 1054433 w 5060499"/>
                  <a:gd name="connsiteY616" fmla="*/ 1352931 h 1568838"/>
                  <a:gd name="connsiteX617" fmla="*/ 1025572 w 5060499"/>
                  <a:gd name="connsiteY617" fmla="*/ 1352741 h 1568838"/>
                  <a:gd name="connsiteX618" fmla="*/ 991949 w 5060499"/>
                  <a:gd name="connsiteY618" fmla="*/ 1350740 h 1568838"/>
                  <a:gd name="connsiteX619" fmla="*/ 985853 w 5060499"/>
                  <a:gd name="connsiteY619" fmla="*/ 1347692 h 1568838"/>
                  <a:gd name="connsiteX620" fmla="*/ 991092 w 5060499"/>
                  <a:gd name="connsiteY620" fmla="*/ 1341501 h 1568838"/>
                  <a:gd name="connsiteX621" fmla="*/ 970804 w 5060499"/>
                  <a:gd name="connsiteY621" fmla="*/ 1336072 h 1568838"/>
                  <a:gd name="connsiteX622" fmla="*/ 957373 w 5060499"/>
                  <a:gd name="connsiteY622" fmla="*/ 1345502 h 1568838"/>
                  <a:gd name="connsiteX623" fmla="*/ 960231 w 5060499"/>
                  <a:gd name="connsiteY623" fmla="*/ 1341596 h 1568838"/>
                  <a:gd name="connsiteX624" fmla="*/ 905081 w 5060499"/>
                  <a:gd name="connsiteY624" fmla="*/ 1337024 h 1568838"/>
                  <a:gd name="connsiteX625" fmla="*/ 855837 w 5060499"/>
                  <a:gd name="connsiteY625" fmla="*/ 1318450 h 1568838"/>
                  <a:gd name="connsiteX626" fmla="*/ 854313 w 5060499"/>
                  <a:gd name="connsiteY626" fmla="*/ 1315403 h 1568838"/>
                  <a:gd name="connsiteX627" fmla="*/ 827548 w 5060499"/>
                  <a:gd name="connsiteY627" fmla="*/ 1319308 h 1568838"/>
                  <a:gd name="connsiteX628" fmla="*/ 785638 w 5060499"/>
                  <a:gd name="connsiteY628" fmla="*/ 1309116 h 1568838"/>
                  <a:gd name="connsiteX629" fmla="*/ 752300 w 5060499"/>
                  <a:gd name="connsiteY629" fmla="*/ 1297019 h 1568838"/>
                  <a:gd name="connsiteX630" fmla="*/ 733631 w 5060499"/>
                  <a:gd name="connsiteY630" fmla="*/ 1298543 h 1568838"/>
                  <a:gd name="connsiteX631" fmla="*/ 712771 w 5060499"/>
                  <a:gd name="connsiteY631" fmla="*/ 1291114 h 1568838"/>
                  <a:gd name="connsiteX632" fmla="*/ 708295 w 5060499"/>
                  <a:gd name="connsiteY632" fmla="*/ 1291114 h 1568838"/>
                  <a:gd name="connsiteX633" fmla="*/ 607234 w 5060499"/>
                  <a:gd name="connsiteY633" fmla="*/ 1263587 h 1568838"/>
                  <a:gd name="connsiteX634" fmla="*/ 564562 w 5060499"/>
                  <a:gd name="connsiteY634" fmla="*/ 1251680 h 1568838"/>
                  <a:gd name="connsiteX635" fmla="*/ 516461 w 5060499"/>
                  <a:gd name="connsiteY635" fmla="*/ 1235297 h 1568838"/>
                  <a:gd name="connsiteX636" fmla="*/ 449310 w 5060499"/>
                  <a:gd name="connsiteY636" fmla="*/ 1210628 h 1568838"/>
                  <a:gd name="connsiteX637" fmla="*/ 438070 w 5060499"/>
                  <a:gd name="connsiteY637" fmla="*/ 1201960 h 1568838"/>
                  <a:gd name="connsiteX638" fmla="*/ 448834 w 5060499"/>
                  <a:gd name="connsiteY638" fmla="*/ 1196816 h 1568838"/>
                  <a:gd name="connsiteX639" fmla="*/ 397494 w 5060499"/>
                  <a:gd name="connsiteY639" fmla="*/ 1182148 h 1568838"/>
                  <a:gd name="connsiteX640" fmla="*/ 371776 w 5060499"/>
                  <a:gd name="connsiteY640" fmla="*/ 1173956 h 1568838"/>
                  <a:gd name="connsiteX641" fmla="*/ 366538 w 5060499"/>
                  <a:gd name="connsiteY641" fmla="*/ 1167479 h 1568838"/>
                  <a:gd name="connsiteX642" fmla="*/ 339010 w 5060499"/>
                  <a:gd name="connsiteY642" fmla="*/ 1158907 h 1568838"/>
                  <a:gd name="connsiteX643" fmla="*/ 328342 w 5060499"/>
                  <a:gd name="connsiteY643" fmla="*/ 1150144 h 1568838"/>
                  <a:gd name="connsiteX644" fmla="*/ 318817 w 5060499"/>
                  <a:gd name="connsiteY644" fmla="*/ 1141476 h 1568838"/>
                  <a:gd name="connsiteX645" fmla="*/ 305673 w 5060499"/>
                  <a:gd name="connsiteY645" fmla="*/ 1129760 h 1568838"/>
                  <a:gd name="connsiteX646" fmla="*/ 273288 w 5060499"/>
                  <a:gd name="connsiteY646" fmla="*/ 1114806 h 1568838"/>
                  <a:gd name="connsiteX647" fmla="*/ 223282 w 5060499"/>
                  <a:gd name="connsiteY647" fmla="*/ 1076801 h 1568838"/>
                  <a:gd name="connsiteX648" fmla="*/ 204136 w 5060499"/>
                  <a:gd name="connsiteY648" fmla="*/ 1060990 h 1568838"/>
                  <a:gd name="connsiteX649" fmla="*/ 177276 w 5060499"/>
                  <a:gd name="connsiteY649" fmla="*/ 1040416 h 1568838"/>
                  <a:gd name="connsiteX650" fmla="*/ 156035 w 5060499"/>
                  <a:gd name="connsiteY650" fmla="*/ 1005745 h 1568838"/>
                  <a:gd name="connsiteX651" fmla="*/ 136223 w 5060499"/>
                  <a:gd name="connsiteY651" fmla="*/ 968883 h 1568838"/>
                  <a:gd name="connsiteX652" fmla="*/ 117649 w 5060499"/>
                  <a:gd name="connsiteY652" fmla="*/ 900208 h 1568838"/>
                  <a:gd name="connsiteX653" fmla="*/ 115744 w 5060499"/>
                  <a:gd name="connsiteY653" fmla="*/ 816674 h 1568838"/>
                  <a:gd name="connsiteX654" fmla="*/ 133270 w 5060499"/>
                  <a:gd name="connsiteY654" fmla="*/ 722186 h 1568838"/>
                  <a:gd name="connsiteX655" fmla="*/ 165560 w 5060499"/>
                  <a:gd name="connsiteY655" fmla="*/ 662940 h 1568838"/>
                  <a:gd name="connsiteX656" fmla="*/ 212995 w 5060499"/>
                  <a:gd name="connsiteY656" fmla="*/ 595408 h 1568838"/>
                  <a:gd name="connsiteX657" fmla="*/ 225472 w 5060499"/>
                  <a:gd name="connsiteY657" fmla="*/ 583787 h 1568838"/>
                  <a:gd name="connsiteX658" fmla="*/ 285766 w 5060499"/>
                  <a:gd name="connsiteY658" fmla="*/ 533495 h 1568838"/>
                  <a:gd name="connsiteX659" fmla="*/ 311197 w 5060499"/>
                  <a:gd name="connsiteY659" fmla="*/ 518351 h 1568838"/>
                  <a:gd name="connsiteX660" fmla="*/ 429784 w 5060499"/>
                  <a:gd name="connsiteY660" fmla="*/ 442341 h 1568838"/>
                  <a:gd name="connsiteX661" fmla="*/ 513889 w 5060499"/>
                  <a:gd name="connsiteY661" fmla="*/ 399098 h 1568838"/>
                  <a:gd name="connsiteX662" fmla="*/ 578183 w 5060499"/>
                  <a:gd name="connsiteY662" fmla="*/ 372142 h 1568838"/>
                  <a:gd name="connsiteX663" fmla="*/ 642001 w 5060499"/>
                  <a:gd name="connsiteY663" fmla="*/ 344329 h 1568838"/>
                  <a:gd name="connsiteX664" fmla="*/ 696103 w 5060499"/>
                  <a:gd name="connsiteY664" fmla="*/ 326708 h 1568838"/>
                  <a:gd name="connsiteX665" fmla="*/ 769445 w 5060499"/>
                  <a:gd name="connsiteY665" fmla="*/ 301181 h 1568838"/>
                  <a:gd name="connsiteX666" fmla="*/ 851836 w 5060499"/>
                  <a:gd name="connsiteY666" fmla="*/ 274701 h 1568838"/>
                  <a:gd name="connsiteX667" fmla="*/ 879935 w 5060499"/>
                  <a:gd name="connsiteY667" fmla="*/ 262604 h 1568838"/>
                  <a:gd name="connsiteX668" fmla="*/ 892508 w 5060499"/>
                  <a:gd name="connsiteY668" fmla="*/ 258318 h 1568838"/>
                  <a:gd name="connsiteX669" fmla="*/ 970232 w 5060499"/>
                  <a:gd name="connsiteY669" fmla="*/ 235172 h 1568838"/>
                  <a:gd name="connsiteX670" fmla="*/ 1011094 w 5060499"/>
                  <a:gd name="connsiteY670" fmla="*/ 227648 h 1568838"/>
                  <a:gd name="connsiteX671" fmla="*/ 1026811 w 5060499"/>
                  <a:gd name="connsiteY671" fmla="*/ 222695 h 1568838"/>
                  <a:gd name="connsiteX672" fmla="*/ 1064625 w 5060499"/>
                  <a:gd name="connsiteY672" fmla="*/ 212503 h 1568838"/>
                  <a:gd name="connsiteX673" fmla="*/ 1188355 w 5060499"/>
                  <a:gd name="connsiteY673" fmla="*/ 186023 h 1568838"/>
                  <a:gd name="connsiteX674" fmla="*/ 1240361 w 5060499"/>
                  <a:gd name="connsiteY674" fmla="*/ 178975 h 1568838"/>
                  <a:gd name="connsiteX675" fmla="*/ 1349518 w 5060499"/>
                  <a:gd name="connsiteY675" fmla="*/ 160973 h 1568838"/>
                  <a:gd name="connsiteX676" fmla="*/ 1442386 w 5060499"/>
                  <a:gd name="connsiteY676" fmla="*/ 149924 h 1568838"/>
                  <a:gd name="connsiteX677" fmla="*/ 1481725 w 5060499"/>
                  <a:gd name="connsiteY677" fmla="*/ 149543 h 1568838"/>
                  <a:gd name="connsiteX678" fmla="*/ 1467056 w 5060499"/>
                  <a:gd name="connsiteY678" fmla="*/ 146780 h 1568838"/>
                  <a:gd name="connsiteX679" fmla="*/ 1501251 w 5060499"/>
                  <a:gd name="connsiteY679" fmla="*/ 151352 h 1568838"/>
                  <a:gd name="connsiteX680" fmla="*/ 1571355 w 5060499"/>
                  <a:gd name="connsiteY680" fmla="*/ 138684 h 1568838"/>
                  <a:gd name="connsiteX681" fmla="*/ 1626124 w 5060499"/>
                  <a:gd name="connsiteY681" fmla="*/ 136398 h 1568838"/>
                  <a:gd name="connsiteX682" fmla="*/ 1665462 w 5060499"/>
                  <a:gd name="connsiteY682" fmla="*/ 130397 h 1568838"/>
                  <a:gd name="connsiteX683" fmla="*/ 1688893 w 5060499"/>
                  <a:gd name="connsiteY683" fmla="*/ 129921 h 1568838"/>
                  <a:gd name="connsiteX684" fmla="*/ 1731375 w 5060499"/>
                  <a:gd name="connsiteY684" fmla="*/ 122301 h 1568838"/>
                  <a:gd name="connsiteX685" fmla="*/ 1754521 w 5060499"/>
                  <a:gd name="connsiteY685" fmla="*/ 123349 h 1568838"/>
                  <a:gd name="connsiteX686" fmla="*/ 1790811 w 5060499"/>
                  <a:gd name="connsiteY686" fmla="*/ 110966 h 1568838"/>
                  <a:gd name="connsiteX687" fmla="*/ 1807099 w 5060499"/>
                  <a:gd name="connsiteY687" fmla="*/ 121253 h 1568838"/>
                  <a:gd name="connsiteX688" fmla="*/ 1878536 w 5060499"/>
                  <a:gd name="connsiteY688" fmla="*/ 114110 h 1568838"/>
                  <a:gd name="connsiteX689" fmla="*/ 1908730 w 5060499"/>
                  <a:gd name="connsiteY689" fmla="*/ 104489 h 1568838"/>
                  <a:gd name="connsiteX690" fmla="*/ 1915398 w 5060499"/>
                  <a:gd name="connsiteY690" fmla="*/ 103632 h 1568838"/>
                  <a:gd name="connsiteX691" fmla="*/ 1914922 w 5060499"/>
                  <a:gd name="connsiteY691" fmla="*/ 109919 h 1568838"/>
                  <a:gd name="connsiteX692" fmla="*/ 1951688 w 5060499"/>
                  <a:gd name="connsiteY692" fmla="*/ 111443 h 1568838"/>
                  <a:gd name="connsiteX693" fmla="*/ 1958641 w 5060499"/>
                  <a:gd name="connsiteY693" fmla="*/ 110014 h 1568838"/>
                  <a:gd name="connsiteX694" fmla="*/ 1978358 w 5060499"/>
                  <a:gd name="connsiteY694" fmla="*/ 109538 h 1568838"/>
                  <a:gd name="connsiteX695" fmla="*/ 1989502 w 5060499"/>
                  <a:gd name="connsiteY695" fmla="*/ 100203 h 1568838"/>
                  <a:gd name="connsiteX696" fmla="*/ 2036556 w 5060499"/>
                  <a:gd name="connsiteY696" fmla="*/ 99441 h 1568838"/>
                  <a:gd name="connsiteX697" fmla="*/ 2045795 w 5060499"/>
                  <a:gd name="connsiteY697" fmla="*/ 104870 h 1568838"/>
                  <a:gd name="connsiteX698" fmla="*/ 2116852 w 5060499"/>
                  <a:gd name="connsiteY698" fmla="*/ 101632 h 1568838"/>
                  <a:gd name="connsiteX699" fmla="*/ 2111899 w 5060499"/>
                  <a:gd name="connsiteY699" fmla="*/ 91631 h 1568838"/>
                  <a:gd name="connsiteX700" fmla="*/ 2124472 w 5060499"/>
                  <a:gd name="connsiteY700" fmla="*/ 100394 h 1568838"/>
                  <a:gd name="connsiteX701" fmla="*/ 2139807 w 5060499"/>
                  <a:gd name="connsiteY701" fmla="*/ 100298 h 1568838"/>
                  <a:gd name="connsiteX702" fmla="*/ 2180002 w 5060499"/>
                  <a:gd name="connsiteY702" fmla="*/ 95917 h 1568838"/>
                  <a:gd name="connsiteX703" fmla="*/ 2220865 w 5060499"/>
                  <a:gd name="connsiteY703" fmla="*/ 94298 h 1568838"/>
                  <a:gd name="connsiteX704" fmla="*/ 2251345 w 5060499"/>
                  <a:gd name="connsiteY704" fmla="*/ 94107 h 1568838"/>
                  <a:gd name="connsiteX705" fmla="*/ 2329450 w 5060499"/>
                  <a:gd name="connsiteY705" fmla="*/ 93917 h 1568838"/>
                  <a:gd name="connsiteX706" fmla="*/ 2347642 w 5060499"/>
                  <a:gd name="connsiteY706" fmla="*/ 90202 h 1568838"/>
                  <a:gd name="connsiteX707" fmla="*/ 2365454 w 5060499"/>
                  <a:gd name="connsiteY707" fmla="*/ 93536 h 1568838"/>
                  <a:gd name="connsiteX708" fmla="*/ 2380409 w 5060499"/>
                  <a:gd name="connsiteY708" fmla="*/ 84677 h 1568838"/>
                  <a:gd name="connsiteX709" fmla="*/ 2375932 w 5060499"/>
                  <a:gd name="connsiteY709" fmla="*/ 91440 h 1568838"/>
                  <a:gd name="connsiteX710" fmla="*/ 2402792 w 5060499"/>
                  <a:gd name="connsiteY710" fmla="*/ 84106 h 1568838"/>
                  <a:gd name="connsiteX711" fmla="*/ 2431748 w 5060499"/>
                  <a:gd name="connsiteY711" fmla="*/ 88392 h 1568838"/>
                  <a:gd name="connsiteX712" fmla="*/ 2463467 w 5060499"/>
                  <a:gd name="connsiteY712" fmla="*/ 85058 h 1568838"/>
                  <a:gd name="connsiteX713" fmla="*/ 2479087 w 5060499"/>
                  <a:gd name="connsiteY713" fmla="*/ 85535 h 1568838"/>
                  <a:gd name="connsiteX714" fmla="*/ 2485945 w 5060499"/>
                  <a:gd name="connsiteY714" fmla="*/ 82391 h 1568838"/>
                  <a:gd name="connsiteX715" fmla="*/ 2520521 w 5060499"/>
                  <a:gd name="connsiteY715" fmla="*/ 92012 h 1568838"/>
                  <a:gd name="connsiteX716" fmla="*/ 2534142 w 5060499"/>
                  <a:gd name="connsiteY716" fmla="*/ 80772 h 1568838"/>
                  <a:gd name="connsiteX717" fmla="*/ 2547382 w 5060499"/>
                  <a:gd name="connsiteY717" fmla="*/ 92678 h 1568838"/>
                  <a:gd name="connsiteX718" fmla="*/ 2551859 w 5060499"/>
                  <a:gd name="connsiteY718" fmla="*/ 82106 h 1568838"/>
                  <a:gd name="connsiteX719" fmla="*/ 2554144 w 5060499"/>
                  <a:gd name="connsiteY719" fmla="*/ 86582 h 1568838"/>
                  <a:gd name="connsiteX720" fmla="*/ 2577290 w 5060499"/>
                  <a:gd name="connsiteY720" fmla="*/ 89726 h 1568838"/>
                  <a:gd name="connsiteX721" fmla="*/ 2595197 w 5060499"/>
                  <a:gd name="connsiteY721" fmla="*/ 87154 h 1568838"/>
                  <a:gd name="connsiteX722" fmla="*/ 2594531 w 5060499"/>
                  <a:gd name="connsiteY722" fmla="*/ 83249 h 1568838"/>
                  <a:gd name="connsiteX723" fmla="*/ 2608056 w 5060499"/>
                  <a:gd name="connsiteY723" fmla="*/ 90964 h 1568838"/>
                  <a:gd name="connsiteX724" fmla="*/ 2642727 w 5060499"/>
                  <a:gd name="connsiteY724" fmla="*/ 88678 h 1568838"/>
                  <a:gd name="connsiteX725" fmla="*/ 2660539 w 5060499"/>
                  <a:gd name="connsiteY725" fmla="*/ 90011 h 1568838"/>
                  <a:gd name="connsiteX726" fmla="*/ 2687780 w 5060499"/>
                  <a:gd name="connsiteY726" fmla="*/ 84582 h 1568838"/>
                  <a:gd name="connsiteX727" fmla="*/ 2708259 w 5060499"/>
                  <a:gd name="connsiteY727" fmla="*/ 90297 h 1568838"/>
                  <a:gd name="connsiteX728" fmla="*/ 2710831 w 5060499"/>
                  <a:gd name="connsiteY728" fmla="*/ 82677 h 1568838"/>
                  <a:gd name="connsiteX729" fmla="*/ 2750931 w 5060499"/>
                  <a:gd name="connsiteY729" fmla="*/ 86963 h 1568838"/>
                  <a:gd name="connsiteX730" fmla="*/ 2761694 w 5060499"/>
                  <a:gd name="connsiteY730" fmla="*/ 90583 h 1568838"/>
                  <a:gd name="connsiteX731" fmla="*/ 2771981 w 5060499"/>
                  <a:gd name="connsiteY731" fmla="*/ 93155 h 1568838"/>
                  <a:gd name="connsiteX732" fmla="*/ 2813129 w 5060499"/>
                  <a:gd name="connsiteY732" fmla="*/ 92393 h 1568838"/>
                  <a:gd name="connsiteX733" fmla="*/ 2821035 w 5060499"/>
                  <a:gd name="connsiteY733" fmla="*/ 92393 h 1568838"/>
                  <a:gd name="connsiteX734" fmla="*/ 2835608 w 5060499"/>
                  <a:gd name="connsiteY734" fmla="*/ 91631 h 1568838"/>
                  <a:gd name="connsiteX735" fmla="*/ 2837799 w 5060499"/>
                  <a:gd name="connsiteY735" fmla="*/ 87725 h 1568838"/>
                  <a:gd name="connsiteX736" fmla="*/ 2902664 w 5060499"/>
                  <a:gd name="connsiteY736" fmla="*/ 96964 h 1568838"/>
                  <a:gd name="connsiteX737" fmla="*/ 2972483 w 5060499"/>
                  <a:gd name="connsiteY737" fmla="*/ 93440 h 1568838"/>
                  <a:gd name="connsiteX738" fmla="*/ 3037729 w 5060499"/>
                  <a:gd name="connsiteY738" fmla="*/ 106013 h 1568838"/>
                  <a:gd name="connsiteX739" fmla="*/ 3035348 w 5060499"/>
                  <a:gd name="connsiteY739" fmla="*/ 95155 h 1568838"/>
                  <a:gd name="connsiteX740" fmla="*/ 3048016 w 5060499"/>
                  <a:gd name="connsiteY740" fmla="*/ 99727 h 1568838"/>
                  <a:gd name="connsiteX741" fmla="*/ 3067828 w 5060499"/>
                  <a:gd name="connsiteY741" fmla="*/ 100775 h 1568838"/>
                  <a:gd name="connsiteX742" fmla="*/ 3092498 w 5060499"/>
                  <a:gd name="connsiteY742" fmla="*/ 100775 h 1568838"/>
                  <a:gd name="connsiteX743" fmla="*/ 3157458 w 5060499"/>
                  <a:gd name="connsiteY743" fmla="*/ 104394 h 1568838"/>
                  <a:gd name="connsiteX744" fmla="*/ 3231848 w 5060499"/>
                  <a:gd name="connsiteY744" fmla="*/ 113824 h 1568838"/>
                  <a:gd name="connsiteX745" fmla="*/ 3234515 w 5060499"/>
                  <a:gd name="connsiteY745" fmla="*/ 112300 h 1568838"/>
                  <a:gd name="connsiteX746" fmla="*/ 3251660 w 5060499"/>
                  <a:gd name="connsiteY746" fmla="*/ 117634 h 1568838"/>
                  <a:gd name="connsiteX747" fmla="*/ 3292713 w 5060499"/>
                  <a:gd name="connsiteY747" fmla="*/ 118205 h 1568838"/>
                  <a:gd name="connsiteX748" fmla="*/ 3310049 w 5060499"/>
                  <a:gd name="connsiteY748" fmla="*/ 124206 h 1568838"/>
                  <a:gd name="connsiteX749" fmla="*/ 3376342 w 5060499"/>
                  <a:gd name="connsiteY749" fmla="*/ 131159 h 1568838"/>
                  <a:gd name="connsiteX750" fmla="*/ 3423206 w 5060499"/>
                  <a:gd name="connsiteY750" fmla="*/ 135731 h 1568838"/>
                  <a:gd name="connsiteX751" fmla="*/ 3445589 w 5060499"/>
                  <a:gd name="connsiteY751" fmla="*/ 135731 h 1568838"/>
                  <a:gd name="connsiteX752" fmla="*/ 3474259 w 5060499"/>
                  <a:gd name="connsiteY752" fmla="*/ 140494 h 1568838"/>
                  <a:gd name="connsiteX753" fmla="*/ 3487690 w 5060499"/>
                  <a:gd name="connsiteY753" fmla="*/ 137446 h 1568838"/>
                  <a:gd name="connsiteX754" fmla="*/ 3491690 w 5060499"/>
                  <a:gd name="connsiteY754" fmla="*/ 136970 h 1568838"/>
                  <a:gd name="connsiteX755" fmla="*/ 3517122 w 5060499"/>
                  <a:gd name="connsiteY755" fmla="*/ 143732 h 1568838"/>
                  <a:gd name="connsiteX756" fmla="*/ 3533219 w 5060499"/>
                  <a:gd name="connsiteY756" fmla="*/ 142304 h 1568838"/>
                  <a:gd name="connsiteX757" fmla="*/ 3563413 w 5060499"/>
                  <a:gd name="connsiteY757" fmla="*/ 151733 h 1568838"/>
                  <a:gd name="connsiteX758" fmla="*/ 3608657 w 5060499"/>
                  <a:gd name="connsiteY758" fmla="*/ 155258 h 1568838"/>
                  <a:gd name="connsiteX759" fmla="*/ 3632089 w 5060499"/>
                  <a:gd name="connsiteY759" fmla="*/ 157067 h 1568838"/>
                  <a:gd name="connsiteX760" fmla="*/ 3686667 w 5060499"/>
                  <a:gd name="connsiteY760" fmla="*/ 167926 h 1568838"/>
                  <a:gd name="connsiteX761" fmla="*/ 3723529 w 5060499"/>
                  <a:gd name="connsiteY761" fmla="*/ 174022 h 1568838"/>
                  <a:gd name="connsiteX762" fmla="*/ 3737721 w 5060499"/>
                  <a:gd name="connsiteY762" fmla="*/ 174308 h 1568838"/>
                  <a:gd name="connsiteX763" fmla="*/ 3764296 w 5060499"/>
                  <a:gd name="connsiteY763" fmla="*/ 180308 h 1568838"/>
                  <a:gd name="connsiteX764" fmla="*/ 3798109 w 5060499"/>
                  <a:gd name="connsiteY764" fmla="*/ 187547 h 1568838"/>
                  <a:gd name="connsiteX765" fmla="*/ 3824684 w 5060499"/>
                  <a:gd name="connsiteY765" fmla="*/ 189071 h 1568838"/>
                  <a:gd name="connsiteX766" fmla="*/ 3859832 w 5060499"/>
                  <a:gd name="connsiteY766" fmla="*/ 198406 h 1568838"/>
                  <a:gd name="connsiteX767" fmla="*/ 3877834 w 5060499"/>
                  <a:gd name="connsiteY767" fmla="*/ 197453 h 1568838"/>
                  <a:gd name="connsiteX768" fmla="*/ 3900122 w 5060499"/>
                  <a:gd name="connsiteY768" fmla="*/ 203454 h 1568838"/>
                  <a:gd name="connsiteX769" fmla="*/ 3934031 w 5060499"/>
                  <a:gd name="connsiteY769" fmla="*/ 212217 h 1568838"/>
                  <a:gd name="connsiteX770" fmla="*/ 3947176 w 5060499"/>
                  <a:gd name="connsiteY770" fmla="*/ 212027 h 1568838"/>
                  <a:gd name="connsiteX771" fmla="*/ 4015470 w 5060499"/>
                  <a:gd name="connsiteY771" fmla="*/ 230410 h 1568838"/>
                  <a:gd name="connsiteX772" fmla="*/ 4019756 w 5060499"/>
                  <a:gd name="connsiteY772" fmla="*/ 231934 h 1568838"/>
                  <a:gd name="connsiteX773" fmla="*/ 4065476 w 5060499"/>
                  <a:gd name="connsiteY773" fmla="*/ 246888 h 1568838"/>
                  <a:gd name="connsiteX774" fmla="*/ 4146343 w 5060499"/>
                  <a:gd name="connsiteY774" fmla="*/ 267272 h 1568838"/>
                  <a:gd name="connsiteX775" fmla="*/ 4191206 w 5060499"/>
                  <a:gd name="connsiteY775" fmla="*/ 280702 h 1568838"/>
                  <a:gd name="connsiteX776" fmla="*/ 4230068 w 5060499"/>
                  <a:gd name="connsiteY776" fmla="*/ 291370 h 1568838"/>
                  <a:gd name="connsiteX777" fmla="*/ 4280265 w 5060499"/>
                  <a:gd name="connsiteY777" fmla="*/ 309562 h 1568838"/>
                  <a:gd name="connsiteX778" fmla="*/ 4307507 w 5060499"/>
                  <a:gd name="connsiteY778" fmla="*/ 318611 h 1568838"/>
                  <a:gd name="connsiteX779" fmla="*/ 4375801 w 5060499"/>
                  <a:gd name="connsiteY779" fmla="*/ 345377 h 1568838"/>
                  <a:gd name="connsiteX780" fmla="*/ 4585256 w 5060499"/>
                  <a:gd name="connsiteY780" fmla="*/ 439769 h 1568838"/>
                  <a:gd name="connsiteX781" fmla="*/ 4670314 w 5060499"/>
                  <a:gd name="connsiteY781" fmla="*/ 486156 h 1568838"/>
                  <a:gd name="connsiteX782" fmla="*/ 4776327 w 5060499"/>
                  <a:gd name="connsiteY782" fmla="*/ 571214 h 1568838"/>
                  <a:gd name="connsiteX783" fmla="*/ 4811570 w 5060499"/>
                  <a:gd name="connsiteY783" fmla="*/ 602647 h 1568838"/>
                  <a:gd name="connsiteX784" fmla="*/ 4822333 w 5060499"/>
                  <a:gd name="connsiteY784" fmla="*/ 616458 h 1568838"/>
                  <a:gd name="connsiteX785" fmla="*/ 4829477 w 5060499"/>
                  <a:gd name="connsiteY785" fmla="*/ 625031 h 1568838"/>
                  <a:gd name="connsiteX786" fmla="*/ 4882626 w 5060499"/>
                  <a:gd name="connsiteY786" fmla="*/ 692944 h 1568838"/>
                  <a:gd name="connsiteX787" fmla="*/ 4893485 w 5060499"/>
                  <a:gd name="connsiteY787" fmla="*/ 709898 h 1568838"/>
                  <a:gd name="connsiteX788" fmla="*/ 4899771 w 5060499"/>
                  <a:gd name="connsiteY788" fmla="*/ 714089 h 1568838"/>
                  <a:gd name="connsiteX789" fmla="*/ 4903010 w 5060499"/>
                  <a:gd name="connsiteY789" fmla="*/ 716756 h 1568838"/>
                  <a:gd name="connsiteX790" fmla="*/ 4913297 w 5060499"/>
                  <a:gd name="connsiteY790" fmla="*/ 739902 h 1568838"/>
                  <a:gd name="connsiteX791" fmla="*/ 4921202 w 5060499"/>
                  <a:gd name="connsiteY791" fmla="*/ 787241 h 1568838"/>
                  <a:gd name="connsiteX792" fmla="*/ 4927774 w 5060499"/>
                  <a:gd name="connsiteY792" fmla="*/ 800862 h 1568838"/>
                  <a:gd name="connsiteX793" fmla="*/ 4929394 w 5060499"/>
                  <a:gd name="connsiteY793" fmla="*/ 822770 h 1568838"/>
                  <a:gd name="connsiteX794" fmla="*/ 4936252 w 5060499"/>
                  <a:gd name="connsiteY794" fmla="*/ 837152 h 1568838"/>
                  <a:gd name="connsiteX795" fmla="*/ 4921393 w 5060499"/>
                  <a:gd name="connsiteY795" fmla="*/ 884111 h 1568838"/>
                  <a:gd name="connsiteX796" fmla="*/ 4943300 w 5060499"/>
                  <a:gd name="connsiteY796" fmla="*/ 861727 h 1568838"/>
                  <a:gd name="connsiteX797" fmla="*/ 4944920 w 5060499"/>
                  <a:gd name="connsiteY797" fmla="*/ 854774 h 1568838"/>
                  <a:gd name="connsiteX798" fmla="*/ 4942062 w 5060499"/>
                  <a:gd name="connsiteY798" fmla="*/ 830294 h 1568838"/>
                  <a:gd name="connsiteX799" fmla="*/ 4939776 w 5060499"/>
                  <a:gd name="connsiteY799" fmla="*/ 819436 h 1568838"/>
                  <a:gd name="connsiteX800" fmla="*/ 4939871 w 5060499"/>
                  <a:gd name="connsiteY800" fmla="*/ 811721 h 1568838"/>
                  <a:gd name="connsiteX801" fmla="*/ 4955302 w 5060499"/>
                  <a:gd name="connsiteY801" fmla="*/ 789527 h 1568838"/>
                  <a:gd name="connsiteX802" fmla="*/ 4955969 w 5060499"/>
                  <a:gd name="connsiteY802" fmla="*/ 826484 h 1568838"/>
                  <a:gd name="connsiteX803" fmla="*/ 4943300 w 5060499"/>
                  <a:gd name="connsiteY803" fmla="*/ 861822 h 156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</a:cxnLst>
                <a:rect l="l" t="t" r="r" b="b"/>
                <a:pathLst>
                  <a:path w="5060499" h="1568838">
                    <a:moveTo>
                      <a:pt x="5059791" y="857441"/>
                    </a:moveTo>
                    <a:cubicBezTo>
                      <a:pt x="5060553" y="834390"/>
                      <a:pt x="5061315" y="811054"/>
                      <a:pt x="5058553" y="788099"/>
                    </a:cubicBezTo>
                    <a:cubicBezTo>
                      <a:pt x="5056553" y="771335"/>
                      <a:pt x="5050456" y="754475"/>
                      <a:pt x="5043503" y="738473"/>
                    </a:cubicBezTo>
                    <a:cubicBezTo>
                      <a:pt x="5034359" y="717518"/>
                      <a:pt x="5024263" y="696468"/>
                      <a:pt x="5011118" y="677037"/>
                    </a:cubicBezTo>
                    <a:cubicBezTo>
                      <a:pt x="4999783" y="660368"/>
                      <a:pt x="4983210" y="646176"/>
                      <a:pt x="4969780" y="630460"/>
                    </a:cubicBezTo>
                    <a:cubicBezTo>
                      <a:pt x="4944634" y="601218"/>
                      <a:pt x="4920726" y="571310"/>
                      <a:pt x="4895008" y="542449"/>
                    </a:cubicBezTo>
                    <a:cubicBezTo>
                      <a:pt x="4883674" y="529781"/>
                      <a:pt x="4869482" y="518732"/>
                      <a:pt x="4855575" y="507873"/>
                    </a:cubicBezTo>
                    <a:cubicBezTo>
                      <a:pt x="4846336" y="500634"/>
                      <a:pt x="4835382" y="495205"/>
                      <a:pt x="4824143" y="488252"/>
                    </a:cubicBezTo>
                    <a:cubicBezTo>
                      <a:pt x="4824428" y="484537"/>
                      <a:pt x="4824904" y="478727"/>
                      <a:pt x="4825381" y="472916"/>
                    </a:cubicBezTo>
                    <a:cubicBezTo>
                      <a:pt x="4824143" y="472726"/>
                      <a:pt x="4822904" y="472535"/>
                      <a:pt x="4821666" y="472345"/>
                    </a:cubicBezTo>
                    <a:cubicBezTo>
                      <a:pt x="4819666" y="476250"/>
                      <a:pt x="4817570" y="480060"/>
                      <a:pt x="4815284" y="484442"/>
                    </a:cubicBezTo>
                    <a:cubicBezTo>
                      <a:pt x="4801378" y="476441"/>
                      <a:pt x="4816427" y="470440"/>
                      <a:pt x="4814618" y="461677"/>
                    </a:cubicBezTo>
                    <a:cubicBezTo>
                      <a:pt x="4770993" y="432911"/>
                      <a:pt x="4725940" y="403193"/>
                      <a:pt x="4681172" y="373761"/>
                    </a:cubicBezTo>
                    <a:cubicBezTo>
                      <a:pt x="4678410" y="377476"/>
                      <a:pt x="4676981" y="379476"/>
                      <a:pt x="4675457" y="381572"/>
                    </a:cubicBezTo>
                    <a:cubicBezTo>
                      <a:pt x="4673267" y="379857"/>
                      <a:pt x="4668885" y="377285"/>
                      <a:pt x="4669361" y="376428"/>
                    </a:cubicBezTo>
                    <a:cubicBezTo>
                      <a:pt x="4673362" y="367760"/>
                      <a:pt x="4664789" y="366236"/>
                      <a:pt x="4659265" y="363760"/>
                    </a:cubicBezTo>
                    <a:cubicBezTo>
                      <a:pt x="4647168" y="358331"/>
                      <a:pt x="4634214" y="354330"/>
                      <a:pt x="4622498" y="348425"/>
                    </a:cubicBezTo>
                    <a:cubicBezTo>
                      <a:pt x="4612021" y="343186"/>
                      <a:pt x="4603162" y="335471"/>
                      <a:pt x="4592495" y="330422"/>
                    </a:cubicBezTo>
                    <a:cubicBezTo>
                      <a:pt x="4583065" y="326041"/>
                      <a:pt x="4572206" y="323850"/>
                      <a:pt x="4565729" y="321850"/>
                    </a:cubicBezTo>
                    <a:cubicBezTo>
                      <a:pt x="4553347" y="315182"/>
                      <a:pt x="4543441" y="309944"/>
                      <a:pt x="4531535" y="303467"/>
                    </a:cubicBezTo>
                    <a:cubicBezTo>
                      <a:pt x="4531535" y="310420"/>
                      <a:pt x="4531535" y="313563"/>
                      <a:pt x="4531535" y="316611"/>
                    </a:cubicBezTo>
                    <a:cubicBezTo>
                      <a:pt x="4529915" y="316897"/>
                      <a:pt x="4528296" y="317087"/>
                      <a:pt x="4526677" y="317373"/>
                    </a:cubicBezTo>
                    <a:cubicBezTo>
                      <a:pt x="4524962" y="312039"/>
                      <a:pt x="4523248" y="306610"/>
                      <a:pt x="4521438" y="300895"/>
                    </a:cubicBezTo>
                    <a:cubicBezTo>
                      <a:pt x="4513818" y="306038"/>
                      <a:pt x="4506960" y="305943"/>
                      <a:pt x="4506579" y="295370"/>
                    </a:cubicBezTo>
                    <a:cubicBezTo>
                      <a:pt x="4503055" y="296894"/>
                      <a:pt x="4499435" y="299847"/>
                      <a:pt x="4496102" y="299561"/>
                    </a:cubicBezTo>
                    <a:cubicBezTo>
                      <a:pt x="4484576" y="298609"/>
                      <a:pt x="4473146" y="296799"/>
                      <a:pt x="4461812" y="294799"/>
                    </a:cubicBezTo>
                    <a:cubicBezTo>
                      <a:pt x="4459526" y="294418"/>
                      <a:pt x="4457811" y="291465"/>
                      <a:pt x="4455620" y="290036"/>
                    </a:cubicBezTo>
                    <a:cubicBezTo>
                      <a:pt x="4451525" y="287274"/>
                      <a:pt x="4447238" y="284702"/>
                      <a:pt x="4443047" y="282131"/>
                    </a:cubicBezTo>
                    <a:cubicBezTo>
                      <a:pt x="4441428" y="282988"/>
                      <a:pt x="4439809" y="283940"/>
                      <a:pt x="4438190" y="284798"/>
                    </a:cubicBezTo>
                    <a:cubicBezTo>
                      <a:pt x="4438952" y="279940"/>
                      <a:pt x="4442285" y="273558"/>
                      <a:pt x="4439809" y="270605"/>
                    </a:cubicBezTo>
                    <a:cubicBezTo>
                      <a:pt x="4436285" y="266224"/>
                      <a:pt x="4428569" y="264319"/>
                      <a:pt x="4422569" y="261271"/>
                    </a:cubicBezTo>
                    <a:cubicBezTo>
                      <a:pt x="4421140" y="263462"/>
                      <a:pt x="4419806" y="265652"/>
                      <a:pt x="4417901" y="268415"/>
                    </a:cubicBezTo>
                    <a:cubicBezTo>
                      <a:pt x="4424283" y="268986"/>
                      <a:pt x="4428569" y="269272"/>
                      <a:pt x="4434094" y="269748"/>
                    </a:cubicBezTo>
                    <a:cubicBezTo>
                      <a:pt x="4420473" y="275844"/>
                      <a:pt x="4410662" y="277940"/>
                      <a:pt x="4402280" y="263652"/>
                    </a:cubicBezTo>
                    <a:cubicBezTo>
                      <a:pt x="4397613" y="255651"/>
                      <a:pt x="4386754" y="250127"/>
                      <a:pt x="4378658" y="243459"/>
                    </a:cubicBezTo>
                    <a:cubicBezTo>
                      <a:pt x="4376563" y="244507"/>
                      <a:pt x="4374467" y="245555"/>
                      <a:pt x="4372372" y="246602"/>
                    </a:cubicBezTo>
                    <a:cubicBezTo>
                      <a:pt x="4373515" y="251460"/>
                      <a:pt x="4374658" y="256413"/>
                      <a:pt x="4375896" y="261366"/>
                    </a:cubicBezTo>
                    <a:cubicBezTo>
                      <a:pt x="4372277" y="259937"/>
                      <a:pt x="4368276" y="258318"/>
                      <a:pt x="4364942" y="256985"/>
                    </a:cubicBezTo>
                    <a:cubicBezTo>
                      <a:pt x="4365419" y="253841"/>
                      <a:pt x="4365895" y="251174"/>
                      <a:pt x="4366657" y="246126"/>
                    </a:cubicBezTo>
                    <a:cubicBezTo>
                      <a:pt x="4345226" y="253937"/>
                      <a:pt x="4351417" y="235267"/>
                      <a:pt x="4342463" y="229553"/>
                    </a:cubicBezTo>
                    <a:cubicBezTo>
                      <a:pt x="4341892" y="236411"/>
                      <a:pt x="4341416" y="242126"/>
                      <a:pt x="4340749" y="250031"/>
                    </a:cubicBezTo>
                    <a:cubicBezTo>
                      <a:pt x="4333129" y="238856"/>
                      <a:pt x="4332148" y="231458"/>
                      <a:pt x="4337796" y="227838"/>
                    </a:cubicBezTo>
                    <a:cubicBezTo>
                      <a:pt x="4259596" y="204597"/>
                      <a:pt x="4181491" y="181356"/>
                      <a:pt x="4101862" y="157639"/>
                    </a:cubicBezTo>
                    <a:cubicBezTo>
                      <a:pt x="4102148" y="163925"/>
                      <a:pt x="4102338" y="167830"/>
                      <a:pt x="4102338" y="168402"/>
                    </a:cubicBezTo>
                    <a:cubicBezTo>
                      <a:pt x="4096337" y="170783"/>
                      <a:pt x="4092337" y="174022"/>
                      <a:pt x="4089384" y="173355"/>
                    </a:cubicBezTo>
                    <a:cubicBezTo>
                      <a:pt x="4071191" y="169450"/>
                      <a:pt x="4053951" y="162401"/>
                      <a:pt x="4034901" y="160973"/>
                    </a:cubicBezTo>
                    <a:cubicBezTo>
                      <a:pt x="4031662" y="160687"/>
                      <a:pt x="4028615" y="156115"/>
                      <a:pt x="4025757" y="153353"/>
                    </a:cubicBezTo>
                    <a:cubicBezTo>
                      <a:pt x="4020613" y="148400"/>
                      <a:pt x="4015851" y="139446"/>
                      <a:pt x="4010612" y="139160"/>
                    </a:cubicBezTo>
                    <a:cubicBezTo>
                      <a:pt x="3999182" y="138494"/>
                      <a:pt x="3990800" y="131826"/>
                      <a:pt x="3980323" y="130874"/>
                    </a:cubicBezTo>
                    <a:cubicBezTo>
                      <a:pt x="3969274" y="129826"/>
                      <a:pt x="3957367" y="132493"/>
                      <a:pt x="3948985" y="122968"/>
                    </a:cubicBezTo>
                    <a:cubicBezTo>
                      <a:pt x="3948509" y="122396"/>
                      <a:pt x="3945366" y="123539"/>
                      <a:pt x="3942699" y="123920"/>
                    </a:cubicBezTo>
                    <a:cubicBezTo>
                      <a:pt x="3944033" y="127921"/>
                      <a:pt x="3945080" y="131445"/>
                      <a:pt x="3947271" y="138398"/>
                    </a:cubicBezTo>
                    <a:cubicBezTo>
                      <a:pt x="3935555" y="136493"/>
                      <a:pt x="3925935" y="134969"/>
                      <a:pt x="3916315" y="133445"/>
                    </a:cubicBezTo>
                    <a:cubicBezTo>
                      <a:pt x="3920125" y="129921"/>
                      <a:pt x="3924601" y="129921"/>
                      <a:pt x="3928507" y="128683"/>
                    </a:cubicBezTo>
                    <a:cubicBezTo>
                      <a:pt x="3931936" y="127540"/>
                      <a:pt x="3934698" y="125063"/>
                      <a:pt x="3937746" y="123158"/>
                    </a:cubicBezTo>
                    <a:cubicBezTo>
                      <a:pt x="3936698" y="122015"/>
                      <a:pt x="3935746" y="120872"/>
                      <a:pt x="3934698" y="119729"/>
                    </a:cubicBezTo>
                    <a:cubicBezTo>
                      <a:pt x="3930412" y="121634"/>
                      <a:pt x="3926125" y="123539"/>
                      <a:pt x="3924506" y="124206"/>
                    </a:cubicBezTo>
                    <a:cubicBezTo>
                      <a:pt x="3913362" y="119920"/>
                      <a:pt x="3904027" y="116300"/>
                      <a:pt x="3895169" y="112871"/>
                    </a:cubicBezTo>
                    <a:cubicBezTo>
                      <a:pt x="3892121" y="117062"/>
                      <a:pt x="3890026" y="119920"/>
                      <a:pt x="3887168" y="123920"/>
                    </a:cubicBezTo>
                    <a:cubicBezTo>
                      <a:pt x="3881929" y="108776"/>
                      <a:pt x="3876310" y="106204"/>
                      <a:pt x="3858688" y="110109"/>
                    </a:cubicBezTo>
                    <a:cubicBezTo>
                      <a:pt x="3862022" y="111824"/>
                      <a:pt x="3864403" y="113062"/>
                      <a:pt x="3866880" y="114300"/>
                    </a:cubicBezTo>
                    <a:cubicBezTo>
                      <a:pt x="3866594" y="115157"/>
                      <a:pt x="3866309" y="116110"/>
                      <a:pt x="3865927" y="116967"/>
                    </a:cubicBezTo>
                    <a:cubicBezTo>
                      <a:pt x="3859069" y="116110"/>
                      <a:pt x="3852116" y="115157"/>
                      <a:pt x="3843925" y="114110"/>
                    </a:cubicBezTo>
                    <a:cubicBezTo>
                      <a:pt x="3846973" y="109919"/>
                      <a:pt x="3848783" y="107442"/>
                      <a:pt x="3851259" y="104013"/>
                    </a:cubicBezTo>
                    <a:cubicBezTo>
                      <a:pt x="3840496" y="102489"/>
                      <a:pt x="3830780" y="101156"/>
                      <a:pt x="3823636" y="100108"/>
                    </a:cubicBezTo>
                    <a:cubicBezTo>
                      <a:pt x="3823351" y="103918"/>
                      <a:pt x="3822970" y="107823"/>
                      <a:pt x="3822684" y="111633"/>
                    </a:cubicBezTo>
                    <a:cubicBezTo>
                      <a:pt x="3817731" y="109347"/>
                      <a:pt x="3809920" y="108014"/>
                      <a:pt x="3808492" y="104775"/>
                    </a:cubicBezTo>
                    <a:cubicBezTo>
                      <a:pt x="3805253" y="97250"/>
                      <a:pt x="3805920" y="95441"/>
                      <a:pt x="3792775" y="95917"/>
                    </a:cubicBezTo>
                    <a:cubicBezTo>
                      <a:pt x="3771820" y="96584"/>
                      <a:pt x="3750008" y="87059"/>
                      <a:pt x="3733340" y="82963"/>
                    </a:cubicBezTo>
                    <a:cubicBezTo>
                      <a:pt x="3729149" y="89059"/>
                      <a:pt x="3726291" y="93345"/>
                      <a:pt x="3723338" y="97631"/>
                    </a:cubicBezTo>
                    <a:cubicBezTo>
                      <a:pt x="3722100" y="96964"/>
                      <a:pt x="3720862" y="96298"/>
                      <a:pt x="3719528" y="95726"/>
                    </a:cubicBezTo>
                    <a:cubicBezTo>
                      <a:pt x="3725053" y="81534"/>
                      <a:pt x="3724862" y="81344"/>
                      <a:pt x="3705241" y="79915"/>
                    </a:cubicBezTo>
                    <a:cubicBezTo>
                      <a:pt x="3701907" y="79629"/>
                      <a:pt x="3698668" y="77819"/>
                      <a:pt x="3695240" y="77343"/>
                    </a:cubicBezTo>
                    <a:cubicBezTo>
                      <a:pt x="3670760" y="73819"/>
                      <a:pt x="3646376" y="70295"/>
                      <a:pt x="3621802" y="67151"/>
                    </a:cubicBezTo>
                    <a:cubicBezTo>
                      <a:pt x="3617611" y="66580"/>
                      <a:pt x="3591322" y="63056"/>
                      <a:pt x="3588274" y="61246"/>
                    </a:cubicBezTo>
                    <a:cubicBezTo>
                      <a:pt x="3586940" y="64484"/>
                      <a:pt x="3585607" y="67818"/>
                      <a:pt x="3584273" y="71152"/>
                    </a:cubicBezTo>
                    <a:cubicBezTo>
                      <a:pt x="3580082" y="59627"/>
                      <a:pt x="3571319" y="58960"/>
                      <a:pt x="3560842" y="58579"/>
                    </a:cubicBezTo>
                    <a:cubicBezTo>
                      <a:pt x="3553888" y="58388"/>
                      <a:pt x="3546935" y="55531"/>
                      <a:pt x="3539887" y="53816"/>
                    </a:cubicBezTo>
                    <a:cubicBezTo>
                      <a:pt x="3483213" y="49054"/>
                      <a:pt x="3426539" y="44387"/>
                      <a:pt x="3369866" y="39624"/>
                    </a:cubicBezTo>
                    <a:cubicBezTo>
                      <a:pt x="3370532" y="43815"/>
                      <a:pt x="3371104" y="48101"/>
                      <a:pt x="3372056" y="54102"/>
                    </a:cubicBezTo>
                    <a:cubicBezTo>
                      <a:pt x="3357197" y="58293"/>
                      <a:pt x="3358340" y="40577"/>
                      <a:pt x="3348244" y="37814"/>
                    </a:cubicBezTo>
                    <a:cubicBezTo>
                      <a:pt x="3339004" y="37052"/>
                      <a:pt x="3329670" y="36290"/>
                      <a:pt x="3320431" y="35528"/>
                    </a:cubicBezTo>
                    <a:cubicBezTo>
                      <a:pt x="3319002" y="40577"/>
                      <a:pt x="3317668" y="45720"/>
                      <a:pt x="3316049" y="51340"/>
                    </a:cubicBezTo>
                    <a:cubicBezTo>
                      <a:pt x="3311953" y="49816"/>
                      <a:pt x="3307762" y="47244"/>
                      <a:pt x="3303571" y="47054"/>
                    </a:cubicBezTo>
                    <a:cubicBezTo>
                      <a:pt x="3288332" y="46387"/>
                      <a:pt x="3273092" y="47054"/>
                      <a:pt x="3257851" y="46101"/>
                    </a:cubicBezTo>
                    <a:cubicBezTo>
                      <a:pt x="3232325" y="44482"/>
                      <a:pt x="3206893" y="41720"/>
                      <a:pt x="3181270" y="39910"/>
                    </a:cubicBezTo>
                    <a:cubicBezTo>
                      <a:pt x="3142313" y="37148"/>
                      <a:pt x="3103261" y="35052"/>
                      <a:pt x="3064303" y="32195"/>
                    </a:cubicBezTo>
                    <a:cubicBezTo>
                      <a:pt x="3055826" y="31528"/>
                      <a:pt x="3047540" y="29051"/>
                      <a:pt x="3041443" y="27813"/>
                    </a:cubicBezTo>
                    <a:cubicBezTo>
                      <a:pt x="3036205" y="28670"/>
                      <a:pt x="3031823" y="29432"/>
                      <a:pt x="3028680" y="30004"/>
                    </a:cubicBezTo>
                    <a:cubicBezTo>
                      <a:pt x="3028299" y="24765"/>
                      <a:pt x="3028109" y="21050"/>
                      <a:pt x="3027823" y="17431"/>
                    </a:cubicBezTo>
                    <a:cubicBezTo>
                      <a:pt x="3025727" y="20765"/>
                      <a:pt x="3013821" y="19050"/>
                      <a:pt x="3021155" y="26575"/>
                    </a:cubicBezTo>
                    <a:cubicBezTo>
                      <a:pt x="3021536" y="26956"/>
                      <a:pt x="3019536" y="29813"/>
                      <a:pt x="3018202" y="30099"/>
                    </a:cubicBezTo>
                    <a:cubicBezTo>
                      <a:pt x="3016964" y="30385"/>
                      <a:pt x="3014297" y="29242"/>
                      <a:pt x="3013535" y="28099"/>
                    </a:cubicBezTo>
                    <a:cubicBezTo>
                      <a:pt x="3011916" y="25813"/>
                      <a:pt x="3011725" y="22574"/>
                      <a:pt x="3008582" y="27432"/>
                    </a:cubicBezTo>
                    <a:cubicBezTo>
                      <a:pt x="3007820" y="28575"/>
                      <a:pt x="3001819" y="27241"/>
                      <a:pt x="2998295" y="26765"/>
                    </a:cubicBezTo>
                    <a:cubicBezTo>
                      <a:pt x="2995152" y="26289"/>
                      <a:pt x="2992104" y="24956"/>
                      <a:pt x="2988961" y="24670"/>
                    </a:cubicBezTo>
                    <a:cubicBezTo>
                      <a:pt x="2984579" y="24384"/>
                      <a:pt x="2979626" y="25908"/>
                      <a:pt x="2975911" y="24575"/>
                    </a:cubicBezTo>
                    <a:cubicBezTo>
                      <a:pt x="2964291" y="20384"/>
                      <a:pt x="2953147" y="15145"/>
                      <a:pt x="2941336" y="10097"/>
                    </a:cubicBezTo>
                    <a:cubicBezTo>
                      <a:pt x="2940764" y="17240"/>
                      <a:pt x="2940383" y="21622"/>
                      <a:pt x="2939717" y="28956"/>
                    </a:cubicBezTo>
                    <a:cubicBezTo>
                      <a:pt x="2934668" y="25241"/>
                      <a:pt x="2932096" y="23051"/>
                      <a:pt x="2929239" y="21241"/>
                    </a:cubicBezTo>
                    <a:cubicBezTo>
                      <a:pt x="2922857" y="17240"/>
                      <a:pt x="2916571" y="10859"/>
                      <a:pt x="2909617" y="10097"/>
                    </a:cubicBezTo>
                    <a:cubicBezTo>
                      <a:pt x="2891425" y="7906"/>
                      <a:pt x="2872851" y="8192"/>
                      <a:pt x="2854468" y="7525"/>
                    </a:cubicBezTo>
                    <a:cubicBezTo>
                      <a:pt x="2845800" y="7239"/>
                      <a:pt x="2837132" y="6668"/>
                      <a:pt x="2828560" y="7144"/>
                    </a:cubicBezTo>
                    <a:cubicBezTo>
                      <a:pt x="2822273" y="7525"/>
                      <a:pt x="2816273" y="9335"/>
                      <a:pt x="2810081" y="10478"/>
                    </a:cubicBezTo>
                    <a:cubicBezTo>
                      <a:pt x="2809891" y="9430"/>
                      <a:pt x="2809605" y="8382"/>
                      <a:pt x="2809319" y="7334"/>
                    </a:cubicBezTo>
                    <a:cubicBezTo>
                      <a:pt x="2804461" y="11811"/>
                      <a:pt x="2799699" y="16288"/>
                      <a:pt x="2794841" y="20765"/>
                    </a:cubicBezTo>
                    <a:cubicBezTo>
                      <a:pt x="2791317" y="15907"/>
                      <a:pt x="2787888" y="11049"/>
                      <a:pt x="2783697" y="5239"/>
                    </a:cubicBezTo>
                    <a:cubicBezTo>
                      <a:pt x="2778839" y="18574"/>
                      <a:pt x="2769314" y="16193"/>
                      <a:pt x="2758932" y="10192"/>
                    </a:cubicBezTo>
                    <a:cubicBezTo>
                      <a:pt x="2757979" y="9716"/>
                      <a:pt x="2757122" y="9335"/>
                      <a:pt x="2756170" y="8858"/>
                    </a:cubicBezTo>
                    <a:cubicBezTo>
                      <a:pt x="2746835" y="10954"/>
                      <a:pt x="2737501" y="13049"/>
                      <a:pt x="2727500" y="15335"/>
                    </a:cubicBezTo>
                    <a:cubicBezTo>
                      <a:pt x="2729024" y="7144"/>
                      <a:pt x="2723023" y="3239"/>
                      <a:pt x="2712355" y="4096"/>
                    </a:cubicBezTo>
                    <a:cubicBezTo>
                      <a:pt x="2706640" y="4477"/>
                      <a:pt x="2701020" y="5239"/>
                      <a:pt x="2692162" y="6191"/>
                    </a:cubicBezTo>
                    <a:cubicBezTo>
                      <a:pt x="2691971" y="6572"/>
                      <a:pt x="2690447" y="10192"/>
                      <a:pt x="2688923" y="13907"/>
                    </a:cubicBezTo>
                    <a:cubicBezTo>
                      <a:pt x="2688257" y="12764"/>
                      <a:pt x="2687590" y="11621"/>
                      <a:pt x="2687018" y="10478"/>
                    </a:cubicBezTo>
                    <a:cubicBezTo>
                      <a:pt x="2678255" y="12954"/>
                      <a:pt x="2669397" y="15431"/>
                      <a:pt x="2660539" y="17907"/>
                    </a:cubicBezTo>
                    <a:cubicBezTo>
                      <a:pt x="2658348" y="14478"/>
                      <a:pt x="2656729" y="11906"/>
                      <a:pt x="2653871" y="7430"/>
                    </a:cubicBezTo>
                    <a:cubicBezTo>
                      <a:pt x="2654157" y="11906"/>
                      <a:pt x="2654348" y="14383"/>
                      <a:pt x="2654443" y="16955"/>
                    </a:cubicBezTo>
                    <a:cubicBezTo>
                      <a:pt x="2652538" y="17145"/>
                      <a:pt x="2650728" y="17336"/>
                      <a:pt x="2648823" y="17431"/>
                    </a:cubicBezTo>
                    <a:cubicBezTo>
                      <a:pt x="2647966" y="13049"/>
                      <a:pt x="2647109" y="8763"/>
                      <a:pt x="2646442" y="5524"/>
                    </a:cubicBezTo>
                    <a:cubicBezTo>
                      <a:pt x="2636917" y="4763"/>
                      <a:pt x="2625677" y="3334"/>
                      <a:pt x="2614438" y="2953"/>
                    </a:cubicBezTo>
                    <a:cubicBezTo>
                      <a:pt x="2605008" y="2667"/>
                      <a:pt x="2592816" y="286"/>
                      <a:pt x="2596054" y="13811"/>
                    </a:cubicBezTo>
                    <a:cubicBezTo>
                      <a:pt x="2587577" y="12382"/>
                      <a:pt x="2580052" y="9811"/>
                      <a:pt x="2572813" y="10192"/>
                    </a:cubicBezTo>
                    <a:cubicBezTo>
                      <a:pt x="2568146" y="10382"/>
                      <a:pt x="2563955" y="16478"/>
                      <a:pt x="2559193" y="16859"/>
                    </a:cubicBezTo>
                    <a:cubicBezTo>
                      <a:pt x="2550334" y="17431"/>
                      <a:pt x="2541095" y="15716"/>
                      <a:pt x="2530618" y="14859"/>
                    </a:cubicBezTo>
                    <a:cubicBezTo>
                      <a:pt x="2532618" y="9811"/>
                      <a:pt x="2533856" y="6382"/>
                      <a:pt x="2535190" y="3048"/>
                    </a:cubicBezTo>
                    <a:cubicBezTo>
                      <a:pt x="2534142" y="2000"/>
                      <a:pt x="2533190" y="1048"/>
                      <a:pt x="2532142" y="0"/>
                    </a:cubicBezTo>
                    <a:cubicBezTo>
                      <a:pt x="2529665" y="3048"/>
                      <a:pt x="2527951" y="7049"/>
                      <a:pt x="2524617" y="9049"/>
                    </a:cubicBezTo>
                    <a:cubicBezTo>
                      <a:pt x="2515378" y="14383"/>
                      <a:pt x="2507948" y="8763"/>
                      <a:pt x="2500138" y="4667"/>
                    </a:cubicBezTo>
                    <a:cubicBezTo>
                      <a:pt x="2497471" y="3239"/>
                      <a:pt x="2493184" y="4096"/>
                      <a:pt x="2489660" y="3905"/>
                    </a:cubicBezTo>
                    <a:cubicBezTo>
                      <a:pt x="2490708" y="6287"/>
                      <a:pt x="2491851" y="8668"/>
                      <a:pt x="2493756" y="12954"/>
                    </a:cubicBezTo>
                    <a:cubicBezTo>
                      <a:pt x="2488041" y="12097"/>
                      <a:pt x="2483183" y="12097"/>
                      <a:pt x="2479087" y="10478"/>
                    </a:cubicBezTo>
                    <a:cubicBezTo>
                      <a:pt x="2474420" y="8573"/>
                      <a:pt x="2470515" y="5239"/>
                      <a:pt x="2464705" y="1619"/>
                    </a:cubicBezTo>
                    <a:cubicBezTo>
                      <a:pt x="2465276" y="6096"/>
                      <a:pt x="2465657" y="8668"/>
                      <a:pt x="2466134" y="12478"/>
                    </a:cubicBezTo>
                    <a:cubicBezTo>
                      <a:pt x="2461181" y="8573"/>
                      <a:pt x="2457561" y="5715"/>
                      <a:pt x="2454037" y="2953"/>
                    </a:cubicBezTo>
                    <a:cubicBezTo>
                      <a:pt x="2457370" y="13240"/>
                      <a:pt x="2452894" y="15812"/>
                      <a:pt x="2444607" y="15716"/>
                    </a:cubicBezTo>
                    <a:cubicBezTo>
                      <a:pt x="2444226" y="12668"/>
                      <a:pt x="2444035" y="10192"/>
                      <a:pt x="2443750" y="7715"/>
                    </a:cubicBezTo>
                    <a:cubicBezTo>
                      <a:pt x="2434701" y="13716"/>
                      <a:pt x="2429462" y="1619"/>
                      <a:pt x="2420794" y="3810"/>
                    </a:cubicBezTo>
                    <a:cubicBezTo>
                      <a:pt x="2412317" y="6001"/>
                      <a:pt x="2403459" y="8192"/>
                      <a:pt x="2394696" y="8287"/>
                    </a:cubicBezTo>
                    <a:cubicBezTo>
                      <a:pt x="2387267" y="8287"/>
                      <a:pt x="2379646" y="5239"/>
                      <a:pt x="2372503" y="3524"/>
                    </a:cubicBezTo>
                    <a:cubicBezTo>
                      <a:pt x="2370312" y="9811"/>
                      <a:pt x="2369074" y="13525"/>
                      <a:pt x="2367740" y="17336"/>
                    </a:cubicBezTo>
                    <a:cubicBezTo>
                      <a:pt x="2366692" y="17145"/>
                      <a:pt x="2365645" y="16955"/>
                      <a:pt x="2364692" y="16764"/>
                    </a:cubicBezTo>
                    <a:cubicBezTo>
                      <a:pt x="2364978" y="12859"/>
                      <a:pt x="2365359" y="8858"/>
                      <a:pt x="2365645" y="5239"/>
                    </a:cubicBezTo>
                    <a:cubicBezTo>
                      <a:pt x="2356215" y="5239"/>
                      <a:pt x="2346785" y="3143"/>
                      <a:pt x="2339546" y="5429"/>
                    </a:cubicBezTo>
                    <a:cubicBezTo>
                      <a:pt x="2323068" y="10763"/>
                      <a:pt x="2298589" y="-5334"/>
                      <a:pt x="2290778" y="16859"/>
                    </a:cubicBezTo>
                    <a:cubicBezTo>
                      <a:pt x="2285921" y="13145"/>
                      <a:pt x="2281729" y="7620"/>
                      <a:pt x="2276491" y="6763"/>
                    </a:cubicBezTo>
                    <a:cubicBezTo>
                      <a:pt x="2271728" y="6001"/>
                      <a:pt x="2266871" y="13716"/>
                      <a:pt x="2259631" y="7906"/>
                    </a:cubicBezTo>
                    <a:cubicBezTo>
                      <a:pt x="2258774" y="7239"/>
                      <a:pt x="2252488" y="11430"/>
                      <a:pt x="2251916" y="11621"/>
                    </a:cubicBezTo>
                    <a:cubicBezTo>
                      <a:pt x="2243725" y="10478"/>
                      <a:pt x="2237724" y="8954"/>
                      <a:pt x="2231818" y="8954"/>
                    </a:cubicBezTo>
                    <a:cubicBezTo>
                      <a:pt x="2224770" y="8954"/>
                      <a:pt x="2217721" y="10763"/>
                      <a:pt x="2210673" y="10859"/>
                    </a:cubicBezTo>
                    <a:cubicBezTo>
                      <a:pt x="2196576" y="11049"/>
                      <a:pt x="2182384" y="9716"/>
                      <a:pt x="2168382" y="10573"/>
                    </a:cubicBezTo>
                    <a:cubicBezTo>
                      <a:pt x="2153904" y="11430"/>
                      <a:pt x="2139617" y="14192"/>
                      <a:pt x="2125138" y="15716"/>
                    </a:cubicBezTo>
                    <a:cubicBezTo>
                      <a:pt x="2119519" y="16288"/>
                      <a:pt x="2113804" y="15907"/>
                      <a:pt x="2103802" y="16002"/>
                    </a:cubicBezTo>
                    <a:cubicBezTo>
                      <a:pt x="2098659" y="12097"/>
                      <a:pt x="2068941" y="13335"/>
                      <a:pt x="2064274" y="20860"/>
                    </a:cubicBezTo>
                    <a:cubicBezTo>
                      <a:pt x="2061797" y="19050"/>
                      <a:pt x="2059130" y="15526"/>
                      <a:pt x="2056844" y="15621"/>
                    </a:cubicBezTo>
                    <a:cubicBezTo>
                      <a:pt x="2043985" y="16288"/>
                      <a:pt x="2031317" y="17907"/>
                      <a:pt x="2018554" y="19050"/>
                    </a:cubicBezTo>
                    <a:cubicBezTo>
                      <a:pt x="2008267" y="19907"/>
                      <a:pt x="1997503" y="22574"/>
                      <a:pt x="1987883" y="20574"/>
                    </a:cubicBezTo>
                    <a:cubicBezTo>
                      <a:pt x="1977882" y="18574"/>
                      <a:pt x="1973500" y="20193"/>
                      <a:pt x="1972262" y="26956"/>
                    </a:cubicBezTo>
                    <a:cubicBezTo>
                      <a:pt x="1955879" y="17907"/>
                      <a:pt x="1942925" y="18955"/>
                      <a:pt x="1931305" y="33719"/>
                    </a:cubicBezTo>
                    <a:cubicBezTo>
                      <a:pt x="1931305" y="29337"/>
                      <a:pt x="1931209" y="26480"/>
                      <a:pt x="1931019" y="19145"/>
                    </a:cubicBezTo>
                    <a:cubicBezTo>
                      <a:pt x="1913588" y="31814"/>
                      <a:pt x="1894538" y="23336"/>
                      <a:pt x="1877203" y="27908"/>
                    </a:cubicBezTo>
                    <a:cubicBezTo>
                      <a:pt x="1871297" y="29432"/>
                      <a:pt x="1864439" y="28194"/>
                      <a:pt x="1858153" y="28861"/>
                    </a:cubicBezTo>
                    <a:cubicBezTo>
                      <a:pt x="1847770" y="29813"/>
                      <a:pt x="1837483" y="31337"/>
                      <a:pt x="1824148" y="32957"/>
                    </a:cubicBezTo>
                    <a:cubicBezTo>
                      <a:pt x="1825291" y="33433"/>
                      <a:pt x="1822148" y="31052"/>
                      <a:pt x="1819195" y="31242"/>
                    </a:cubicBezTo>
                    <a:cubicBezTo>
                      <a:pt x="1806051" y="32004"/>
                      <a:pt x="1792906" y="33338"/>
                      <a:pt x="1779762" y="34671"/>
                    </a:cubicBezTo>
                    <a:cubicBezTo>
                      <a:pt x="1778238" y="34862"/>
                      <a:pt x="1776238" y="35243"/>
                      <a:pt x="1775380" y="36100"/>
                    </a:cubicBezTo>
                    <a:cubicBezTo>
                      <a:pt x="1769475" y="42577"/>
                      <a:pt x="1769761" y="42101"/>
                      <a:pt x="1760331" y="39338"/>
                    </a:cubicBezTo>
                    <a:cubicBezTo>
                      <a:pt x="1756426" y="38195"/>
                      <a:pt x="1748139" y="31718"/>
                      <a:pt x="1748329" y="42577"/>
                    </a:cubicBezTo>
                    <a:cubicBezTo>
                      <a:pt x="1732232" y="28861"/>
                      <a:pt x="1731089" y="47530"/>
                      <a:pt x="1725374" y="49625"/>
                    </a:cubicBezTo>
                    <a:cubicBezTo>
                      <a:pt x="1718040" y="46958"/>
                      <a:pt x="1712801" y="44101"/>
                      <a:pt x="1707181" y="43244"/>
                    </a:cubicBezTo>
                    <a:cubicBezTo>
                      <a:pt x="1701943" y="42481"/>
                      <a:pt x="1696228" y="43434"/>
                      <a:pt x="1690894" y="44196"/>
                    </a:cubicBezTo>
                    <a:cubicBezTo>
                      <a:pt x="1685750" y="44958"/>
                      <a:pt x="1680702" y="46577"/>
                      <a:pt x="1673082" y="48387"/>
                    </a:cubicBezTo>
                    <a:cubicBezTo>
                      <a:pt x="1669529" y="46101"/>
                      <a:pt x="1665938" y="46990"/>
                      <a:pt x="1662319" y="51054"/>
                    </a:cubicBezTo>
                    <a:cubicBezTo>
                      <a:pt x="1653556" y="60770"/>
                      <a:pt x="1649936" y="60579"/>
                      <a:pt x="1641554" y="50102"/>
                    </a:cubicBezTo>
                    <a:cubicBezTo>
                      <a:pt x="1640221" y="48482"/>
                      <a:pt x="1636982" y="47911"/>
                      <a:pt x="1634696" y="46863"/>
                    </a:cubicBezTo>
                    <a:cubicBezTo>
                      <a:pt x="1633744" y="48768"/>
                      <a:pt x="1632886" y="50673"/>
                      <a:pt x="1631934" y="52483"/>
                    </a:cubicBezTo>
                    <a:cubicBezTo>
                      <a:pt x="1630696" y="54959"/>
                      <a:pt x="1630219" y="58103"/>
                      <a:pt x="1628029" y="59627"/>
                    </a:cubicBezTo>
                    <a:cubicBezTo>
                      <a:pt x="1626314" y="60960"/>
                      <a:pt x="1622599" y="60293"/>
                      <a:pt x="1619456" y="60579"/>
                    </a:cubicBezTo>
                    <a:cubicBezTo>
                      <a:pt x="1618885" y="56674"/>
                      <a:pt x="1618408" y="53531"/>
                      <a:pt x="1617932" y="50483"/>
                    </a:cubicBezTo>
                    <a:cubicBezTo>
                      <a:pt x="1617170" y="50483"/>
                      <a:pt x="1616313" y="50292"/>
                      <a:pt x="1615551" y="50197"/>
                    </a:cubicBezTo>
                    <a:cubicBezTo>
                      <a:pt x="1614217" y="53150"/>
                      <a:pt x="1612789" y="56007"/>
                      <a:pt x="1611836" y="58007"/>
                    </a:cubicBezTo>
                    <a:cubicBezTo>
                      <a:pt x="1605550" y="56388"/>
                      <a:pt x="1599454" y="54864"/>
                      <a:pt x="1592881" y="53150"/>
                    </a:cubicBezTo>
                    <a:cubicBezTo>
                      <a:pt x="1591453" y="57150"/>
                      <a:pt x="1590405" y="60198"/>
                      <a:pt x="1590024" y="61055"/>
                    </a:cubicBezTo>
                    <a:cubicBezTo>
                      <a:pt x="1584023" y="60008"/>
                      <a:pt x="1579165" y="57817"/>
                      <a:pt x="1575355" y="58674"/>
                    </a:cubicBezTo>
                    <a:cubicBezTo>
                      <a:pt x="1565449" y="60960"/>
                      <a:pt x="1556305" y="66485"/>
                      <a:pt x="1546399" y="67342"/>
                    </a:cubicBezTo>
                    <a:cubicBezTo>
                      <a:pt x="1534684" y="68294"/>
                      <a:pt x="1522396" y="65818"/>
                      <a:pt x="1510490" y="64770"/>
                    </a:cubicBezTo>
                    <a:cubicBezTo>
                      <a:pt x="1510681" y="67056"/>
                      <a:pt x="1510871" y="69628"/>
                      <a:pt x="1510871" y="69628"/>
                    </a:cubicBezTo>
                    <a:cubicBezTo>
                      <a:pt x="1503632" y="69437"/>
                      <a:pt x="1497536" y="69152"/>
                      <a:pt x="1491440" y="68961"/>
                    </a:cubicBezTo>
                    <a:cubicBezTo>
                      <a:pt x="1484868" y="66770"/>
                      <a:pt x="1478200" y="56102"/>
                      <a:pt x="1472581" y="72295"/>
                    </a:cubicBezTo>
                    <a:cubicBezTo>
                      <a:pt x="1472104" y="73628"/>
                      <a:pt x="1466294" y="74009"/>
                      <a:pt x="1462960" y="73914"/>
                    </a:cubicBezTo>
                    <a:cubicBezTo>
                      <a:pt x="1450102" y="73438"/>
                      <a:pt x="1437243" y="72485"/>
                      <a:pt x="1424289" y="72009"/>
                    </a:cubicBezTo>
                    <a:cubicBezTo>
                      <a:pt x="1423146" y="72009"/>
                      <a:pt x="1421908" y="74486"/>
                      <a:pt x="1420860" y="75819"/>
                    </a:cubicBezTo>
                    <a:cubicBezTo>
                      <a:pt x="1420574" y="76200"/>
                      <a:pt x="1420860" y="77057"/>
                      <a:pt x="1421050" y="78010"/>
                    </a:cubicBezTo>
                    <a:cubicBezTo>
                      <a:pt x="1425146" y="77819"/>
                      <a:pt x="1428766" y="77629"/>
                      <a:pt x="1432385" y="77438"/>
                    </a:cubicBezTo>
                    <a:cubicBezTo>
                      <a:pt x="1432576" y="78581"/>
                      <a:pt x="1432766" y="79724"/>
                      <a:pt x="1432861" y="80867"/>
                    </a:cubicBezTo>
                    <a:cubicBezTo>
                      <a:pt x="1418955" y="83058"/>
                      <a:pt x="1405048" y="85154"/>
                      <a:pt x="1389904" y="87535"/>
                    </a:cubicBezTo>
                    <a:cubicBezTo>
                      <a:pt x="1390951" y="82106"/>
                      <a:pt x="1391713" y="78581"/>
                      <a:pt x="1392571" y="74390"/>
                    </a:cubicBezTo>
                    <a:cubicBezTo>
                      <a:pt x="1387237" y="79439"/>
                      <a:pt x="1383808" y="85916"/>
                      <a:pt x="1378569" y="87059"/>
                    </a:cubicBezTo>
                    <a:cubicBezTo>
                      <a:pt x="1353137" y="92964"/>
                      <a:pt x="1325800" y="91345"/>
                      <a:pt x="1300654" y="99155"/>
                    </a:cubicBezTo>
                    <a:cubicBezTo>
                      <a:pt x="1298940" y="99727"/>
                      <a:pt x="1295987" y="98012"/>
                      <a:pt x="1293796" y="96869"/>
                    </a:cubicBezTo>
                    <a:cubicBezTo>
                      <a:pt x="1289034" y="94393"/>
                      <a:pt x="1284557" y="91726"/>
                      <a:pt x="1279985" y="89059"/>
                    </a:cubicBezTo>
                    <a:cubicBezTo>
                      <a:pt x="1279128" y="90107"/>
                      <a:pt x="1278366" y="91154"/>
                      <a:pt x="1277509" y="92202"/>
                    </a:cubicBezTo>
                    <a:cubicBezTo>
                      <a:pt x="1279128" y="95536"/>
                      <a:pt x="1280652" y="98870"/>
                      <a:pt x="1283414" y="104775"/>
                    </a:cubicBezTo>
                    <a:cubicBezTo>
                      <a:pt x="1257697" y="99917"/>
                      <a:pt x="1236456" y="105347"/>
                      <a:pt x="1215691" y="113919"/>
                    </a:cubicBezTo>
                    <a:cubicBezTo>
                      <a:pt x="1209310" y="116586"/>
                      <a:pt x="1200832" y="115443"/>
                      <a:pt x="1193498" y="116681"/>
                    </a:cubicBezTo>
                    <a:cubicBezTo>
                      <a:pt x="1178734" y="119158"/>
                      <a:pt x="1164161" y="122492"/>
                      <a:pt x="1149397" y="124587"/>
                    </a:cubicBezTo>
                    <a:cubicBezTo>
                      <a:pt x="1139682" y="126016"/>
                      <a:pt x="1126633" y="122873"/>
                      <a:pt x="1120346" y="127254"/>
                    </a:cubicBezTo>
                    <a:cubicBezTo>
                      <a:pt x="1108345" y="135541"/>
                      <a:pt x="1093771" y="132493"/>
                      <a:pt x="1081389" y="137065"/>
                    </a:cubicBezTo>
                    <a:cubicBezTo>
                      <a:pt x="1070721" y="140970"/>
                      <a:pt x="1059672" y="141351"/>
                      <a:pt x="1053481" y="135636"/>
                    </a:cubicBezTo>
                    <a:cubicBezTo>
                      <a:pt x="1046051" y="139827"/>
                      <a:pt x="1040146" y="143923"/>
                      <a:pt x="1033478" y="146685"/>
                    </a:cubicBezTo>
                    <a:cubicBezTo>
                      <a:pt x="1028335" y="148876"/>
                      <a:pt x="1022239" y="149638"/>
                      <a:pt x="1016428" y="150686"/>
                    </a:cubicBezTo>
                    <a:cubicBezTo>
                      <a:pt x="1013380" y="151257"/>
                      <a:pt x="1010047" y="150971"/>
                      <a:pt x="1006903" y="151067"/>
                    </a:cubicBezTo>
                    <a:cubicBezTo>
                      <a:pt x="1007665" y="148304"/>
                      <a:pt x="1008427" y="145542"/>
                      <a:pt x="1009475" y="141446"/>
                    </a:cubicBezTo>
                    <a:cubicBezTo>
                      <a:pt x="1003855" y="143828"/>
                      <a:pt x="996712" y="144875"/>
                      <a:pt x="995664" y="147638"/>
                    </a:cubicBezTo>
                    <a:cubicBezTo>
                      <a:pt x="988520" y="166307"/>
                      <a:pt x="965660" y="156496"/>
                      <a:pt x="953087" y="164687"/>
                    </a:cubicBezTo>
                    <a:cubicBezTo>
                      <a:pt x="952516" y="165068"/>
                      <a:pt x="950896" y="164402"/>
                      <a:pt x="949944" y="164021"/>
                    </a:cubicBezTo>
                    <a:cubicBezTo>
                      <a:pt x="933656" y="157734"/>
                      <a:pt x="918892" y="160877"/>
                      <a:pt x="906224" y="173450"/>
                    </a:cubicBezTo>
                    <a:cubicBezTo>
                      <a:pt x="893842" y="166402"/>
                      <a:pt x="886603" y="170879"/>
                      <a:pt x="882602" y="179927"/>
                    </a:cubicBezTo>
                    <a:cubicBezTo>
                      <a:pt x="878792" y="178975"/>
                      <a:pt x="873172" y="176784"/>
                      <a:pt x="872696" y="177451"/>
                    </a:cubicBezTo>
                    <a:cubicBezTo>
                      <a:pt x="870505" y="180499"/>
                      <a:pt x="869839" y="184309"/>
                      <a:pt x="869743" y="184404"/>
                    </a:cubicBezTo>
                    <a:cubicBezTo>
                      <a:pt x="858694" y="188881"/>
                      <a:pt x="850408" y="192977"/>
                      <a:pt x="841549" y="195739"/>
                    </a:cubicBezTo>
                    <a:cubicBezTo>
                      <a:pt x="832024" y="198692"/>
                      <a:pt x="822499" y="207931"/>
                      <a:pt x="811450" y="197358"/>
                    </a:cubicBezTo>
                    <a:cubicBezTo>
                      <a:pt x="810307" y="200501"/>
                      <a:pt x="808879" y="204026"/>
                      <a:pt x="807545" y="207645"/>
                    </a:cubicBezTo>
                    <a:cubicBezTo>
                      <a:pt x="806593" y="207455"/>
                      <a:pt x="805545" y="207169"/>
                      <a:pt x="804592" y="206978"/>
                    </a:cubicBezTo>
                    <a:cubicBezTo>
                      <a:pt x="804592" y="204597"/>
                      <a:pt x="804688" y="202216"/>
                      <a:pt x="804783" y="197167"/>
                    </a:cubicBezTo>
                    <a:cubicBezTo>
                      <a:pt x="792400" y="213551"/>
                      <a:pt x="777541" y="219551"/>
                      <a:pt x="761063" y="217265"/>
                    </a:cubicBezTo>
                    <a:cubicBezTo>
                      <a:pt x="739727" y="226028"/>
                      <a:pt x="720677" y="234315"/>
                      <a:pt x="697627" y="233934"/>
                    </a:cubicBezTo>
                    <a:cubicBezTo>
                      <a:pt x="698103" y="235934"/>
                      <a:pt x="698865" y="238887"/>
                      <a:pt x="699532" y="241840"/>
                    </a:cubicBezTo>
                    <a:cubicBezTo>
                      <a:pt x="692007" y="239935"/>
                      <a:pt x="686673" y="238506"/>
                      <a:pt x="681339" y="237173"/>
                    </a:cubicBezTo>
                    <a:cubicBezTo>
                      <a:pt x="679339" y="246317"/>
                      <a:pt x="670671" y="242983"/>
                      <a:pt x="664099" y="244030"/>
                    </a:cubicBezTo>
                    <a:cubicBezTo>
                      <a:pt x="661717" y="244412"/>
                      <a:pt x="659336" y="247460"/>
                      <a:pt x="658098" y="249746"/>
                    </a:cubicBezTo>
                    <a:cubicBezTo>
                      <a:pt x="654669" y="256318"/>
                      <a:pt x="631142" y="266224"/>
                      <a:pt x="624189" y="262319"/>
                    </a:cubicBezTo>
                    <a:cubicBezTo>
                      <a:pt x="612949" y="255937"/>
                      <a:pt x="609330" y="262604"/>
                      <a:pt x="604948" y="268510"/>
                    </a:cubicBezTo>
                    <a:cubicBezTo>
                      <a:pt x="602758" y="271463"/>
                      <a:pt x="601329" y="274892"/>
                      <a:pt x="599614" y="278130"/>
                    </a:cubicBezTo>
                    <a:cubicBezTo>
                      <a:pt x="598281" y="277940"/>
                      <a:pt x="596947" y="277749"/>
                      <a:pt x="595614" y="277559"/>
                    </a:cubicBezTo>
                    <a:cubicBezTo>
                      <a:pt x="595042" y="274415"/>
                      <a:pt x="594471" y="271177"/>
                      <a:pt x="593899" y="268034"/>
                    </a:cubicBezTo>
                    <a:cubicBezTo>
                      <a:pt x="592471" y="266510"/>
                      <a:pt x="591137" y="265081"/>
                      <a:pt x="589708" y="263557"/>
                    </a:cubicBezTo>
                    <a:cubicBezTo>
                      <a:pt x="583612" y="270224"/>
                      <a:pt x="578088" y="277273"/>
                      <a:pt x="571135" y="283274"/>
                    </a:cubicBezTo>
                    <a:cubicBezTo>
                      <a:pt x="563991" y="289465"/>
                      <a:pt x="556276" y="296609"/>
                      <a:pt x="542655" y="290608"/>
                    </a:cubicBezTo>
                    <a:cubicBezTo>
                      <a:pt x="532558" y="310515"/>
                      <a:pt x="498745" y="303657"/>
                      <a:pt x="486934" y="323564"/>
                    </a:cubicBezTo>
                    <a:lnTo>
                      <a:pt x="468169" y="329946"/>
                    </a:lnTo>
                    <a:cubicBezTo>
                      <a:pt x="463312" y="331470"/>
                      <a:pt x="458549" y="332994"/>
                      <a:pt x="451120" y="335280"/>
                    </a:cubicBezTo>
                    <a:cubicBezTo>
                      <a:pt x="447214" y="338137"/>
                      <a:pt x="439975" y="347472"/>
                      <a:pt x="434737" y="346615"/>
                    </a:cubicBezTo>
                    <a:cubicBezTo>
                      <a:pt x="423211" y="344710"/>
                      <a:pt x="420449" y="351473"/>
                      <a:pt x="414544" y="355378"/>
                    </a:cubicBezTo>
                    <a:cubicBezTo>
                      <a:pt x="407114" y="360426"/>
                      <a:pt x="400447" y="366522"/>
                      <a:pt x="392350" y="370713"/>
                    </a:cubicBezTo>
                    <a:cubicBezTo>
                      <a:pt x="381397" y="376237"/>
                      <a:pt x="368824" y="379476"/>
                      <a:pt x="358060" y="385191"/>
                    </a:cubicBezTo>
                    <a:cubicBezTo>
                      <a:pt x="333867" y="398145"/>
                      <a:pt x="310912" y="412814"/>
                      <a:pt x="286432" y="425291"/>
                    </a:cubicBezTo>
                    <a:cubicBezTo>
                      <a:pt x="244237" y="446818"/>
                      <a:pt x="209470" y="475583"/>
                      <a:pt x="173847" y="503682"/>
                    </a:cubicBezTo>
                    <a:cubicBezTo>
                      <a:pt x="153844" y="519398"/>
                      <a:pt x="135937" y="536543"/>
                      <a:pt x="120316" y="555403"/>
                    </a:cubicBezTo>
                    <a:cubicBezTo>
                      <a:pt x="103838" y="575405"/>
                      <a:pt x="85741" y="594836"/>
                      <a:pt x="72787" y="616458"/>
                    </a:cubicBezTo>
                    <a:cubicBezTo>
                      <a:pt x="56785" y="643223"/>
                      <a:pt x="44116" y="671513"/>
                      <a:pt x="32305" y="699992"/>
                    </a:cubicBezTo>
                    <a:cubicBezTo>
                      <a:pt x="21828" y="725424"/>
                      <a:pt x="11922" y="751427"/>
                      <a:pt x="6493" y="777907"/>
                    </a:cubicBezTo>
                    <a:cubicBezTo>
                      <a:pt x="1730" y="804672"/>
                      <a:pt x="1730" y="832295"/>
                      <a:pt x="16" y="859536"/>
                    </a:cubicBezTo>
                    <a:cubicBezTo>
                      <a:pt x="-270" y="864299"/>
                      <a:pt x="3445" y="869347"/>
                      <a:pt x="5159" y="874300"/>
                    </a:cubicBezTo>
                    <a:cubicBezTo>
                      <a:pt x="6397" y="877919"/>
                      <a:pt x="9350" y="882682"/>
                      <a:pt x="7826" y="885158"/>
                    </a:cubicBezTo>
                    <a:cubicBezTo>
                      <a:pt x="-270" y="897922"/>
                      <a:pt x="-651" y="900398"/>
                      <a:pt x="5921" y="908114"/>
                    </a:cubicBezTo>
                    <a:cubicBezTo>
                      <a:pt x="4397" y="924116"/>
                      <a:pt x="8588" y="935831"/>
                      <a:pt x="14684" y="947452"/>
                    </a:cubicBezTo>
                    <a:cubicBezTo>
                      <a:pt x="10112" y="957644"/>
                      <a:pt x="17637" y="963454"/>
                      <a:pt x="25638" y="969836"/>
                    </a:cubicBezTo>
                    <a:cubicBezTo>
                      <a:pt x="27829" y="959549"/>
                      <a:pt x="31639" y="950309"/>
                      <a:pt x="30877" y="941165"/>
                    </a:cubicBezTo>
                    <a:cubicBezTo>
                      <a:pt x="30591" y="937451"/>
                      <a:pt x="33163" y="924973"/>
                      <a:pt x="18589" y="927830"/>
                    </a:cubicBezTo>
                    <a:cubicBezTo>
                      <a:pt x="18113" y="922592"/>
                      <a:pt x="17732" y="917353"/>
                      <a:pt x="17161" y="910399"/>
                    </a:cubicBezTo>
                    <a:cubicBezTo>
                      <a:pt x="26400" y="914400"/>
                      <a:pt x="31639" y="916686"/>
                      <a:pt x="35734" y="918496"/>
                    </a:cubicBezTo>
                    <a:cubicBezTo>
                      <a:pt x="36306" y="924687"/>
                      <a:pt x="36020" y="930878"/>
                      <a:pt x="37735" y="936593"/>
                    </a:cubicBezTo>
                    <a:cubicBezTo>
                      <a:pt x="40116" y="944499"/>
                      <a:pt x="46593" y="952214"/>
                      <a:pt x="46783" y="959930"/>
                    </a:cubicBezTo>
                    <a:cubicBezTo>
                      <a:pt x="46974" y="972598"/>
                      <a:pt x="55737" y="981170"/>
                      <a:pt x="61642" y="991362"/>
                    </a:cubicBezTo>
                    <a:cubicBezTo>
                      <a:pt x="68024" y="1002411"/>
                      <a:pt x="72501" y="1014317"/>
                      <a:pt x="77073" y="1026128"/>
                    </a:cubicBezTo>
                    <a:cubicBezTo>
                      <a:pt x="77930" y="1028414"/>
                      <a:pt x="75454" y="1031653"/>
                      <a:pt x="74596" y="1034415"/>
                    </a:cubicBezTo>
                    <a:cubicBezTo>
                      <a:pt x="71358" y="1032605"/>
                      <a:pt x="67357" y="1031272"/>
                      <a:pt x="64976" y="1028795"/>
                    </a:cubicBezTo>
                    <a:cubicBezTo>
                      <a:pt x="57547" y="1021175"/>
                      <a:pt x="50784" y="1013174"/>
                      <a:pt x="43735" y="1005364"/>
                    </a:cubicBezTo>
                    <a:cubicBezTo>
                      <a:pt x="41354" y="996315"/>
                      <a:pt x="38973" y="987171"/>
                      <a:pt x="36496" y="977741"/>
                    </a:cubicBezTo>
                    <a:cubicBezTo>
                      <a:pt x="30686" y="981361"/>
                      <a:pt x="27543" y="983266"/>
                      <a:pt x="23066" y="986028"/>
                    </a:cubicBezTo>
                    <a:cubicBezTo>
                      <a:pt x="27638" y="992124"/>
                      <a:pt x="32401" y="998506"/>
                      <a:pt x="37258" y="1004888"/>
                    </a:cubicBezTo>
                    <a:cubicBezTo>
                      <a:pt x="38878" y="1008888"/>
                      <a:pt x="40497" y="1012889"/>
                      <a:pt x="42116" y="1016889"/>
                    </a:cubicBezTo>
                    <a:cubicBezTo>
                      <a:pt x="44688" y="1019175"/>
                      <a:pt x="43164" y="1023080"/>
                      <a:pt x="44783" y="1025557"/>
                    </a:cubicBezTo>
                    <a:cubicBezTo>
                      <a:pt x="53451" y="1038606"/>
                      <a:pt x="61642" y="1051941"/>
                      <a:pt x="72120" y="1063847"/>
                    </a:cubicBezTo>
                    <a:cubicBezTo>
                      <a:pt x="119269" y="1117664"/>
                      <a:pt x="183277" y="1154621"/>
                      <a:pt x="248428" y="1189768"/>
                    </a:cubicBezTo>
                    <a:cubicBezTo>
                      <a:pt x="278908" y="1206246"/>
                      <a:pt x="311674" y="1219676"/>
                      <a:pt x="344154" y="1233011"/>
                    </a:cubicBezTo>
                    <a:cubicBezTo>
                      <a:pt x="384826" y="1249680"/>
                      <a:pt x="425593" y="1266539"/>
                      <a:pt x="467598" y="1280160"/>
                    </a:cubicBezTo>
                    <a:cubicBezTo>
                      <a:pt x="526939" y="1299400"/>
                      <a:pt x="587422" y="1315879"/>
                      <a:pt x="647620" y="1333119"/>
                    </a:cubicBezTo>
                    <a:cubicBezTo>
                      <a:pt x="673147" y="1340453"/>
                      <a:pt x="698865" y="1347216"/>
                      <a:pt x="724963" y="1352836"/>
                    </a:cubicBezTo>
                    <a:cubicBezTo>
                      <a:pt x="760301" y="1360551"/>
                      <a:pt x="796020" y="1366838"/>
                      <a:pt x="831548" y="1373886"/>
                    </a:cubicBezTo>
                    <a:cubicBezTo>
                      <a:pt x="850027" y="1377506"/>
                      <a:pt x="868219" y="1382268"/>
                      <a:pt x="886793" y="1385125"/>
                    </a:cubicBezTo>
                    <a:cubicBezTo>
                      <a:pt x="901271" y="1387412"/>
                      <a:pt x="915368" y="1390936"/>
                      <a:pt x="930703" y="1390936"/>
                    </a:cubicBezTo>
                    <a:cubicBezTo>
                      <a:pt x="946229" y="1390936"/>
                      <a:pt x="961945" y="1396460"/>
                      <a:pt x="977566" y="1399889"/>
                    </a:cubicBezTo>
                    <a:cubicBezTo>
                      <a:pt x="999664" y="1404747"/>
                      <a:pt x="1021381" y="1410938"/>
                      <a:pt x="1043670" y="1414748"/>
                    </a:cubicBezTo>
                    <a:cubicBezTo>
                      <a:pt x="1093867" y="1423321"/>
                      <a:pt x="1144254" y="1431227"/>
                      <a:pt x="1194736" y="1438466"/>
                    </a:cubicBezTo>
                    <a:cubicBezTo>
                      <a:pt x="1220644" y="1442180"/>
                      <a:pt x="1247029" y="1443133"/>
                      <a:pt x="1272937" y="1446752"/>
                    </a:cubicBezTo>
                    <a:cubicBezTo>
                      <a:pt x="1290748" y="1449229"/>
                      <a:pt x="1307989" y="1454563"/>
                      <a:pt x="1325705" y="1457801"/>
                    </a:cubicBezTo>
                    <a:cubicBezTo>
                      <a:pt x="1340850" y="1460564"/>
                      <a:pt x="1356280" y="1462469"/>
                      <a:pt x="1371616" y="1464183"/>
                    </a:cubicBezTo>
                    <a:cubicBezTo>
                      <a:pt x="1387618" y="1465898"/>
                      <a:pt x="1403715" y="1466945"/>
                      <a:pt x="1422098" y="1468469"/>
                    </a:cubicBezTo>
                    <a:cubicBezTo>
                      <a:pt x="1419526" y="1476185"/>
                      <a:pt x="1417431" y="1482662"/>
                      <a:pt x="1415335" y="1489043"/>
                    </a:cubicBezTo>
                    <a:cubicBezTo>
                      <a:pt x="1413621" y="1488567"/>
                      <a:pt x="1411906" y="1488091"/>
                      <a:pt x="1410287" y="1487519"/>
                    </a:cubicBezTo>
                    <a:cubicBezTo>
                      <a:pt x="1411049" y="1483804"/>
                      <a:pt x="1411811" y="1479995"/>
                      <a:pt x="1412859" y="1475137"/>
                    </a:cubicBezTo>
                    <a:cubicBezTo>
                      <a:pt x="1404191" y="1477518"/>
                      <a:pt x="1397238" y="1480566"/>
                      <a:pt x="1389999" y="1480947"/>
                    </a:cubicBezTo>
                    <a:cubicBezTo>
                      <a:pt x="1383522" y="1481328"/>
                      <a:pt x="1372663" y="1475899"/>
                      <a:pt x="1370663" y="1477994"/>
                    </a:cubicBezTo>
                    <a:cubicBezTo>
                      <a:pt x="1360757" y="1488091"/>
                      <a:pt x="1346470" y="1489043"/>
                      <a:pt x="1334087" y="1494092"/>
                    </a:cubicBezTo>
                    <a:cubicBezTo>
                      <a:pt x="1331039" y="1495330"/>
                      <a:pt x="1329134" y="1505331"/>
                      <a:pt x="1331706" y="1508093"/>
                    </a:cubicBezTo>
                    <a:cubicBezTo>
                      <a:pt x="1337707" y="1514761"/>
                      <a:pt x="1346660" y="1519619"/>
                      <a:pt x="1353899" y="1524857"/>
                    </a:cubicBezTo>
                    <a:cubicBezTo>
                      <a:pt x="1351613" y="1534763"/>
                      <a:pt x="1348470" y="1541812"/>
                      <a:pt x="1334944" y="1541812"/>
                    </a:cubicBezTo>
                    <a:cubicBezTo>
                      <a:pt x="1327039" y="1541812"/>
                      <a:pt x="1318942" y="1544479"/>
                      <a:pt x="1311608" y="1547146"/>
                    </a:cubicBezTo>
                    <a:cubicBezTo>
                      <a:pt x="1308084" y="1548384"/>
                      <a:pt x="1305988" y="1552480"/>
                      <a:pt x="1303321" y="1555242"/>
                    </a:cubicBezTo>
                    <a:cubicBezTo>
                      <a:pt x="1306750" y="1556766"/>
                      <a:pt x="1309989" y="1558862"/>
                      <a:pt x="1313608" y="1559814"/>
                    </a:cubicBezTo>
                    <a:cubicBezTo>
                      <a:pt x="1331515" y="1564291"/>
                      <a:pt x="1349708" y="1556290"/>
                      <a:pt x="1368282" y="1562576"/>
                    </a:cubicBezTo>
                    <a:cubicBezTo>
                      <a:pt x="1376092" y="1565243"/>
                      <a:pt x="1389999" y="1576673"/>
                      <a:pt x="1396381" y="1559814"/>
                    </a:cubicBezTo>
                    <a:cubicBezTo>
                      <a:pt x="1396381" y="1559719"/>
                      <a:pt x="1397238" y="1559814"/>
                      <a:pt x="1397809" y="1559814"/>
                    </a:cubicBezTo>
                    <a:cubicBezTo>
                      <a:pt x="1400000" y="1562291"/>
                      <a:pt x="1402191" y="1564862"/>
                      <a:pt x="1405048" y="1568101"/>
                    </a:cubicBezTo>
                    <a:cubicBezTo>
                      <a:pt x="1410382" y="1562672"/>
                      <a:pt x="1413335" y="1550479"/>
                      <a:pt x="1422955" y="1563910"/>
                    </a:cubicBezTo>
                    <a:cubicBezTo>
                      <a:pt x="1423622" y="1564862"/>
                      <a:pt x="1429528" y="1564862"/>
                      <a:pt x="1430099" y="1563910"/>
                    </a:cubicBezTo>
                    <a:cubicBezTo>
                      <a:pt x="1437338" y="1552289"/>
                      <a:pt x="1448197" y="1560862"/>
                      <a:pt x="1456769" y="1561529"/>
                    </a:cubicBezTo>
                    <a:cubicBezTo>
                      <a:pt x="1464961" y="1562195"/>
                      <a:pt x="1472866" y="1567625"/>
                      <a:pt x="1479058" y="1558671"/>
                    </a:cubicBezTo>
                    <a:cubicBezTo>
                      <a:pt x="1479820" y="1557623"/>
                      <a:pt x="1485058" y="1557242"/>
                      <a:pt x="1486201" y="1558290"/>
                    </a:cubicBezTo>
                    <a:cubicBezTo>
                      <a:pt x="1496012" y="1566863"/>
                      <a:pt x="1501727" y="1560481"/>
                      <a:pt x="1504585" y="1556957"/>
                    </a:cubicBezTo>
                    <a:cubicBezTo>
                      <a:pt x="1518967" y="1558195"/>
                      <a:pt x="1530397" y="1559147"/>
                      <a:pt x="1544304" y="1560290"/>
                    </a:cubicBezTo>
                    <a:cubicBezTo>
                      <a:pt x="1538017" y="1549622"/>
                      <a:pt x="1547828" y="1548670"/>
                      <a:pt x="1552210" y="1552004"/>
                    </a:cubicBezTo>
                    <a:cubicBezTo>
                      <a:pt x="1569355" y="1565434"/>
                      <a:pt x="1588881" y="1557242"/>
                      <a:pt x="1606788" y="1558385"/>
                    </a:cubicBezTo>
                    <a:cubicBezTo>
                      <a:pt x="1630600" y="1559909"/>
                      <a:pt x="1654794" y="1556861"/>
                      <a:pt x="1678702" y="1555147"/>
                    </a:cubicBezTo>
                    <a:cubicBezTo>
                      <a:pt x="1683845" y="1554766"/>
                      <a:pt x="1688703" y="1551813"/>
                      <a:pt x="1693846" y="1550003"/>
                    </a:cubicBezTo>
                    <a:cubicBezTo>
                      <a:pt x="1695275" y="1550765"/>
                      <a:pt x="1698799" y="1554194"/>
                      <a:pt x="1702038" y="1554099"/>
                    </a:cubicBezTo>
                    <a:cubicBezTo>
                      <a:pt x="1732708" y="1552861"/>
                      <a:pt x="1763379" y="1551146"/>
                      <a:pt x="1794049" y="1549146"/>
                    </a:cubicBezTo>
                    <a:cubicBezTo>
                      <a:pt x="1804051" y="1548479"/>
                      <a:pt x="1813957" y="1544860"/>
                      <a:pt x="1823672" y="1545527"/>
                    </a:cubicBezTo>
                    <a:cubicBezTo>
                      <a:pt x="1832245" y="1546098"/>
                      <a:pt x="1837388" y="1546765"/>
                      <a:pt x="1835293" y="1537430"/>
                    </a:cubicBezTo>
                    <a:cubicBezTo>
                      <a:pt x="1840531" y="1537907"/>
                      <a:pt x="1844532" y="1538192"/>
                      <a:pt x="1848628" y="1538573"/>
                    </a:cubicBezTo>
                    <a:cubicBezTo>
                      <a:pt x="1848437" y="1541431"/>
                      <a:pt x="1848151" y="1544288"/>
                      <a:pt x="1847580" y="1550575"/>
                    </a:cubicBezTo>
                    <a:cubicBezTo>
                      <a:pt x="1852247" y="1544098"/>
                      <a:pt x="1854819" y="1540383"/>
                      <a:pt x="1858343" y="1535621"/>
                    </a:cubicBezTo>
                    <a:cubicBezTo>
                      <a:pt x="1859581" y="1539431"/>
                      <a:pt x="1860058" y="1543145"/>
                      <a:pt x="1861010" y="1543241"/>
                    </a:cubicBezTo>
                    <a:cubicBezTo>
                      <a:pt x="1884727" y="1546003"/>
                      <a:pt x="1908730" y="1550289"/>
                      <a:pt x="1930066" y="1536287"/>
                    </a:cubicBezTo>
                    <a:cubicBezTo>
                      <a:pt x="1931495" y="1539812"/>
                      <a:pt x="1932352" y="1542098"/>
                      <a:pt x="1933876" y="1545812"/>
                    </a:cubicBezTo>
                    <a:cubicBezTo>
                      <a:pt x="1938639" y="1542669"/>
                      <a:pt x="1942639" y="1540097"/>
                      <a:pt x="1946735" y="1537430"/>
                    </a:cubicBezTo>
                    <a:cubicBezTo>
                      <a:pt x="1948164" y="1538954"/>
                      <a:pt x="1950069" y="1540859"/>
                      <a:pt x="1951974" y="1542764"/>
                    </a:cubicBezTo>
                    <a:cubicBezTo>
                      <a:pt x="1959213" y="1533144"/>
                      <a:pt x="1967404" y="1539907"/>
                      <a:pt x="1975405" y="1542193"/>
                    </a:cubicBezTo>
                    <a:cubicBezTo>
                      <a:pt x="1978168" y="1542955"/>
                      <a:pt x="1981406" y="1542574"/>
                      <a:pt x="1984359" y="1542479"/>
                    </a:cubicBezTo>
                    <a:cubicBezTo>
                      <a:pt x="1994836" y="1542288"/>
                      <a:pt x="2005314" y="1541717"/>
                      <a:pt x="2015791" y="1542002"/>
                    </a:cubicBezTo>
                    <a:cubicBezTo>
                      <a:pt x="2046938" y="1542860"/>
                      <a:pt x="2078085" y="1544193"/>
                      <a:pt x="2109232" y="1544955"/>
                    </a:cubicBezTo>
                    <a:cubicBezTo>
                      <a:pt x="2140664" y="1545717"/>
                      <a:pt x="2172192" y="1545241"/>
                      <a:pt x="2203625" y="1546479"/>
                    </a:cubicBezTo>
                    <a:cubicBezTo>
                      <a:pt x="2236200" y="1547813"/>
                      <a:pt x="2268775" y="1551051"/>
                      <a:pt x="2301351" y="1552385"/>
                    </a:cubicBezTo>
                    <a:cubicBezTo>
                      <a:pt x="2327735" y="1553432"/>
                      <a:pt x="2354215" y="1552956"/>
                      <a:pt x="2380694" y="1552956"/>
                    </a:cubicBezTo>
                    <a:cubicBezTo>
                      <a:pt x="2393743" y="1552956"/>
                      <a:pt x="2406888" y="1552575"/>
                      <a:pt x="2419937" y="1552385"/>
                    </a:cubicBezTo>
                    <a:cubicBezTo>
                      <a:pt x="2430605" y="1552289"/>
                      <a:pt x="2441273" y="1551813"/>
                      <a:pt x="2451941" y="1552194"/>
                    </a:cubicBezTo>
                    <a:cubicBezTo>
                      <a:pt x="2476992" y="1552861"/>
                      <a:pt x="2502043" y="1554480"/>
                      <a:pt x="2527093" y="1554766"/>
                    </a:cubicBezTo>
                    <a:cubicBezTo>
                      <a:pt x="2555764" y="1555147"/>
                      <a:pt x="2584529" y="1554766"/>
                      <a:pt x="2613200" y="1554099"/>
                    </a:cubicBezTo>
                    <a:cubicBezTo>
                      <a:pt x="2646251" y="1553337"/>
                      <a:pt x="2679303" y="1552099"/>
                      <a:pt x="2712355" y="1550765"/>
                    </a:cubicBezTo>
                    <a:cubicBezTo>
                      <a:pt x="2740739" y="1549622"/>
                      <a:pt x="2769028" y="1548003"/>
                      <a:pt x="2797318" y="1546670"/>
                    </a:cubicBezTo>
                    <a:cubicBezTo>
                      <a:pt x="2866184" y="1543431"/>
                      <a:pt x="2935049" y="1540574"/>
                      <a:pt x="3003820" y="1536764"/>
                    </a:cubicBezTo>
                    <a:cubicBezTo>
                      <a:pt x="3027156" y="1535525"/>
                      <a:pt x="3050207" y="1530763"/>
                      <a:pt x="3073543" y="1529906"/>
                    </a:cubicBezTo>
                    <a:cubicBezTo>
                      <a:pt x="3106118" y="1528667"/>
                      <a:pt x="3138979" y="1529906"/>
                      <a:pt x="3171650" y="1529334"/>
                    </a:cubicBezTo>
                    <a:cubicBezTo>
                      <a:pt x="3184604" y="1529048"/>
                      <a:pt x="3197653" y="1527239"/>
                      <a:pt x="3210226" y="1524667"/>
                    </a:cubicBezTo>
                    <a:cubicBezTo>
                      <a:pt x="3213846" y="1523905"/>
                      <a:pt x="3215942" y="1518095"/>
                      <a:pt x="3218704" y="1514666"/>
                    </a:cubicBezTo>
                    <a:cubicBezTo>
                      <a:pt x="3214799" y="1513523"/>
                      <a:pt x="3210798" y="1511332"/>
                      <a:pt x="3206893" y="1511237"/>
                    </a:cubicBezTo>
                    <a:cubicBezTo>
                      <a:pt x="3175460" y="1510951"/>
                      <a:pt x="3143837" y="1509998"/>
                      <a:pt x="3112500" y="1511808"/>
                    </a:cubicBezTo>
                    <a:cubicBezTo>
                      <a:pt x="3101356" y="1512475"/>
                      <a:pt x="3090211" y="1505141"/>
                      <a:pt x="3078305" y="1512951"/>
                    </a:cubicBezTo>
                    <a:cubicBezTo>
                      <a:pt x="3073162" y="1516285"/>
                      <a:pt x="3061160" y="1511808"/>
                      <a:pt x="3052302" y="1511618"/>
                    </a:cubicBezTo>
                    <a:cubicBezTo>
                      <a:pt x="3040872" y="1511427"/>
                      <a:pt x="3029537" y="1511618"/>
                      <a:pt x="3018202" y="1512284"/>
                    </a:cubicBezTo>
                    <a:cubicBezTo>
                      <a:pt x="3015631" y="1512379"/>
                      <a:pt x="3012011" y="1516285"/>
                      <a:pt x="3010963" y="1515713"/>
                    </a:cubicBezTo>
                    <a:cubicBezTo>
                      <a:pt x="2988580" y="1503617"/>
                      <a:pt x="2966482" y="1516190"/>
                      <a:pt x="2944193" y="1515237"/>
                    </a:cubicBezTo>
                    <a:cubicBezTo>
                      <a:pt x="2938288" y="1514951"/>
                      <a:pt x="2930287" y="1519523"/>
                      <a:pt x="2922000" y="1517047"/>
                    </a:cubicBezTo>
                    <a:cubicBezTo>
                      <a:pt x="2920190" y="1516475"/>
                      <a:pt x="2917523" y="1518571"/>
                      <a:pt x="2915142" y="1518857"/>
                    </a:cubicBezTo>
                    <a:cubicBezTo>
                      <a:pt x="2908760" y="1519619"/>
                      <a:pt x="2902283" y="1520381"/>
                      <a:pt x="2895806" y="1520476"/>
                    </a:cubicBezTo>
                    <a:cubicBezTo>
                      <a:pt x="2883424" y="1520666"/>
                      <a:pt x="2870946" y="1520285"/>
                      <a:pt x="2858563" y="1520666"/>
                    </a:cubicBezTo>
                    <a:cubicBezTo>
                      <a:pt x="2855134" y="1520762"/>
                      <a:pt x="2851801" y="1522762"/>
                      <a:pt x="2848372" y="1523714"/>
                    </a:cubicBezTo>
                    <a:cubicBezTo>
                      <a:pt x="2837323" y="1526953"/>
                      <a:pt x="2824559" y="1515999"/>
                      <a:pt x="2813986" y="1525810"/>
                    </a:cubicBezTo>
                    <a:cubicBezTo>
                      <a:pt x="2813415" y="1526381"/>
                      <a:pt x="2809891" y="1524000"/>
                      <a:pt x="2807605" y="1523714"/>
                    </a:cubicBezTo>
                    <a:cubicBezTo>
                      <a:pt x="2798937" y="1522667"/>
                      <a:pt x="2790174" y="1521143"/>
                      <a:pt x="2781601" y="1521333"/>
                    </a:cubicBezTo>
                    <a:cubicBezTo>
                      <a:pt x="2773410" y="1521524"/>
                      <a:pt x="2765314" y="1524857"/>
                      <a:pt x="2757122" y="1524762"/>
                    </a:cubicBezTo>
                    <a:cubicBezTo>
                      <a:pt x="2728738" y="1524191"/>
                      <a:pt x="2700163" y="1520666"/>
                      <a:pt x="2672159" y="1522476"/>
                    </a:cubicBezTo>
                    <a:cubicBezTo>
                      <a:pt x="2658919" y="1523333"/>
                      <a:pt x="2645489" y="1521714"/>
                      <a:pt x="2631964" y="1523905"/>
                    </a:cubicBezTo>
                    <a:cubicBezTo>
                      <a:pt x="2620153" y="1525810"/>
                      <a:pt x="2606437" y="1520095"/>
                      <a:pt x="2594626" y="1521904"/>
                    </a:cubicBezTo>
                    <a:cubicBezTo>
                      <a:pt x="2576147" y="1524762"/>
                      <a:pt x="2559002" y="1523429"/>
                      <a:pt x="2541857" y="1518095"/>
                    </a:cubicBezTo>
                    <a:cubicBezTo>
                      <a:pt x="2541762" y="1516666"/>
                      <a:pt x="2541571" y="1515237"/>
                      <a:pt x="2541476" y="1513713"/>
                    </a:cubicBezTo>
                    <a:cubicBezTo>
                      <a:pt x="2567860" y="1511999"/>
                      <a:pt x="2594245" y="1510189"/>
                      <a:pt x="2620915" y="1508474"/>
                    </a:cubicBezTo>
                    <a:cubicBezTo>
                      <a:pt x="2621962" y="1504855"/>
                      <a:pt x="2623010" y="1500854"/>
                      <a:pt x="2623486" y="1498949"/>
                    </a:cubicBezTo>
                    <a:cubicBezTo>
                      <a:pt x="2629868" y="1501426"/>
                      <a:pt x="2634250" y="1504664"/>
                      <a:pt x="2638441" y="1504569"/>
                    </a:cubicBezTo>
                    <a:cubicBezTo>
                      <a:pt x="2661206" y="1503998"/>
                      <a:pt x="2683970" y="1501997"/>
                      <a:pt x="2706735" y="1501902"/>
                    </a:cubicBezTo>
                    <a:cubicBezTo>
                      <a:pt x="2719213" y="1501902"/>
                      <a:pt x="2730643" y="1502283"/>
                      <a:pt x="2734167" y="1492568"/>
                    </a:cubicBezTo>
                    <a:cubicBezTo>
                      <a:pt x="2738739" y="1495139"/>
                      <a:pt x="2742740" y="1499140"/>
                      <a:pt x="2746359" y="1499045"/>
                    </a:cubicBezTo>
                    <a:cubicBezTo>
                      <a:pt x="2760932" y="1498664"/>
                      <a:pt x="2775506" y="1497425"/>
                      <a:pt x="2789793" y="1495616"/>
                    </a:cubicBezTo>
                    <a:cubicBezTo>
                      <a:pt x="2794651" y="1495044"/>
                      <a:pt x="2799032" y="1491901"/>
                      <a:pt x="2804366" y="1489710"/>
                    </a:cubicBezTo>
                    <a:cubicBezTo>
                      <a:pt x="2813891" y="1494854"/>
                      <a:pt x="2813701" y="1494663"/>
                      <a:pt x="2823226" y="1489329"/>
                    </a:cubicBezTo>
                    <a:cubicBezTo>
                      <a:pt x="2825702" y="1487900"/>
                      <a:pt x="2829608" y="1487996"/>
                      <a:pt x="2832941" y="1487900"/>
                    </a:cubicBezTo>
                    <a:cubicBezTo>
                      <a:pt x="2845991" y="1487234"/>
                      <a:pt x="2859135" y="1486757"/>
                      <a:pt x="2872184" y="1486091"/>
                    </a:cubicBezTo>
                    <a:cubicBezTo>
                      <a:pt x="2888186" y="1485329"/>
                      <a:pt x="2904188" y="1484662"/>
                      <a:pt x="2920000" y="1483233"/>
                    </a:cubicBezTo>
                    <a:cubicBezTo>
                      <a:pt x="2923619" y="1482947"/>
                      <a:pt x="2926762" y="1479518"/>
                      <a:pt x="2931334" y="1476947"/>
                    </a:cubicBezTo>
                    <a:cubicBezTo>
                      <a:pt x="2932382" y="1477709"/>
                      <a:pt x="2935621" y="1479995"/>
                      <a:pt x="2939240" y="1482471"/>
                    </a:cubicBezTo>
                    <a:cubicBezTo>
                      <a:pt x="2940193" y="1479328"/>
                      <a:pt x="2940955" y="1476851"/>
                      <a:pt x="2940955" y="1476661"/>
                    </a:cubicBezTo>
                    <a:cubicBezTo>
                      <a:pt x="2948384" y="1477994"/>
                      <a:pt x="2954290" y="1480185"/>
                      <a:pt x="2960005" y="1479995"/>
                    </a:cubicBezTo>
                    <a:cubicBezTo>
                      <a:pt x="2977245" y="1479328"/>
                      <a:pt x="2994485" y="1477994"/>
                      <a:pt x="3011630" y="1476375"/>
                    </a:cubicBezTo>
                    <a:cubicBezTo>
                      <a:pt x="3017441" y="1475804"/>
                      <a:pt x="3024584" y="1475232"/>
                      <a:pt x="3028299" y="1472184"/>
                    </a:cubicBezTo>
                    <a:cubicBezTo>
                      <a:pt x="3037919" y="1464183"/>
                      <a:pt x="3058112" y="1463421"/>
                      <a:pt x="3067542" y="1472184"/>
                    </a:cubicBezTo>
                    <a:cubicBezTo>
                      <a:pt x="3076400" y="1469041"/>
                      <a:pt x="3090021" y="1461040"/>
                      <a:pt x="3093259" y="1463421"/>
                    </a:cubicBezTo>
                    <a:cubicBezTo>
                      <a:pt x="3108595" y="1474661"/>
                      <a:pt x="3118501" y="1462659"/>
                      <a:pt x="3130502" y="1460849"/>
                    </a:cubicBezTo>
                    <a:cubicBezTo>
                      <a:pt x="3136217" y="1459992"/>
                      <a:pt x="3142218" y="1460183"/>
                      <a:pt x="3144790" y="1460087"/>
                    </a:cubicBezTo>
                    <a:cubicBezTo>
                      <a:pt x="3154029" y="1459135"/>
                      <a:pt x="3160030" y="1458278"/>
                      <a:pt x="3166031" y="1457897"/>
                    </a:cubicBezTo>
                    <a:cubicBezTo>
                      <a:pt x="3170412" y="1457611"/>
                      <a:pt x="3174984" y="1458278"/>
                      <a:pt x="3179366" y="1457897"/>
                    </a:cubicBezTo>
                    <a:cubicBezTo>
                      <a:pt x="3187557" y="1457135"/>
                      <a:pt x="3195653" y="1455992"/>
                      <a:pt x="3206607" y="1454658"/>
                    </a:cubicBezTo>
                    <a:cubicBezTo>
                      <a:pt x="3212322" y="1448943"/>
                      <a:pt x="3220323" y="1453896"/>
                      <a:pt x="3227371" y="1459135"/>
                    </a:cubicBezTo>
                    <a:cubicBezTo>
                      <a:pt x="3245755" y="1442561"/>
                      <a:pt x="3270615" y="1452277"/>
                      <a:pt x="3291570" y="1448372"/>
                    </a:cubicBezTo>
                    <a:cubicBezTo>
                      <a:pt x="3294713" y="1447800"/>
                      <a:pt x="3302238" y="1451134"/>
                      <a:pt x="3308525" y="1448372"/>
                    </a:cubicBezTo>
                    <a:cubicBezTo>
                      <a:pt x="3314906" y="1445419"/>
                      <a:pt x="3325669" y="1452086"/>
                      <a:pt x="3329194" y="1442180"/>
                    </a:cubicBezTo>
                    <a:cubicBezTo>
                      <a:pt x="3341767" y="1446371"/>
                      <a:pt x="3353101" y="1441133"/>
                      <a:pt x="3365103" y="1439990"/>
                    </a:cubicBezTo>
                    <a:cubicBezTo>
                      <a:pt x="3383772" y="1438275"/>
                      <a:pt x="3402727" y="1438847"/>
                      <a:pt x="3421396" y="1437704"/>
                    </a:cubicBezTo>
                    <a:cubicBezTo>
                      <a:pt x="3431111" y="1437132"/>
                      <a:pt x="3440636" y="1434656"/>
                      <a:pt x="3450447" y="1433798"/>
                    </a:cubicBezTo>
                    <a:cubicBezTo>
                      <a:pt x="3453114" y="1433513"/>
                      <a:pt x="3456162" y="1435894"/>
                      <a:pt x="3459496" y="1437323"/>
                    </a:cubicBezTo>
                    <a:cubicBezTo>
                      <a:pt x="3470259" y="1435608"/>
                      <a:pt x="3482451" y="1433132"/>
                      <a:pt x="3494738" y="1431798"/>
                    </a:cubicBezTo>
                    <a:cubicBezTo>
                      <a:pt x="3508645" y="1430274"/>
                      <a:pt x="3522742" y="1429798"/>
                      <a:pt x="3536648" y="1428464"/>
                    </a:cubicBezTo>
                    <a:cubicBezTo>
                      <a:pt x="3545697" y="1427607"/>
                      <a:pt x="3554555" y="1425321"/>
                      <a:pt x="3563699" y="1424750"/>
                    </a:cubicBezTo>
                    <a:cubicBezTo>
                      <a:pt x="3580654" y="1423702"/>
                      <a:pt x="3597894" y="1424273"/>
                      <a:pt x="3614753" y="1422654"/>
                    </a:cubicBezTo>
                    <a:cubicBezTo>
                      <a:pt x="3630565" y="1421130"/>
                      <a:pt x="3645900" y="1416749"/>
                      <a:pt x="3661711" y="1415129"/>
                    </a:cubicBezTo>
                    <a:cubicBezTo>
                      <a:pt x="3695620" y="1411796"/>
                      <a:pt x="3729625" y="1409795"/>
                      <a:pt x="3763534" y="1406557"/>
                    </a:cubicBezTo>
                    <a:cubicBezTo>
                      <a:pt x="3772392" y="1405700"/>
                      <a:pt x="3780679" y="1401413"/>
                      <a:pt x="3789537" y="1400270"/>
                    </a:cubicBezTo>
                    <a:cubicBezTo>
                      <a:pt x="3807349" y="1397984"/>
                      <a:pt x="3825446" y="1397413"/>
                      <a:pt x="3843163" y="1394936"/>
                    </a:cubicBezTo>
                    <a:cubicBezTo>
                      <a:pt x="3875738" y="1390364"/>
                      <a:pt x="3908218" y="1384840"/>
                      <a:pt x="3940699" y="1379887"/>
                    </a:cubicBezTo>
                    <a:cubicBezTo>
                      <a:pt x="3978323" y="1374172"/>
                      <a:pt x="4016042" y="1368743"/>
                      <a:pt x="4053665" y="1363028"/>
                    </a:cubicBezTo>
                    <a:cubicBezTo>
                      <a:pt x="4068429" y="1360742"/>
                      <a:pt x="4083098" y="1357694"/>
                      <a:pt x="4097861" y="1355598"/>
                    </a:cubicBezTo>
                    <a:cubicBezTo>
                      <a:pt x="4116721" y="1352836"/>
                      <a:pt x="4135961" y="1351598"/>
                      <a:pt x="4154630" y="1348073"/>
                    </a:cubicBezTo>
                    <a:cubicBezTo>
                      <a:pt x="4181110" y="1343120"/>
                      <a:pt x="4207208" y="1336548"/>
                      <a:pt x="4233593" y="1331024"/>
                    </a:cubicBezTo>
                    <a:cubicBezTo>
                      <a:pt x="4268930" y="1323689"/>
                      <a:pt x="4304649" y="1317212"/>
                      <a:pt x="4339892" y="1309402"/>
                    </a:cubicBezTo>
                    <a:cubicBezTo>
                      <a:pt x="4362561" y="1304449"/>
                      <a:pt x="4384850" y="1298067"/>
                      <a:pt x="4407138" y="1291971"/>
                    </a:cubicBezTo>
                    <a:cubicBezTo>
                      <a:pt x="4451810" y="1279684"/>
                      <a:pt x="4496673" y="1267778"/>
                      <a:pt x="4540869" y="1254252"/>
                    </a:cubicBezTo>
                    <a:cubicBezTo>
                      <a:pt x="4577064" y="1243203"/>
                      <a:pt x="4612402" y="1230344"/>
                      <a:pt x="4648025" y="1217962"/>
                    </a:cubicBezTo>
                    <a:cubicBezTo>
                      <a:pt x="4720892" y="1192625"/>
                      <a:pt x="4789567" y="1161193"/>
                      <a:pt x="4851289" y="1119569"/>
                    </a:cubicBezTo>
                    <a:cubicBezTo>
                      <a:pt x="4857861" y="1115187"/>
                      <a:pt x="4866338" y="1112806"/>
                      <a:pt x="4872911" y="1108520"/>
                    </a:cubicBezTo>
                    <a:cubicBezTo>
                      <a:pt x="4889674" y="1097661"/>
                      <a:pt x="4907486" y="1087469"/>
                      <a:pt x="4921964" y="1074706"/>
                    </a:cubicBezTo>
                    <a:cubicBezTo>
                      <a:pt x="4951397" y="1048798"/>
                      <a:pt x="4980829" y="1022699"/>
                      <a:pt x="5006642" y="994220"/>
                    </a:cubicBezTo>
                    <a:cubicBezTo>
                      <a:pt x="5032169" y="966121"/>
                      <a:pt x="5048266" y="933164"/>
                      <a:pt x="5054076" y="897065"/>
                    </a:cubicBezTo>
                    <a:cubicBezTo>
                      <a:pt x="5056172" y="883920"/>
                      <a:pt x="5059410" y="870776"/>
                      <a:pt x="5059791" y="857536"/>
                    </a:cubicBezTo>
                    <a:close/>
                    <a:moveTo>
                      <a:pt x="4927013" y="722948"/>
                    </a:moveTo>
                    <a:cubicBezTo>
                      <a:pt x="4936442" y="735997"/>
                      <a:pt x="4947206" y="748570"/>
                      <a:pt x="4954635" y="762286"/>
                    </a:cubicBezTo>
                    <a:cubicBezTo>
                      <a:pt x="4957016" y="766572"/>
                      <a:pt x="4950539" y="774287"/>
                      <a:pt x="4948063" y="780383"/>
                    </a:cubicBezTo>
                    <a:cubicBezTo>
                      <a:pt x="4946634" y="780479"/>
                      <a:pt x="4945205" y="780574"/>
                      <a:pt x="4943777" y="780669"/>
                    </a:cubicBezTo>
                    <a:cubicBezTo>
                      <a:pt x="4937014" y="767144"/>
                      <a:pt x="4930251" y="753713"/>
                      <a:pt x="4923489" y="740188"/>
                    </a:cubicBezTo>
                    <a:cubicBezTo>
                      <a:pt x="4923012" y="740093"/>
                      <a:pt x="4922536" y="739997"/>
                      <a:pt x="4922060" y="739807"/>
                    </a:cubicBezTo>
                    <a:cubicBezTo>
                      <a:pt x="4920345" y="734092"/>
                      <a:pt x="4919392" y="728091"/>
                      <a:pt x="4916821" y="722662"/>
                    </a:cubicBezTo>
                    <a:cubicBezTo>
                      <a:pt x="4915107" y="718947"/>
                      <a:pt x="4911106" y="715994"/>
                      <a:pt x="4906629" y="710946"/>
                    </a:cubicBezTo>
                    <a:cubicBezTo>
                      <a:pt x="4911772" y="709708"/>
                      <a:pt x="4916059" y="708660"/>
                      <a:pt x="4920441" y="707612"/>
                    </a:cubicBezTo>
                    <a:cubicBezTo>
                      <a:pt x="4921488" y="710946"/>
                      <a:pt x="4922250" y="714470"/>
                      <a:pt x="4923583" y="717709"/>
                    </a:cubicBezTo>
                    <a:cubicBezTo>
                      <a:pt x="4924345" y="719519"/>
                      <a:pt x="4925774" y="721233"/>
                      <a:pt x="4927013" y="722852"/>
                    </a:cubicBezTo>
                    <a:close/>
                    <a:moveTo>
                      <a:pt x="4909773" y="643128"/>
                    </a:moveTo>
                    <a:cubicBezTo>
                      <a:pt x="4887674" y="618744"/>
                      <a:pt x="4866719" y="595694"/>
                      <a:pt x="4845860" y="572738"/>
                    </a:cubicBezTo>
                    <a:cubicBezTo>
                      <a:pt x="4856909" y="574167"/>
                      <a:pt x="4904343" y="625507"/>
                      <a:pt x="4909773" y="643128"/>
                    </a:cubicBezTo>
                    <a:close/>
                    <a:moveTo>
                      <a:pt x="4801092" y="527495"/>
                    </a:moveTo>
                    <a:cubicBezTo>
                      <a:pt x="4809855" y="533591"/>
                      <a:pt x="4818618" y="539687"/>
                      <a:pt x="4827381" y="545783"/>
                    </a:cubicBezTo>
                    <a:cubicBezTo>
                      <a:pt x="4826238" y="547307"/>
                      <a:pt x="4825000" y="548831"/>
                      <a:pt x="4823857" y="550450"/>
                    </a:cubicBezTo>
                    <a:cubicBezTo>
                      <a:pt x="4814903" y="544259"/>
                      <a:pt x="4805950" y="538067"/>
                      <a:pt x="4796996" y="531876"/>
                    </a:cubicBezTo>
                    <a:cubicBezTo>
                      <a:pt x="4798330" y="530447"/>
                      <a:pt x="4799663" y="528923"/>
                      <a:pt x="4800997" y="527495"/>
                    </a:cubicBezTo>
                    <a:close/>
                    <a:moveTo>
                      <a:pt x="4809665" y="569881"/>
                    </a:moveTo>
                    <a:cubicBezTo>
                      <a:pt x="4810712" y="569119"/>
                      <a:pt x="4811760" y="568357"/>
                      <a:pt x="4812808" y="567595"/>
                    </a:cubicBezTo>
                    <a:cubicBezTo>
                      <a:pt x="4817761" y="572262"/>
                      <a:pt x="4823095" y="576739"/>
                      <a:pt x="4827762" y="581692"/>
                    </a:cubicBezTo>
                    <a:cubicBezTo>
                      <a:pt x="4848145" y="603028"/>
                      <a:pt x="4868529" y="624459"/>
                      <a:pt x="4888531" y="646081"/>
                    </a:cubicBezTo>
                    <a:cubicBezTo>
                      <a:pt x="4889960" y="647605"/>
                      <a:pt x="4888817" y="650843"/>
                      <a:pt x="4888722" y="653224"/>
                    </a:cubicBezTo>
                    <a:cubicBezTo>
                      <a:pt x="4888722" y="655320"/>
                      <a:pt x="4887293" y="658082"/>
                      <a:pt x="4888436" y="659511"/>
                    </a:cubicBezTo>
                    <a:cubicBezTo>
                      <a:pt x="4894818" y="668274"/>
                      <a:pt x="4901676" y="676847"/>
                      <a:pt x="4908439" y="685324"/>
                    </a:cubicBezTo>
                    <a:cubicBezTo>
                      <a:pt x="4912821" y="690848"/>
                      <a:pt x="4917392" y="696182"/>
                      <a:pt x="4923107" y="703136"/>
                    </a:cubicBezTo>
                    <a:cubicBezTo>
                      <a:pt x="4911106" y="701612"/>
                      <a:pt x="4912058" y="701135"/>
                      <a:pt x="4904248" y="691229"/>
                    </a:cubicBezTo>
                    <a:cubicBezTo>
                      <a:pt x="4894342" y="678656"/>
                      <a:pt x="4882912" y="666845"/>
                      <a:pt x="4872053" y="654844"/>
                    </a:cubicBezTo>
                    <a:cubicBezTo>
                      <a:pt x="4842716" y="622364"/>
                      <a:pt x="4813284" y="589979"/>
                      <a:pt x="4784137" y="557403"/>
                    </a:cubicBezTo>
                    <a:cubicBezTo>
                      <a:pt x="4780232" y="553022"/>
                      <a:pt x="4777184" y="547973"/>
                      <a:pt x="4773184" y="542449"/>
                    </a:cubicBezTo>
                    <a:cubicBezTo>
                      <a:pt x="4784233" y="539496"/>
                      <a:pt x="4805188" y="555022"/>
                      <a:pt x="4809760" y="569881"/>
                    </a:cubicBezTo>
                    <a:close/>
                    <a:moveTo>
                      <a:pt x="4729083" y="501206"/>
                    </a:moveTo>
                    <a:cubicBezTo>
                      <a:pt x="4735084" y="505682"/>
                      <a:pt x="4741370" y="510635"/>
                      <a:pt x="4748038" y="515303"/>
                    </a:cubicBezTo>
                    <a:cubicBezTo>
                      <a:pt x="4756515" y="521303"/>
                      <a:pt x="4765278" y="527018"/>
                      <a:pt x="4774898" y="533400"/>
                    </a:cubicBezTo>
                    <a:cubicBezTo>
                      <a:pt x="4770612" y="535496"/>
                      <a:pt x="4766326" y="537686"/>
                      <a:pt x="4761659" y="539972"/>
                    </a:cubicBezTo>
                    <a:cubicBezTo>
                      <a:pt x="4749848" y="529590"/>
                      <a:pt x="4738037" y="519112"/>
                      <a:pt x="4725654" y="508254"/>
                    </a:cubicBezTo>
                    <a:cubicBezTo>
                      <a:pt x="4726702" y="505968"/>
                      <a:pt x="4728226" y="502920"/>
                      <a:pt x="4729083" y="501110"/>
                    </a:cubicBezTo>
                    <a:close/>
                    <a:moveTo>
                      <a:pt x="112982" y="1065562"/>
                    </a:moveTo>
                    <a:cubicBezTo>
                      <a:pt x="117745" y="1083469"/>
                      <a:pt x="140795" y="1088612"/>
                      <a:pt x="140414" y="1104995"/>
                    </a:cubicBezTo>
                    <a:cubicBezTo>
                      <a:pt x="137366" y="1089851"/>
                      <a:pt x="104791" y="1089184"/>
                      <a:pt x="112982" y="1065562"/>
                    </a:cubicBezTo>
                    <a:close/>
                    <a:moveTo>
                      <a:pt x="253857" y="1177004"/>
                    </a:moveTo>
                    <a:cubicBezTo>
                      <a:pt x="230902" y="1172432"/>
                      <a:pt x="216328" y="1158621"/>
                      <a:pt x="203946" y="1142429"/>
                    </a:cubicBezTo>
                    <a:cubicBezTo>
                      <a:pt x="221853" y="1152525"/>
                      <a:pt x="239760" y="1162526"/>
                      <a:pt x="257667" y="1172528"/>
                    </a:cubicBezTo>
                    <a:cubicBezTo>
                      <a:pt x="256429" y="1174052"/>
                      <a:pt x="255190" y="1175480"/>
                      <a:pt x="253952" y="1177004"/>
                    </a:cubicBezTo>
                    <a:close/>
                    <a:moveTo>
                      <a:pt x="309102" y="1208532"/>
                    </a:moveTo>
                    <a:cubicBezTo>
                      <a:pt x="323866" y="1201484"/>
                      <a:pt x="328723" y="1203579"/>
                      <a:pt x="334724" y="1220629"/>
                    </a:cubicBezTo>
                    <a:cubicBezTo>
                      <a:pt x="325390" y="1216247"/>
                      <a:pt x="317484" y="1212533"/>
                      <a:pt x="309102" y="1208532"/>
                    </a:cubicBezTo>
                    <a:close/>
                    <a:moveTo>
                      <a:pt x="338439" y="1219200"/>
                    </a:moveTo>
                    <a:cubicBezTo>
                      <a:pt x="359108" y="1219200"/>
                      <a:pt x="372729" y="1227677"/>
                      <a:pt x="387874" y="1235488"/>
                    </a:cubicBezTo>
                    <a:cubicBezTo>
                      <a:pt x="409591" y="1246537"/>
                      <a:pt x="433594" y="1254157"/>
                      <a:pt x="457025" y="1262444"/>
                    </a:cubicBezTo>
                    <a:cubicBezTo>
                      <a:pt x="490744" y="1274350"/>
                      <a:pt x="524748" y="1285685"/>
                      <a:pt x="558752" y="1296924"/>
                    </a:cubicBezTo>
                    <a:cubicBezTo>
                      <a:pt x="566182" y="1299400"/>
                      <a:pt x="574183" y="1300829"/>
                      <a:pt x="583898" y="1303306"/>
                    </a:cubicBezTo>
                    <a:cubicBezTo>
                      <a:pt x="553037" y="1305592"/>
                      <a:pt x="364728" y="1241012"/>
                      <a:pt x="338344" y="1219200"/>
                    </a:cubicBezTo>
                    <a:close/>
                    <a:moveTo>
                      <a:pt x="357870" y="1211199"/>
                    </a:moveTo>
                    <a:cubicBezTo>
                      <a:pt x="366061" y="1204913"/>
                      <a:pt x="365871" y="1205198"/>
                      <a:pt x="383587" y="1214914"/>
                    </a:cubicBezTo>
                    <a:cubicBezTo>
                      <a:pt x="391398" y="1219200"/>
                      <a:pt x="400351" y="1221867"/>
                      <a:pt x="411400" y="1226344"/>
                    </a:cubicBezTo>
                    <a:cubicBezTo>
                      <a:pt x="389302" y="1229201"/>
                      <a:pt x="376729" y="1214628"/>
                      <a:pt x="357870" y="1211294"/>
                    </a:cubicBezTo>
                    <a:close/>
                    <a:moveTo>
                      <a:pt x="601043" y="1298067"/>
                    </a:moveTo>
                    <a:cubicBezTo>
                      <a:pt x="538083" y="1281684"/>
                      <a:pt x="476932" y="1260920"/>
                      <a:pt x="417687" y="1235869"/>
                    </a:cubicBezTo>
                    <a:cubicBezTo>
                      <a:pt x="418354" y="1234440"/>
                      <a:pt x="418925" y="1233011"/>
                      <a:pt x="419592" y="1231583"/>
                    </a:cubicBezTo>
                    <a:cubicBezTo>
                      <a:pt x="439594" y="1238536"/>
                      <a:pt x="459597" y="1245584"/>
                      <a:pt x="479695" y="1252347"/>
                    </a:cubicBezTo>
                    <a:cubicBezTo>
                      <a:pt x="517509" y="1265015"/>
                      <a:pt x="555418" y="1277493"/>
                      <a:pt x="593233" y="1290161"/>
                    </a:cubicBezTo>
                    <a:cubicBezTo>
                      <a:pt x="596471" y="1291304"/>
                      <a:pt x="599614" y="1292733"/>
                      <a:pt x="602758" y="1294067"/>
                    </a:cubicBezTo>
                    <a:cubicBezTo>
                      <a:pt x="602186" y="1295400"/>
                      <a:pt x="601615" y="1296734"/>
                      <a:pt x="601043" y="1298067"/>
                    </a:cubicBezTo>
                    <a:close/>
                    <a:moveTo>
                      <a:pt x="699722" y="1324547"/>
                    </a:moveTo>
                    <a:cubicBezTo>
                      <a:pt x="682768" y="1320165"/>
                      <a:pt x="665908" y="1315784"/>
                      <a:pt x="648954" y="1311402"/>
                    </a:cubicBezTo>
                    <a:cubicBezTo>
                      <a:pt x="649621" y="1309688"/>
                      <a:pt x="650287" y="1307973"/>
                      <a:pt x="650954" y="1306259"/>
                    </a:cubicBezTo>
                    <a:cubicBezTo>
                      <a:pt x="667813" y="1311307"/>
                      <a:pt x="684673" y="1316260"/>
                      <a:pt x="701532" y="1321308"/>
                    </a:cubicBezTo>
                    <a:lnTo>
                      <a:pt x="699722" y="1324547"/>
                    </a:lnTo>
                    <a:close/>
                    <a:moveTo>
                      <a:pt x="4921393" y="884587"/>
                    </a:moveTo>
                    <a:cubicBezTo>
                      <a:pt x="4920536" y="906875"/>
                      <a:pt x="4910439" y="926306"/>
                      <a:pt x="4894247" y="942689"/>
                    </a:cubicBezTo>
                    <a:cubicBezTo>
                      <a:pt x="4877292" y="959739"/>
                      <a:pt x="4856813" y="974122"/>
                      <a:pt x="4839763" y="991076"/>
                    </a:cubicBezTo>
                    <a:cubicBezTo>
                      <a:pt x="4817285" y="1013460"/>
                      <a:pt x="4788900" y="1029557"/>
                      <a:pt x="4760706" y="1045369"/>
                    </a:cubicBezTo>
                    <a:cubicBezTo>
                      <a:pt x="4732893" y="1060895"/>
                      <a:pt x="4701842" y="1072420"/>
                      <a:pt x="4672028" y="1085279"/>
                    </a:cubicBezTo>
                    <a:cubicBezTo>
                      <a:pt x="4649740" y="1094899"/>
                      <a:pt x="4627356" y="1104329"/>
                      <a:pt x="4604687" y="1113282"/>
                    </a:cubicBezTo>
                    <a:cubicBezTo>
                      <a:pt x="4591828" y="1118330"/>
                      <a:pt x="4578207" y="1122236"/>
                      <a:pt x="4565062" y="1126903"/>
                    </a:cubicBezTo>
                    <a:cubicBezTo>
                      <a:pt x="4539917" y="1135952"/>
                      <a:pt x="4514961" y="1145286"/>
                      <a:pt x="4489910" y="1154430"/>
                    </a:cubicBezTo>
                    <a:cubicBezTo>
                      <a:pt x="4483148" y="1156907"/>
                      <a:pt x="4476385" y="1159383"/>
                      <a:pt x="4469336" y="1160907"/>
                    </a:cubicBezTo>
                    <a:cubicBezTo>
                      <a:pt x="4451525" y="1164717"/>
                      <a:pt x="4433427" y="1167670"/>
                      <a:pt x="4419711" y="1179100"/>
                    </a:cubicBezTo>
                    <a:cubicBezTo>
                      <a:pt x="4407329" y="1170623"/>
                      <a:pt x="4401042" y="1193387"/>
                      <a:pt x="4388279" y="1182815"/>
                    </a:cubicBezTo>
                    <a:cubicBezTo>
                      <a:pt x="4380278" y="1192816"/>
                      <a:pt x="4365514" y="1196435"/>
                      <a:pt x="4351988" y="1193864"/>
                    </a:cubicBezTo>
                    <a:cubicBezTo>
                      <a:pt x="4346750" y="1192816"/>
                      <a:pt x="4340368" y="1196340"/>
                      <a:pt x="4334653" y="1197864"/>
                    </a:cubicBezTo>
                    <a:cubicBezTo>
                      <a:pt x="4330557" y="1198912"/>
                      <a:pt x="4326652" y="1200245"/>
                      <a:pt x="4319508" y="1202436"/>
                    </a:cubicBezTo>
                    <a:cubicBezTo>
                      <a:pt x="4319508" y="1202246"/>
                      <a:pt x="4318365" y="1205294"/>
                      <a:pt x="4316746" y="1209199"/>
                    </a:cubicBezTo>
                    <a:cubicBezTo>
                      <a:pt x="4310459" y="1207865"/>
                      <a:pt x="4304744" y="1206722"/>
                      <a:pt x="4298934" y="1205579"/>
                    </a:cubicBezTo>
                    <a:cubicBezTo>
                      <a:pt x="4297886" y="1208342"/>
                      <a:pt x="4296648" y="1211675"/>
                      <a:pt x="4295315" y="1215009"/>
                    </a:cubicBezTo>
                    <a:cubicBezTo>
                      <a:pt x="4294362" y="1214819"/>
                      <a:pt x="4293314" y="1214628"/>
                      <a:pt x="4292362" y="1214438"/>
                    </a:cubicBezTo>
                    <a:cubicBezTo>
                      <a:pt x="4291981" y="1212056"/>
                      <a:pt x="4291600" y="1209675"/>
                      <a:pt x="4291314" y="1207294"/>
                    </a:cubicBezTo>
                    <a:cubicBezTo>
                      <a:pt x="4289028" y="1208246"/>
                      <a:pt x="4286647" y="1209104"/>
                      <a:pt x="4284456" y="1210151"/>
                    </a:cubicBezTo>
                    <a:cubicBezTo>
                      <a:pt x="4282551" y="1211104"/>
                      <a:pt x="4280932" y="1213104"/>
                      <a:pt x="4278932" y="1213390"/>
                    </a:cubicBezTo>
                    <a:cubicBezTo>
                      <a:pt x="4243213" y="1219867"/>
                      <a:pt x="4207399" y="1225868"/>
                      <a:pt x="4171870" y="1232725"/>
                    </a:cubicBezTo>
                    <a:cubicBezTo>
                      <a:pt x="4161012" y="1234821"/>
                      <a:pt x="4151201" y="1240155"/>
                      <a:pt x="4140343" y="1242155"/>
                    </a:cubicBezTo>
                    <a:cubicBezTo>
                      <a:pt x="4132056" y="1243679"/>
                      <a:pt x="4122626" y="1241108"/>
                      <a:pt x="4114435" y="1242632"/>
                    </a:cubicBezTo>
                    <a:cubicBezTo>
                      <a:pt x="4087193" y="1247585"/>
                      <a:pt x="4060523" y="1254538"/>
                      <a:pt x="4033186" y="1259015"/>
                    </a:cubicBezTo>
                    <a:cubicBezTo>
                      <a:pt x="4000897" y="1264349"/>
                      <a:pt x="3968226" y="1267778"/>
                      <a:pt x="3935746" y="1272159"/>
                    </a:cubicBezTo>
                    <a:cubicBezTo>
                      <a:pt x="3914410" y="1275017"/>
                      <a:pt x="3893169" y="1277969"/>
                      <a:pt x="3871928" y="1281303"/>
                    </a:cubicBezTo>
                    <a:cubicBezTo>
                      <a:pt x="3864213" y="1282541"/>
                      <a:pt x="3856784" y="1285018"/>
                      <a:pt x="3849163" y="1287018"/>
                    </a:cubicBezTo>
                    <a:cubicBezTo>
                      <a:pt x="3848401" y="1285970"/>
                      <a:pt x="3847640" y="1284827"/>
                      <a:pt x="3846782" y="1283779"/>
                    </a:cubicBezTo>
                    <a:cubicBezTo>
                      <a:pt x="3845449" y="1287875"/>
                      <a:pt x="3844020" y="1292066"/>
                      <a:pt x="3842686" y="1296162"/>
                    </a:cubicBezTo>
                    <a:cubicBezTo>
                      <a:pt x="3841734" y="1296162"/>
                      <a:pt x="3840782" y="1296067"/>
                      <a:pt x="3839924" y="1295972"/>
                    </a:cubicBezTo>
                    <a:cubicBezTo>
                      <a:pt x="3839353" y="1292924"/>
                      <a:pt x="3838686" y="1289971"/>
                      <a:pt x="3837352" y="1283018"/>
                    </a:cubicBezTo>
                    <a:cubicBezTo>
                      <a:pt x="3832495" y="1288828"/>
                      <a:pt x="3829447" y="1292447"/>
                      <a:pt x="3828875" y="1293114"/>
                    </a:cubicBezTo>
                    <a:cubicBezTo>
                      <a:pt x="3818112" y="1296353"/>
                      <a:pt x="3809920" y="1298829"/>
                      <a:pt x="3800872" y="1301591"/>
                    </a:cubicBezTo>
                    <a:cubicBezTo>
                      <a:pt x="3799538" y="1299115"/>
                      <a:pt x="3797633" y="1295400"/>
                      <a:pt x="3795633" y="1291781"/>
                    </a:cubicBezTo>
                    <a:cubicBezTo>
                      <a:pt x="3788108" y="1294543"/>
                      <a:pt x="3781060" y="1297019"/>
                      <a:pt x="3774011" y="1299591"/>
                    </a:cubicBezTo>
                    <a:cubicBezTo>
                      <a:pt x="3775440" y="1301210"/>
                      <a:pt x="3776964" y="1302829"/>
                      <a:pt x="3778488" y="1304449"/>
                    </a:cubicBezTo>
                    <a:cubicBezTo>
                      <a:pt x="3776869" y="1305497"/>
                      <a:pt x="3775821" y="1306449"/>
                      <a:pt x="3775535" y="1306259"/>
                    </a:cubicBezTo>
                    <a:cubicBezTo>
                      <a:pt x="3771535" y="1304068"/>
                      <a:pt x="3767534" y="1301782"/>
                      <a:pt x="3763629" y="1299496"/>
                    </a:cubicBezTo>
                    <a:cubicBezTo>
                      <a:pt x="3763915" y="1297877"/>
                      <a:pt x="3764200" y="1296257"/>
                      <a:pt x="3764582" y="1294638"/>
                    </a:cubicBezTo>
                    <a:cubicBezTo>
                      <a:pt x="3746008" y="1299020"/>
                      <a:pt x="3727720" y="1304639"/>
                      <a:pt x="3708765" y="1307402"/>
                    </a:cubicBezTo>
                    <a:cubicBezTo>
                      <a:pt x="3696668" y="1309116"/>
                      <a:pt x="3683428" y="1305211"/>
                      <a:pt x="3671141" y="1306640"/>
                    </a:cubicBezTo>
                    <a:cubicBezTo>
                      <a:pt x="3663140" y="1307497"/>
                      <a:pt x="3655996" y="1313212"/>
                      <a:pt x="3650377" y="1315879"/>
                    </a:cubicBezTo>
                    <a:cubicBezTo>
                      <a:pt x="3643042" y="1314260"/>
                      <a:pt x="3635803" y="1310735"/>
                      <a:pt x="3629231" y="1311497"/>
                    </a:cubicBezTo>
                    <a:cubicBezTo>
                      <a:pt x="3603990" y="1314355"/>
                      <a:pt x="3579034" y="1319689"/>
                      <a:pt x="3553698" y="1321975"/>
                    </a:cubicBezTo>
                    <a:cubicBezTo>
                      <a:pt x="3520360" y="1325023"/>
                      <a:pt x="3486737" y="1325880"/>
                      <a:pt x="3453400" y="1328642"/>
                    </a:cubicBezTo>
                    <a:cubicBezTo>
                      <a:pt x="3449304" y="1329023"/>
                      <a:pt x="3446066" y="1335024"/>
                      <a:pt x="3443494" y="1337500"/>
                    </a:cubicBezTo>
                    <a:cubicBezTo>
                      <a:pt x="3436541" y="1335691"/>
                      <a:pt x="3429206" y="1333691"/>
                      <a:pt x="3424920" y="1332643"/>
                    </a:cubicBezTo>
                    <a:cubicBezTo>
                      <a:pt x="3421777" y="1337405"/>
                      <a:pt x="3420443" y="1342168"/>
                      <a:pt x="3418062" y="1342454"/>
                    </a:cubicBezTo>
                    <a:cubicBezTo>
                      <a:pt x="3397583" y="1345216"/>
                      <a:pt x="3377390" y="1350836"/>
                      <a:pt x="3355864" y="1346264"/>
                    </a:cubicBezTo>
                    <a:cubicBezTo>
                      <a:pt x="3350911" y="1345216"/>
                      <a:pt x="3344910" y="1348550"/>
                      <a:pt x="3339290" y="1349502"/>
                    </a:cubicBezTo>
                    <a:cubicBezTo>
                      <a:pt x="3329765" y="1351026"/>
                      <a:pt x="3320050" y="1352264"/>
                      <a:pt x="3309477" y="1353788"/>
                    </a:cubicBezTo>
                    <a:cubicBezTo>
                      <a:pt x="3310906" y="1349502"/>
                      <a:pt x="3312906" y="1345597"/>
                      <a:pt x="3312239" y="1345216"/>
                    </a:cubicBezTo>
                    <a:cubicBezTo>
                      <a:pt x="3309001" y="1343406"/>
                      <a:pt x="3305000" y="1342454"/>
                      <a:pt x="3298714" y="1340358"/>
                    </a:cubicBezTo>
                    <a:cubicBezTo>
                      <a:pt x="3300809" y="1346740"/>
                      <a:pt x="3302048" y="1350169"/>
                      <a:pt x="3304238" y="1356741"/>
                    </a:cubicBezTo>
                    <a:cubicBezTo>
                      <a:pt x="3295094" y="1352074"/>
                      <a:pt x="3288903" y="1348931"/>
                      <a:pt x="3282617" y="1345787"/>
                    </a:cubicBezTo>
                    <a:cubicBezTo>
                      <a:pt x="3283093" y="1346835"/>
                      <a:pt x="3283569" y="1347788"/>
                      <a:pt x="3284045" y="1348835"/>
                    </a:cubicBezTo>
                    <a:cubicBezTo>
                      <a:pt x="3279568" y="1349693"/>
                      <a:pt x="3272615" y="1352455"/>
                      <a:pt x="3271091" y="1351026"/>
                    </a:cubicBezTo>
                    <a:cubicBezTo>
                      <a:pt x="3264138" y="1344454"/>
                      <a:pt x="3258994" y="1345883"/>
                      <a:pt x="3249946" y="1348454"/>
                    </a:cubicBezTo>
                    <a:cubicBezTo>
                      <a:pt x="3236516" y="1352264"/>
                      <a:pt x="3221275" y="1351979"/>
                      <a:pt x="3205559" y="1353503"/>
                    </a:cubicBezTo>
                    <a:cubicBezTo>
                      <a:pt x="3206893" y="1355312"/>
                      <a:pt x="3208036" y="1356932"/>
                      <a:pt x="3209750" y="1359218"/>
                    </a:cubicBezTo>
                    <a:cubicBezTo>
                      <a:pt x="3200416" y="1359218"/>
                      <a:pt x="3190605" y="1367981"/>
                      <a:pt x="3183080" y="1355693"/>
                    </a:cubicBezTo>
                    <a:cubicBezTo>
                      <a:pt x="3182699" y="1355122"/>
                      <a:pt x="3177937" y="1355408"/>
                      <a:pt x="3176413" y="1356550"/>
                    </a:cubicBezTo>
                    <a:cubicBezTo>
                      <a:pt x="3172031" y="1359979"/>
                      <a:pt x="3168221" y="1363980"/>
                      <a:pt x="3162125" y="1369695"/>
                    </a:cubicBezTo>
                    <a:cubicBezTo>
                      <a:pt x="3160125" y="1363218"/>
                      <a:pt x="3159173" y="1359884"/>
                      <a:pt x="3157839" y="1355408"/>
                    </a:cubicBezTo>
                    <a:cubicBezTo>
                      <a:pt x="3150600" y="1356550"/>
                      <a:pt x="3142885" y="1357789"/>
                      <a:pt x="3133645" y="1359313"/>
                    </a:cubicBezTo>
                    <a:cubicBezTo>
                      <a:pt x="3132788" y="1359027"/>
                      <a:pt x="3128978" y="1356550"/>
                      <a:pt x="3125740" y="1356836"/>
                    </a:cubicBezTo>
                    <a:cubicBezTo>
                      <a:pt x="3101737" y="1359313"/>
                      <a:pt x="3077924" y="1363123"/>
                      <a:pt x="3053921" y="1365123"/>
                    </a:cubicBezTo>
                    <a:cubicBezTo>
                      <a:pt x="3022489" y="1367790"/>
                      <a:pt x="2990866" y="1368838"/>
                      <a:pt x="2959433" y="1371219"/>
                    </a:cubicBezTo>
                    <a:cubicBezTo>
                      <a:pt x="2944479" y="1372362"/>
                      <a:pt x="2929810" y="1375029"/>
                      <a:pt x="2914475" y="1374934"/>
                    </a:cubicBezTo>
                    <a:cubicBezTo>
                      <a:pt x="2898759" y="1374934"/>
                      <a:pt x="2883138" y="1377601"/>
                      <a:pt x="2867422" y="1379125"/>
                    </a:cubicBezTo>
                    <a:cubicBezTo>
                      <a:pt x="2850658" y="1380744"/>
                      <a:pt x="2833799" y="1382459"/>
                      <a:pt x="2817130" y="1384173"/>
                    </a:cubicBezTo>
                    <a:cubicBezTo>
                      <a:pt x="2817606" y="1386078"/>
                      <a:pt x="2818273" y="1388936"/>
                      <a:pt x="2819511" y="1394270"/>
                    </a:cubicBezTo>
                    <a:cubicBezTo>
                      <a:pt x="2812653" y="1390745"/>
                      <a:pt x="2808081" y="1388459"/>
                      <a:pt x="2803890" y="1386269"/>
                    </a:cubicBezTo>
                    <a:cubicBezTo>
                      <a:pt x="2800175" y="1390364"/>
                      <a:pt x="2796842" y="1393889"/>
                      <a:pt x="2793603" y="1397413"/>
                    </a:cubicBezTo>
                    <a:cubicBezTo>
                      <a:pt x="2792269" y="1396556"/>
                      <a:pt x="2790936" y="1395698"/>
                      <a:pt x="2789602" y="1394746"/>
                    </a:cubicBezTo>
                    <a:cubicBezTo>
                      <a:pt x="2791793" y="1392174"/>
                      <a:pt x="2793984" y="1389602"/>
                      <a:pt x="2797032" y="1385983"/>
                    </a:cubicBezTo>
                    <a:cubicBezTo>
                      <a:pt x="2758456" y="1389126"/>
                      <a:pt x="2720737" y="1392079"/>
                      <a:pt x="2682351" y="1395222"/>
                    </a:cubicBezTo>
                    <a:cubicBezTo>
                      <a:pt x="2681684" y="1398556"/>
                      <a:pt x="2680827" y="1402366"/>
                      <a:pt x="2679684" y="1407700"/>
                    </a:cubicBezTo>
                    <a:cubicBezTo>
                      <a:pt x="2677112" y="1402747"/>
                      <a:pt x="2675207" y="1399127"/>
                      <a:pt x="2673588" y="1395889"/>
                    </a:cubicBezTo>
                    <a:cubicBezTo>
                      <a:pt x="2639679" y="1398175"/>
                      <a:pt x="2605865" y="1399318"/>
                      <a:pt x="2572433" y="1403033"/>
                    </a:cubicBezTo>
                    <a:cubicBezTo>
                      <a:pt x="2540428" y="1406652"/>
                      <a:pt x="2507186" y="1405319"/>
                      <a:pt x="2472896" y="1413415"/>
                    </a:cubicBezTo>
                    <a:cubicBezTo>
                      <a:pt x="2467467" y="1409129"/>
                      <a:pt x="2446226" y="1410653"/>
                      <a:pt x="2442131" y="1415987"/>
                    </a:cubicBezTo>
                    <a:cubicBezTo>
                      <a:pt x="2429272" y="1415510"/>
                      <a:pt x="2418794" y="1414463"/>
                      <a:pt x="2408507" y="1414939"/>
                    </a:cubicBezTo>
                    <a:cubicBezTo>
                      <a:pt x="2357644" y="1417511"/>
                      <a:pt x="2306780" y="1420368"/>
                      <a:pt x="2255917" y="1423321"/>
                    </a:cubicBezTo>
                    <a:cubicBezTo>
                      <a:pt x="2200862" y="1426559"/>
                      <a:pt x="2145808" y="1430084"/>
                      <a:pt x="2090753" y="1433227"/>
                    </a:cubicBezTo>
                    <a:cubicBezTo>
                      <a:pt x="2078561" y="1433894"/>
                      <a:pt x="2065988" y="1432084"/>
                      <a:pt x="2054177" y="1433989"/>
                    </a:cubicBezTo>
                    <a:cubicBezTo>
                      <a:pt x="2025316" y="1438656"/>
                      <a:pt x="1995979" y="1436179"/>
                      <a:pt x="1966928" y="1438751"/>
                    </a:cubicBezTo>
                    <a:cubicBezTo>
                      <a:pt x="1915493" y="1443323"/>
                      <a:pt x="1863772" y="1445990"/>
                      <a:pt x="1812242" y="1449610"/>
                    </a:cubicBezTo>
                    <a:cubicBezTo>
                      <a:pt x="1804336" y="1450181"/>
                      <a:pt x="1796431" y="1451324"/>
                      <a:pt x="1788049" y="1452277"/>
                    </a:cubicBezTo>
                    <a:cubicBezTo>
                      <a:pt x="1788525" y="1455039"/>
                      <a:pt x="1789192" y="1458754"/>
                      <a:pt x="1789858" y="1462850"/>
                    </a:cubicBezTo>
                    <a:cubicBezTo>
                      <a:pt x="1777857" y="1466660"/>
                      <a:pt x="1766713" y="1463993"/>
                      <a:pt x="1756140" y="1456563"/>
                    </a:cubicBezTo>
                    <a:cubicBezTo>
                      <a:pt x="1753092" y="1454468"/>
                      <a:pt x="1747282" y="1451705"/>
                      <a:pt x="1745377" y="1452753"/>
                    </a:cubicBezTo>
                    <a:cubicBezTo>
                      <a:pt x="1721564" y="1465612"/>
                      <a:pt x="1694513" y="1450086"/>
                      <a:pt x="1669843" y="1457801"/>
                    </a:cubicBezTo>
                    <a:cubicBezTo>
                      <a:pt x="1661080" y="1460564"/>
                      <a:pt x="1649746" y="1457516"/>
                      <a:pt x="1638316" y="1457039"/>
                    </a:cubicBezTo>
                    <a:cubicBezTo>
                      <a:pt x="1638411" y="1456182"/>
                      <a:pt x="1638792" y="1453610"/>
                      <a:pt x="1639363" y="1449419"/>
                    </a:cubicBezTo>
                    <a:cubicBezTo>
                      <a:pt x="1601073" y="1443609"/>
                      <a:pt x="1562687" y="1437704"/>
                      <a:pt x="1523730" y="1431798"/>
                    </a:cubicBezTo>
                    <a:cubicBezTo>
                      <a:pt x="1523539" y="1434560"/>
                      <a:pt x="1523254" y="1437418"/>
                      <a:pt x="1522968" y="1440561"/>
                    </a:cubicBezTo>
                    <a:cubicBezTo>
                      <a:pt x="1506394" y="1442752"/>
                      <a:pt x="1495631" y="1435227"/>
                      <a:pt x="1486582" y="1420654"/>
                    </a:cubicBezTo>
                    <a:cubicBezTo>
                      <a:pt x="1485916" y="1428845"/>
                      <a:pt x="1485630" y="1431989"/>
                      <a:pt x="1485344" y="1435037"/>
                    </a:cubicBezTo>
                    <a:cubicBezTo>
                      <a:pt x="1482868" y="1432941"/>
                      <a:pt x="1479820" y="1431227"/>
                      <a:pt x="1478010" y="1428750"/>
                    </a:cubicBezTo>
                    <a:cubicBezTo>
                      <a:pt x="1474486" y="1423988"/>
                      <a:pt x="1461436" y="1422083"/>
                      <a:pt x="1457341" y="1425988"/>
                    </a:cubicBezTo>
                    <a:cubicBezTo>
                      <a:pt x="1455626" y="1427607"/>
                      <a:pt x="1452864" y="1428464"/>
                      <a:pt x="1450578" y="1429703"/>
                    </a:cubicBezTo>
                    <a:cubicBezTo>
                      <a:pt x="1450578" y="1426845"/>
                      <a:pt x="1450483" y="1423988"/>
                      <a:pt x="1450387" y="1420273"/>
                    </a:cubicBezTo>
                    <a:cubicBezTo>
                      <a:pt x="1440672" y="1416653"/>
                      <a:pt x="1424194" y="1436942"/>
                      <a:pt x="1416478" y="1414463"/>
                    </a:cubicBezTo>
                    <a:cubicBezTo>
                      <a:pt x="1416288" y="1416749"/>
                      <a:pt x="1416097" y="1419035"/>
                      <a:pt x="1416097" y="1419035"/>
                    </a:cubicBezTo>
                    <a:cubicBezTo>
                      <a:pt x="1405334" y="1415796"/>
                      <a:pt x="1394380" y="1412462"/>
                      <a:pt x="1384284" y="1409319"/>
                    </a:cubicBezTo>
                    <a:cubicBezTo>
                      <a:pt x="1382379" y="1413129"/>
                      <a:pt x="1380855" y="1415891"/>
                      <a:pt x="1379426" y="1418749"/>
                    </a:cubicBezTo>
                    <a:cubicBezTo>
                      <a:pt x="1373902" y="1416177"/>
                      <a:pt x="1368377" y="1413510"/>
                      <a:pt x="1361043" y="1410176"/>
                    </a:cubicBezTo>
                    <a:cubicBezTo>
                      <a:pt x="1348184" y="1417415"/>
                      <a:pt x="1341421" y="1415891"/>
                      <a:pt x="1337230" y="1402747"/>
                    </a:cubicBezTo>
                    <a:cubicBezTo>
                      <a:pt x="1334944" y="1404842"/>
                      <a:pt x="1332658" y="1406938"/>
                      <a:pt x="1330372" y="1409129"/>
                    </a:cubicBezTo>
                    <a:cubicBezTo>
                      <a:pt x="1328848" y="1406747"/>
                      <a:pt x="1327324" y="1404271"/>
                      <a:pt x="1325800" y="1401890"/>
                    </a:cubicBezTo>
                    <a:cubicBezTo>
                      <a:pt x="1325324" y="1401128"/>
                      <a:pt x="1325324" y="1399794"/>
                      <a:pt x="1324848" y="1399699"/>
                    </a:cubicBezTo>
                    <a:cubicBezTo>
                      <a:pt x="1317418" y="1398079"/>
                      <a:pt x="1310084" y="1395889"/>
                      <a:pt x="1302559" y="1395317"/>
                    </a:cubicBezTo>
                    <a:cubicBezTo>
                      <a:pt x="1295225" y="1394746"/>
                      <a:pt x="1287700" y="1395889"/>
                      <a:pt x="1280366" y="1396270"/>
                    </a:cubicBezTo>
                    <a:cubicBezTo>
                      <a:pt x="1275032" y="1393984"/>
                      <a:pt x="1268555" y="1390174"/>
                      <a:pt x="1261507" y="1388459"/>
                    </a:cubicBezTo>
                    <a:cubicBezTo>
                      <a:pt x="1250648" y="1385888"/>
                      <a:pt x="1239409" y="1384554"/>
                      <a:pt x="1228264" y="1383030"/>
                    </a:cubicBezTo>
                    <a:cubicBezTo>
                      <a:pt x="1225883" y="1382649"/>
                      <a:pt x="1223216" y="1383411"/>
                      <a:pt x="1220740" y="1383697"/>
                    </a:cubicBezTo>
                    <a:cubicBezTo>
                      <a:pt x="1212834" y="1384745"/>
                      <a:pt x="1204738" y="1387602"/>
                      <a:pt x="1197213" y="1386554"/>
                    </a:cubicBezTo>
                    <a:cubicBezTo>
                      <a:pt x="1182640" y="1384649"/>
                      <a:pt x="1167590" y="1381982"/>
                      <a:pt x="1154255" y="1376744"/>
                    </a:cubicBezTo>
                    <a:cubicBezTo>
                      <a:pt x="1146635" y="1373696"/>
                      <a:pt x="1141587" y="1365314"/>
                      <a:pt x="1131109" y="1366838"/>
                    </a:cubicBezTo>
                    <a:cubicBezTo>
                      <a:pt x="1126252" y="1367504"/>
                      <a:pt x="1121680" y="1369124"/>
                      <a:pt x="1116822" y="1369695"/>
                    </a:cubicBezTo>
                    <a:cubicBezTo>
                      <a:pt x="1113488" y="1370076"/>
                      <a:pt x="1107964" y="1370552"/>
                      <a:pt x="1106916" y="1369124"/>
                    </a:cubicBezTo>
                    <a:cubicBezTo>
                      <a:pt x="1093867" y="1352360"/>
                      <a:pt x="1071769" y="1358551"/>
                      <a:pt x="1054433" y="1352931"/>
                    </a:cubicBezTo>
                    <a:cubicBezTo>
                      <a:pt x="1045956" y="1350169"/>
                      <a:pt x="1034812" y="1344263"/>
                      <a:pt x="1025572" y="1352741"/>
                    </a:cubicBezTo>
                    <a:cubicBezTo>
                      <a:pt x="1014904" y="1339596"/>
                      <a:pt x="1003189" y="1351121"/>
                      <a:pt x="991949" y="1350740"/>
                    </a:cubicBezTo>
                    <a:cubicBezTo>
                      <a:pt x="989949" y="1350740"/>
                      <a:pt x="987853" y="1348740"/>
                      <a:pt x="985853" y="1347692"/>
                    </a:cubicBezTo>
                    <a:cubicBezTo>
                      <a:pt x="987377" y="1345883"/>
                      <a:pt x="988901" y="1344073"/>
                      <a:pt x="991092" y="1341501"/>
                    </a:cubicBezTo>
                    <a:cubicBezTo>
                      <a:pt x="984996" y="1339882"/>
                      <a:pt x="978138" y="1337977"/>
                      <a:pt x="970804" y="1336072"/>
                    </a:cubicBezTo>
                    <a:cubicBezTo>
                      <a:pt x="966327" y="1339787"/>
                      <a:pt x="971089" y="1353122"/>
                      <a:pt x="957373" y="1345502"/>
                    </a:cubicBezTo>
                    <a:cubicBezTo>
                      <a:pt x="958516" y="1343882"/>
                      <a:pt x="959945" y="1341882"/>
                      <a:pt x="960231" y="1341596"/>
                    </a:cubicBezTo>
                    <a:cubicBezTo>
                      <a:pt x="941943" y="1340072"/>
                      <a:pt x="923369" y="1338548"/>
                      <a:pt x="905081" y="1337024"/>
                    </a:cubicBezTo>
                    <a:cubicBezTo>
                      <a:pt x="898128" y="1321022"/>
                      <a:pt x="869267" y="1310259"/>
                      <a:pt x="855837" y="1318450"/>
                    </a:cubicBezTo>
                    <a:cubicBezTo>
                      <a:pt x="854789" y="1316260"/>
                      <a:pt x="853741" y="1314069"/>
                      <a:pt x="854313" y="1315403"/>
                    </a:cubicBezTo>
                    <a:cubicBezTo>
                      <a:pt x="844121" y="1317022"/>
                      <a:pt x="835549" y="1320260"/>
                      <a:pt x="827548" y="1319308"/>
                    </a:cubicBezTo>
                    <a:cubicBezTo>
                      <a:pt x="813165" y="1317498"/>
                      <a:pt x="796020" y="1316450"/>
                      <a:pt x="785638" y="1309116"/>
                    </a:cubicBezTo>
                    <a:cubicBezTo>
                      <a:pt x="775065" y="1301687"/>
                      <a:pt x="759730" y="1309116"/>
                      <a:pt x="752300" y="1297019"/>
                    </a:cubicBezTo>
                    <a:cubicBezTo>
                      <a:pt x="751252" y="1295400"/>
                      <a:pt x="740584" y="1297877"/>
                      <a:pt x="733631" y="1298543"/>
                    </a:cubicBezTo>
                    <a:cubicBezTo>
                      <a:pt x="729726" y="1290257"/>
                      <a:pt x="725344" y="1281589"/>
                      <a:pt x="712771" y="1291114"/>
                    </a:cubicBezTo>
                    <a:cubicBezTo>
                      <a:pt x="711914" y="1291781"/>
                      <a:pt x="709723" y="1291495"/>
                      <a:pt x="708295" y="1291114"/>
                    </a:cubicBezTo>
                    <a:cubicBezTo>
                      <a:pt x="674481" y="1282160"/>
                      <a:pt x="640286" y="1274445"/>
                      <a:pt x="607234" y="1263587"/>
                    </a:cubicBezTo>
                    <a:cubicBezTo>
                      <a:pt x="593137" y="1259015"/>
                      <a:pt x="578278" y="1257300"/>
                      <a:pt x="564562" y="1251680"/>
                    </a:cubicBezTo>
                    <a:cubicBezTo>
                      <a:pt x="548941" y="1245394"/>
                      <a:pt x="532368" y="1241012"/>
                      <a:pt x="516461" y="1235297"/>
                    </a:cubicBezTo>
                    <a:cubicBezTo>
                      <a:pt x="493982" y="1227296"/>
                      <a:pt x="471598" y="1219200"/>
                      <a:pt x="449310" y="1210628"/>
                    </a:cubicBezTo>
                    <a:cubicBezTo>
                      <a:pt x="445309" y="1209104"/>
                      <a:pt x="442452" y="1205389"/>
                      <a:pt x="438070" y="1201960"/>
                    </a:cubicBezTo>
                    <a:cubicBezTo>
                      <a:pt x="441214" y="1200436"/>
                      <a:pt x="445024" y="1198626"/>
                      <a:pt x="448834" y="1196816"/>
                    </a:cubicBezTo>
                    <a:cubicBezTo>
                      <a:pt x="427212" y="1203960"/>
                      <a:pt x="412353" y="1195292"/>
                      <a:pt x="397494" y="1182148"/>
                    </a:cubicBezTo>
                    <a:cubicBezTo>
                      <a:pt x="391779" y="1177100"/>
                      <a:pt x="380254" y="1177195"/>
                      <a:pt x="371776" y="1173956"/>
                    </a:cubicBezTo>
                    <a:cubicBezTo>
                      <a:pt x="368919" y="1172909"/>
                      <a:pt x="367585" y="1168813"/>
                      <a:pt x="366538" y="1167479"/>
                    </a:cubicBezTo>
                    <a:cubicBezTo>
                      <a:pt x="357394" y="1164622"/>
                      <a:pt x="348154" y="1161764"/>
                      <a:pt x="339010" y="1158907"/>
                    </a:cubicBezTo>
                    <a:cubicBezTo>
                      <a:pt x="341106" y="1148144"/>
                      <a:pt x="341296" y="1148715"/>
                      <a:pt x="328342" y="1150144"/>
                    </a:cubicBezTo>
                    <a:cubicBezTo>
                      <a:pt x="325580" y="1150430"/>
                      <a:pt x="319294" y="1144715"/>
                      <a:pt x="318817" y="1141476"/>
                    </a:cubicBezTo>
                    <a:cubicBezTo>
                      <a:pt x="317674" y="1133951"/>
                      <a:pt x="314150" y="1131951"/>
                      <a:pt x="305673" y="1129760"/>
                    </a:cubicBezTo>
                    <a:cubicBezTo>
                      <a:pt x="294148" y="1126808"/>
                      <a:pt x="282813" y="1121283"/>
                      <a:pt x="273288" y="1114806"/>
                    </a:cubicBezTo>
                    <a:cubicBezTo>
                      <a:pt x="255857" y="1102900"/>
                      <a:pt x="239760" y="1089660"/>
                      <a:pt x="223282" y="1076801"/>
                    </a:cubicBezTo>
                    <a:cubicBezTo>
                      <a:pt x="216709" y="1071658"/>
                      <a:pt x="210709" y="1066133"/>
                      <a:pt x="204136" y="1060990"/>
                    </a:cubicBezTo>
                    <a:cubicBezTo>
                      <a:pt x="195183" y="1054037"/>
                      <a:pt x="184039" y="1048512"/>
                      <a:pt x="177276" y="1040416"/>
                    </a:cubicBezTo>
                    <a:cubicBezTo>
                      <a:pt x="168418" y="1029938"/>
                      <a:pt x="162798" y="1017461"/>
                      <a:pt x="156035" y="1005745"/>
                    </a:cubicBezTo>
                    <a:cubicBezTo>
                      <a:pt x="149082" y="993553"/>
                      <a:pt x="140605" y="981742"/>
                      <a:pt x="136223" y="968883"/>
                    </a:cubicBezTo>
                    <a:cubicBezTo>
                      <a:pt x="128413" y="946309"/>
                      <a:pt x="120507" y="923354"/>
                      <a:pt x="117649" y="900208"/>
                    </a:cubicBezTo>
                    <a:cubicBezTo>
                      <a:pt x="114220" y="872585"/>
                      <a:pt x="114601" y="844487"/>
                      <a:pt x="115744" y="816674"/>
                    </a:cubicBezTo>
                    <a:cubicBezTo>
                      <a:pt x="117078" y="784574"/>
                      <a:pt x="122317" y="752570"/>
                      <a:pt x="133270" y="722186"/>
                    </a:cubicBezTo>
                    <a:cubicBezTo>
                      <a:pt x="140700" y="701516"/>
                      <a:pt x="153368" y="681990"/>
                      <a:pt x="165560" y="662940"/>
                    </a:cubicBezTo>
                    <a:cubicBezTo>
                      <a:pt x="180229" y="639890"/>
                      <a:pt x="196802" y="617792"/>
                      <a:pt x="212995" y="595408"/>
                    </a:cubicBezTo>
                    <a:cubicBezTo>
                      <a:pt x="216233" y="591026"/>
                      <a:pt x="221091" y="587502"/>
                      <a:pt x="225472" y="583787"/>
                    </a:cubicBezTo>
                    <a:cubicBezTo>
                      <a:pt x="245475" y="566928"/>
                      <a:pt x="265192" y="549783"/>
                      <a:pt x="285766" y="533495"/>
                    </a:cubicBezTo>
                    <a:cubicBezTo>
                      <a:pt x="293290" y="527495"/>
                      <a:pt x="302911" y="523589"/>
                      <a:pt x="311197" y="518351"/>
                    </a:cubicBezTo>
                    <a:cubicBezTo>
                      <a:pt x="350726" y="493014"/>
                      <a:pt x="389398" y="466630"/>
                      <a:pt x="429784" y="442341"/>
                    </a:cubicBezTo>
                    <a:cubicBezTo>
                      <a:pt x="456454" y="426339"/>
                      <a:pt x="485314" y="412718"/>
                      <a:pt x="513889" y="399098"/>
                    </a:cubicBezTo>
                    <a:cubicBezTo>
                      <a:pt x="534749" y="389192"/>
                      <a:pt x="556847" y="381286"/>
                      <a:pt x="578183" y="372142"/>
                    </a:cubicBezTo>
                    <a:cubicBezTo>
                      <a:pt x="599519" y="362998"/>
                      <a:pt x="620284" y="352806"/>
                      <a:pt x="642001" y="344329"/>
                    </a:cubicBezTo>
                    <a:cubicBezTo>
                      <a:pt x="659527" y="337471"/>
                      <a:pt x="678196" y="332804"/>
                      <a:pt x="696103" y="326708"/>
                    </a:cubicBezTo>
                    <a:cubicBezTo>
                      <a:pt x="720677" y="318421"/>
                      <a:pt x="744871" y="309372"/>
                      <a:pt x="769445" y="301181"/>
                    </a:cubicBezTo>
                    <a:cubicBezTo>
                      <a:pt x="796782" y="292132"/>
                      <a:pt x="824500" y="283845"/>
                      <a:pt x="851836" y="274701"/>
                    </a:cubicBezTo>
                    <a:cubicBezTo>
                      <a:pt x="861552" y="271463"/>
                      <a:pt x="870505" y="266510"/>
                      <a:pt x="879935" y="262604"/>
                    </a:cubicBezTo>
                    <a:cubicBezTo>
                      <a:pt x="883936" y="260890"/>
                      <a:pt x="888222" y="259652"/>
                      <a:pt x="892508" y="258318"/>
                    </a:cubicBezTo>
                    <a:cubicBezTo>
                      <a:pt x="918416" y="250508"/>
                      <a:pt x="944134" y="242221"/>
                      <a:pt x="970232" y="235172"/>
                    </a:cubicBezTo>
                    <a:cubicBezTo>
                      <a:pt x="983472" y="231553"/>
                      <a:pt x="997569" y="230315"/>
                      <a:pt x="1011094" y="227648"/>
                    </a:cubicBezTo>
                    <a:cubicBezTo>
                      <a:pt x="1016524" y="226600"/>
                      <a:pt x="1021477" y="224219"/>
                      <a:pt x="1026811" y="222695"/>
                    </a:cubicBezTo>
                    <a:cubicBezTo>
                      <a:pt x="1039384" y="219170"/>
                      <a:pt x="1051861" y="215360"/>
                      <a:pt x="1064625" y="212503"/>
                    </a:cubicBezTo>
                    <a:cubicBezTo>
                      <a:pt x="1105773" y="203454"/>
                      <a:pt x="1146921" y="194310"/>
                      <a:pt x="1188355" y="186023"/>
                    </a:cubicBezTo>
                    <a:cubicBezTo>
                      <a:pt x="1205404" y="182594"/>
                      <a:pt x="1223121" y="181642"/>
                      <a:pt x="1240361" y="178975"/>
                    </a:cubicBezTo>
                    <a:cubicBezTo>
                      <a:pt x="1276842" y="173165"/>
                      <a:pt x="1312942" y="166116"/>
                      <a:pt x="1349518" y="160973"/>
                    </a:cubicBezTo>
                    <a:cubicBezTo>
                      <a:pt x="1380379" y="156686"/>
                      <a:pt x="1412668" y="157067"/>
                      <a:pt x="1442386" y="149924"/>
                    </a:cubicBezTo>
                    <a:cubicBezTo>
                      <a:pt x="1457245" y="146399"/>
                      <a:pt x="1468580" y="153067"/>
                      <a:pt x="1481725" y="149543"/>
                    </a:cubicBezTo>
                    <a:cubicBezTo>
                      <a:pt x="1478296" y="148876"/>
                      <a:pt x="1474867" y="148209"/>
                      <a:pt x="1467056" y="146780"/>
                    </a:cubicBezTo>
                    <a:cubicBezTo>
                      <a:pt x="1481820" y="142494"/>
                      <a:pt x="1492202" y="136303"/>
                      <a:pt x="1501251" y="151352"/>
                    </a:cubicBezTo>
                    <a:cubicBezTo>
                      <a:pt x="1524206" y="147066"/>
                      <a:pt x="1547542" y="141732"/>
                      <a:pt x="1571355" y="138684"/>
                    </a:cubicBezTo>
                    <a:cubicBezTo>
                      <a:pt x="1589262" y="136398"/>
                      <a:pt x="1607931" y="137827"/>
                      <a:pt x="1626124" y="136398"/>
                    </a:cubicBezTo>
                    <a:cubicBezTo>
                      <a:pt x="1639363" y="135350"/>
                      <a:pt x="1652317" y="131921"/>
                      <a:pt x="1665462" y="130397"/>
                    </a:cubicBezTo>
                    <a:cubicBezTo>
                      <a:pt x="1673177" y="129445"/>
                      <a:pt x="1681273" y="130969"/>
                      <a:pt x="1688893" y="129921"/>
                    </a:cubicBezTo>
                    <a:cubicBezTo>
                      <a:pt x="1703181" y="127826"/>
                      <a:pt x="1717087" y="124111"/>
                      <a:pt x="1731375" y="122301"/>
                    </a:cubicBezTo>
                    <a:cubicBezTo>
                      <a:pt x="1738804" y="121349"/>
                      <a:pt x="1746901" y="122206"/>
                      <a:pt x="1754521" y="123349"/>
                    </a:cubicBezTo>
                    <a:cubicBezTo>
                      <a:pt x="1768999" y="125539"/>
                      <a:pt x="1780429" y="121730"/>
                      <a:pt x="1790811" y="110966"/>
                    </a:cubicBezTo>
                    <a:cubicBezTo>
                      <a:pt x="1791097" y="122206"/>
                      <a:pt x="1797478" y="122396"/>
                      <a:pt x="1807099" y="121253"/>
                    </a:cubicBezTo>
                    <a:cubicBezTo>
                      <a:pt x="1830911" y="118491"/>
                      <a:pt x="1855486" y="118777"/>
                      <a:pt x="1878536" y="114110"/>
                    </a:cubicBezTo>
                    <a:cubicBezTo>
                      <a:pt x="1888156" y="112205"/>
                      <a:pt x="1904920" y="120301"/>
                      <a:pt x="1908730" y="104489"/>
                    </a:cubicBezTo>
                    <a:cubicBezTo>
                      <a:pt x="1908921" y="103823"/>
                      <a:pt x="1913017" y="103918"/>
                      <a:pt x="1915398" y="103632"/>
                    </a:cubicBezTo>
                    <a:cubicBezTo>
                      <a:pt x="1915207" y="105823"/>
                      <a:pt x="1915017" y="107918"/>
                      <a:pt x="1914922" y="109919"/>
                    </a:cubicBezTo>
                    <a:cubicBezTo>
                      <a:pt x="1927399" y="110490"/>
                      <a:pt x="1939496" y="111062"/>
                      <a:pt x="1951688" y="111443"/>
                    </a:cubicBezTo>
                    <a:cubicBezTo>
                      <a:pt x="1954069" y="111443"/>
                      <a:pt x="1958356" y="110966"/>
                      <a:pt x="1958641" y="110014"/>
                    </a:cubicBezTo>
                    <a:cubicBezTo>
                      <a:pt x="1963213" y="93155"/>
                      <a:pt x="1971119" y="104108"/>
                      <a:pt x="1978358" y="109538"/>
                    </a:cubicBezTo>
                    <a:cubicBezTo>
                      <a:pt x="1982454" y="106109"/>
                      <a:pt x="1985978" y="103156"/>
                      <a:pt x="1989502" y="100203"/>
                    </a:cubicBezTo>
                    <a:cubicBezTo>
                      <a:pt x="1997599" y="108966"/>
                      <a:pt x="2025412" y="108014"/>
                      <a:pt x="2036556" y="99441"/>
                    </a:cubicBezTo>
                    <a:cubicBezTo>
                      <a:pt x="2039794" y="101441"/>
                      <a:pt x="2042938" y="104966"/>
                      <a:pt x="2045795" y="104870"/>
                    </a:cubicBezTo>
                    <a:cubicBezTo>
                      <a:pt x="2069131" y="104204"/>
                      <a:pt x="2092468" y="102870"/>
                      <a:pt x="2116852" y="101632"/>
                    </a:cubicBezTo>
                    <a:cubicBezTo>
                      <a:pt x="2115518" y="98965"/>
                      <a:pt x="2114280" y="96393"/>
                      <a:pt x="2111899" y="91631"/>
                    </a:cubicBezTo>
                    <a:cubicBezTo>
                      <a:pt x="2116947" y="96012"/>
                      <a:pt x="2127425" y="89345"/>
                      <a:pt x="2124472" y="100394"/>
                    </a:cubicBezTo>
                    <a:cubicBezTo>
                      <a:pt x="2129710" y="100394"/>
                      <a:pt x="2137140" y="102489"/>
                      <a:pt x="2139807" y="100298"/>
                    </a:cubicBezTo>
                    <a:cubicBezTo>
                      <a:pt x="2151999" y="90202"/>
                      <a:pt x="2166763" y="98584"/>
                      <a:pt x="2180002" y="95917"/>
                    </a:cubicBezTo>
                    <a:cubicBezTo>
                      <a:pt x="2192956" y="93345"/>
                      <a:pt x="2207149" y="94583"/>
                      <a:pt x="2220865" y="94298"/>
                    </a:cubicBezTo>
                    <a:cubicBezTo>
                      <a:pt x="2231056" y="94107"/>
                      <a:pt x="2241153" y="94107"/>
                      <a:pt x="2251345" y="94107"/>
                    </a:cubicBezTo>
                    <a:cubicBezTo>
                      <a:pt x="2277348" y="94107"/>
                      <a:pt x="2303446" y="94679"/>
                      <a:pt x="2329450" y="93917"/>
                    </a:cubicBezTo>
                    <a:cubicBezTo>
                      <a:pt x="2335927" y="93726"/>
                      <a:pt x="2342213" y="89726"/>
                      <a:pt x="2347642" y="90202"/>
                    </a:cubicBezTo>
                    <a:cubicBezTo>
                      <a:pt x="2353643" y="91535"/>
                      <a:pt x="2360406" y="94774"/>
                      <a:pt x="2365454" y="93536"/>
                    </a:cubicBezTo>
                    <a:cubicBezTo>
                      <a:pt x="2370407" y="92297"/>
                      <a:pt x="2373646" y="86392"/>
                      <a:pt x="2380409" y="84677"/>
                    </a:cubicBezTo>
                    <a:cubicBezTo>
                      <a:pt x="2379265" y="86297"/>
                      <a:pt x="2378218" y="88011"/>
                      <a:pt x="2375932" y="91440"/>
                    </a:cubicBezTo>
                    <a:cubicBezTo>
                      <a:pt x="2385933" y="88678"/>
                      <a:pt x="2394029" y="86487"/>
                      <a:pt x="2402792" y="84106"/>
                    </a:cubicBezTo>
                    <a:cubicBezTo>
                      <a:pt x="2410031" y="95345"/>
                      <a:pt x="2422414" y="90297"/>
                      <a:pt x="2431748" y="88392"/>
                    </a:cubicBezTo>
                    <a:cubicBezTo>
                      <a:pt x="2442226" y="86201"/>
                      <a:pt x="2454894" y="100489"/>
                      <a:pt x="2463467" y="85058"/>
                    </a:cubicBezTo>
                    <a:cubicBezTo>
                      <a:pt x="2468800" y="93440"/>
                      <a:pt x="2473849" y="92393"/>
                      <a:pt x="2479087" y="85535"/>
                    </a:cubicBezTo>
                    <a:cubicBezTo>
                      <a:pt x="2480421" y="83820"/>
                      <a:pt x="2484041" y="81915"/>
                      <a:pt x="2485945" y="82391"/>
                    </a:cubicBezTo>
                    <a:cubicBezTo>
                      <a:pt x="2497566" y="85249"/>
                      <a:pt x="2508901" y="88773"/>
                      <a:pt x="2520521" y="92012"/>
                    </a:cubicBezTo>
                    <a:cubicBezTo>
                      <a:pt x="2525093" y="88202"/>
                      <a:pt x="2529379" y="84677"/>
                      <a:pt x="2534142" y="80772"/>
                    </a:cubicBezTo>
                    <a:cubicBezTo>
                      <a:pt x="2538714" y="84868"/>
                      <a:pt x="2542905" y="88678"/>
                      <a:pt x="2547382" y="92678"/>
                    </a:cubicBezTo>
                    <a:cubicBezTo>
                      <a:pt x="2548810" y="89154"/>
                      <a:pt x="2550049" y="86392"/>
                      <a:pt x="2551859" y="82106"/>
                    </a:cubicBezTo>
                    <a:cubicBezTo>
                      <a:pt x="2553097" y="84487"/>
                      <a:pt x="2553859" y="86106"/>
                      <a:pt x="2554144" y="86582"/>
                    </a:cubicBezTo>
                    <a:cubicBezTo>
                      <a:pt x="2563765" y="88011"/>
                      <a:pt x="2570527" y="89630"/>
                      <a:pt x="2577290" y="89726"/>
                    </a:cubicBezTo>
                    <a:cubicBezTo>
                      <a:pt x="2583291" y="89726"/>
                      <a:pt x="2589196" y="88106"/>
                      <a:pt x="2595197" y="87154"/>
                    </a:cubicBezTo>
                    <a:cubicBezTo>
                      <a:pt x="2595007" y="85820"/>
                      <a:pt x="2594816" y="84582"/>
                      <a:pt x="2594531" y="83249"/>
                    </a:cubicBezTo>
                    <a:cubicBezTo>
                      <a:pt x="2599007" y="86011"/>
                      <a:pt x="2603484" y="90773"/>
                      <a:pt x="2608056" y="90964"/>
                    </a:cubicBezTo>
                    <a:cubicBezTo>
                      <a:pt x="2619676" y="91440"/>
                      <a:pt x="2632154" y="91821"/>
                      <a:pt x="2642727" y="88678"/>
                    </a:cubicBezTo>
                    <a:cubicBezTo>
                      <a:pt x="2654538" y="85058"/>
                      <a:pt x="2653776" y="83344"/>
                      <a:pt x="2660539" y="90011"/>
                    </a:cubicBezTo>
                    <a:cubicBezTo>
                      <a:pt x="2670540" y="88011"/>
                      <a:pt x="2679112" y="86297"/>
                      <a:pt x="2687780" y="84582"/>
                    </a:cubicBezTo>
                    <a:cubicBezTo>
                      <a:pt x="2690257" y="97536"/>
                      <a:pt x="2706925" y="69628"/>
                      <a:pt x="2708259" y="90297"/>
                    </a:cubicBezTo>
                    <a:cubicBezTo>
                      <a:pt x="2709021" y="88106"/>
                      <a:pt x="2709688" y="86011"/>
                      <a:pt x="2710831" y="82677"/>
                    </a:cubicBezTo>
                    <a:cubicBezTo>
                      <a:pt x="2723309" y="94107"/>
                      <a:pt x="2737406" y="86011"/>
                      <a:pt x="2750931" y="86963"/>
                    </a:cubicBezTo>
                    <a:cubicBezTo>
                      <a:pt x="2754550" y="87249"/>
                      <a:pt x="2758075" y="89440"/>
                      <a:pt x="2761694" y="90583"/>
                    </a:cubicBezTo>
                    <a:cubicBezTo>
                      <a:pt x="2765123" y="91631"/>
                      <a:pt x="2770457" y="94202"/>
                      <a:pt x="2771981" y="93155"/>
                    </a:cubicBezTo>
                    <a:cubicBezTo>
                      <a:pt x="2785507" y="83534"/>
                      <a:pt x="2799127" y="87249"/>
                      <a:pt x="2813129" y="92393"/>
                    </a:cubicBezTo>
                    <a:cubicBezTo>
                      <a:pt x="2815415" y="93250"/>
                      <a:pt x="2818368" y="92583"/>
                      <a:pt x="2821035" y="92393"/>
                    </a:cubicBezTo>
                    <a:cubicBezTo>
                      <a:pt x="2825226" y="92202"/>
                      <a:pt x="2829417" y="92012"/>
                      <a:pt x="2835608" y="91631"/>
                    </a:cubicBezTo>
                    <a:cubicBezTo>
                      <a:pt x="2835418" y="92012"/>
                      <a:pt x="2836561" y="89821"/>
                      <a:pt x="2837799" y="87725"/>
                    </a:cubicBezTo>
                    <a:cubicBezTo>
                      <a:pt x="2857897" y="96298"/>
                      <a:pt x="2881995" y="83058"/>
                      <a:pt x="2902664" y="96964"/>
                    </a:cubicBezTo>
                    <a:cubicBezTo>
                      <a:pt x="2923429" y="83439"/>
                      <a:pt x="2949337" y="101537"/>
                      <a:pt x="2972483" y="93440"/>
                    </a:cubicBezTo>
                    <a:cubicBezTo>
                      <a:pt x="2991913" y="105347"/>
                      <a:pt x="3017345" y="88773"/>
                      <a:pt x="3037729" y="106013"/>
                    </a:cubicBezTo>
                    <a:cubicBezTo>
                      <a:pt x="3036871" y="102203"/>
                      <a:pt x="3036395" y="100013"/>
                      <a:pt x="3035348" y="95155"/>
                    </a:cubicBezTo>
                    <a:cubicBezTo>
                      <a:pt x="3040777" y="97060"/>
                      <a:pt x="3044873" y="97727"/>
                      <a:pt x="3048016" y="99727"/>
                    </a:cubicBezTo>
                    <a:cubicBezTo>
                      <a:pt x="3054588" y="103823"/>
                      <a:pt x="3058969" y="112109"/>
                      <a:pt x="3067828" y="100775"/>
                    </a:cubicBezTo>
                    <a:cubicBezTo>
                      <a:pt x="3070400" y="97441"/>
                      <a:pt x="3083925" y="100394"/>
                      <a:pt x="3092498" y="100775"/>
                    </a:cubicBezTo>
                    <a:cubicBezTo>
                      <a:pt x="3114119" y="101822"/>
                      <a:pt x="3135932" y="102299"/>
                      <a:pt x="3157458" y="104394"/>
                    </a:cubicBezTo>
                    <a:cubicBezTo>
                      <a:pt x="3182318" y="106775"/>
                      <a:pt x="3207083" y="110776"/>
                      <a:pt x="3231848" y="113824"/>
                    </a:cubicBezTo>
                    <a:cubicBezTo>
                      <a:pt x="3233372" y="114014"/>
                      <a:pt x="3235182" y="111824"/>
                      <a:pt x="3234515" y="112300"/>
                    </a:cubicBezTo>
                    <a:cubicBezTo>
                      <a:pt x="3241373" y="114491"/>
                      <a:pt x="3246421" y="117062"/>
                      <a:pt x="3251660" y="117634"/>
                    </a:cubicBezTo>
                    <a:cubicBezTo>
                      <a:pt x="3265186" y="118967"/>
                      <a:pt x="3278521" y="125063"/>
                      <a:pt x="3292713" y="118205"/>
                    </a:cubicBezTo>
                    <a:cubicBezTo>
                      <a:pt x="3295951" y="116586"/>
                      <a:pt x="3303952" y="123444"/>
                      <a:pt x="3310049" y="124206"/>
                    </a:cubicBezTo>
                    <a:cubicBezTo>
                      <a:pt x="3332051" y="127064"/>
                      <a:pt x="3354244" y="128969"/>
                      <a:pt x="3376342" y="131159"/>
                    </a:cubicBezTo>
                    <a:cubicBezTo>
                      <a:pt x="3391963" y="132779"/>
                      <a:pt x="3407584" y="134588"/>
                      <a:pt x="3423206" y="135731"/>
                    </a:cubicBezTo>
                    <a:cubicBezTo>
                      <a:pt x="3430635" y="136303"/>
                      <a:pt x="3438255" y="135065"/>
                      <a:pt x="3445589" y="135731"/>
                    </a:cubicBezTo>
                    <a:cubicBezTo>
                      <a:pt x="3455209" y="136684"/>
                      <a:pt x="3464830" y="138494"/>
                      <a:pt x="3474259" y="140494"/>
                    </a:cubicBezTo>
                    <a:cubicBezTo>
                      <a:pt x="3479784" y="141637"/>
                      <a:pt x="3485880" y="146780"/>
                      <a:pt x="3487690" y="137446"/>
                    </a:cubicBezTo>
                    <a:cubicBezTo>
                      <a:pt x="3487690" y="137065"/>
                      <a:pt x="3491404" y="136589"/>
                      <a:pt x="3491690" y="136970"/>
                    </a:cubicBezTo>
                    <a:cubicBezTo>
                      <a:pt x="3498072" y="145352"/>
                      <a:pt x="3508454" y="142589"/>
                      <a:pt x="3517122" y="143732"/>
                    </a:cubicBezTo>
                    <a:cubicBezTo>
                      <a:pt x="3521980" y="144399"/>
                      <a:pt x="3527123" y="142970"/>
                      <a:pt x="3533219" y="142304"/>
                    </a:cubicBezTo>
                    <a:cubicBezTo>
                      <a:pt x="3535791" y="154591"/>
                      <a:pt x="3552745" y="148876"/>
                      <a:pt x="3563413" y="151733"/>
                    </a:cubicBezTo>
                    <a:cubicBezTo>
                      <a:pt x="3577987" y="155639"/>
                      <a:pt x="3596275" y="159734"/>
                      <a:pt x="3608657" y="155258"/>
                    </a:cubicBezTo>
                    <a:cubicBezTo>
                      <a:pt x="3619230" y="151448"/>
                      <a:pt x="3625135" y="156496"/>
                      <a:pt x="3632089" y="157067"/>
                    </a:cubicBezTo>
                    <a:cubicBezTo>
                      <a:pt x="3650472" y="158687"/>
                      <a:pt x="3668474" y="164306"/>
                      <a:pt x="3686667" y="167926"/>
                    </a:cubicBezTo>
                    <a:cubicBezTo>
                      <a:pt x="3698859" y="170402"/>
                      <a:pt x="3711146" y="172498"/>
                      <a:pt x="3723529" y="174022"/>
                    </a:cubicBezTo>
                    <a:cubicBezTo>
                      <a:pt x="3728482" y="174593"/>
                      <a:pt x="3733720" y="173069"/>
                      <a:pt x="3737721" y="174308"/>
                    </a:cubicBezTo>
                    <a:cubicBezTo>
                      <a:pt x="3746579" y="176308"/>
                      <a:pt x="3755437" y="178403"/>
                      <a:pt x="3764296" y="180308"/>
                    </a:cubicBezTo>
                    <a:cubicBezTo>
                      <a:pt x="3775535" y="182785"/>
                      <a:pt x="3786679" y="185833"/>
                      <a:pt x="3798109" y="187547"/>
                    </a:cubicBezTo>
                    <a:cubicBezTo>
                      <a:pt x="3806873" y="188881"/>
                      <a:pt x="3816112" y="187547"/>
                      <a:pt x="3824684" y="189071"/>
                    </a:cubicBezTo>
                    <a:cubicBezTo>
                      <a:pt x="3836591" y="191262"/>
                      <a:pt x="3848211" y="195072"/>
                      <a:pt x="3859832" y="198406"/>
                    </a:cubicBezTo>
                    <a:cubicBezTo>
                      <a:pt x="3866690" y="200311"/>
                      <a:pt x="3874691" y="208407"/>
                      <a:pt x="3877834" y="197453"/>
                    </a:cubicBezTo>
                    <a:cubicBezTo>
                      <a:pt x="3885454" y="199549"/>
                      <a:pt x="3892788" y="201454"/>
                      <a:pt x="3900122" y="203454"/>
                    </a:cubicBezTo>
                    <a:cubicBezTo>
                      <a:pt x="3911457" y="206502"/>
                      <a:pt x="3922601" y="209741"/>
                      <a:pt x="3934031" y="212217"/>
                    </a:cubicBezTo>
                    <a:cubicBezTo>
                      <a:pt x="3938127" y="213074"/>
                      <a:pt x="3943175" y="210979"/>
                      <a:pt x="3947176" y="212027"/>
                    </a:cubicBezTo>
                    <a:cubicBezTo>
                      <a:pt x="3970036" y="217837"/>
                      <a:pt x="3992705" y="224219"/>
                      <a:pt x="4015470" y="230410"/>
                    </a:cubicBezTo>
                    <a:cubicBezTo>
                      <a:pt x="4016899" y="230791"/>
                      <a:pt x="4018327" y="231458"/>
                      <a:pt x="4019756" y="231934"/>
                    </a:cubicBezTo>
                    <a:cubicBezTo>
                      <a:pt x="4034996" y="237077"/>
                      <a:pt x="4049760" y="244507"/>
                      <a:pt x="4065476" y="246888"/>
                    </a:cubicBezTo>
                    <a:cubicBezTo>
                      <a:pt x="4093480" y="250984"/>
                      <a:pt x="4118150" y="264319"/>
                      <a:pt x="4146343" y="267272"/>
                    </a:cubicBezTo>
                    <a:cubicBezTo>
                      <a:pt x="4162250" y="268891"/>
                      <a:pt x="4176442" y="275654"/>
                      <a:pt x="4191206" y="280702"/>
                    </a:cubicBezTo>
                    <a:cubicBezTo>
                      <a:pt x="4203875" y="284988"/>
                      <a:pt x="4217400" y="287179"/>
                      <a:pt x="4230068" y="291370"/>
                    </a:cubicBezTo>
                    <a:cubicBezTo>
                      <a:pt x="4247023" y="296894"/>
                      <a:pt x="4263501" y="303562"/>
                      <a:pt x="4280265" y="309562"/>
                    </a:cubicBezTo>
                    <a:cubicBezTo>
                      <a:pt x="4289219" y="312801"/>
                      <a:pt x="4298648" y="315182"/>
                      <a:pt x="4307507" y="318611"/>
                    </a:cubicBezTo>
                    <a:cubicBezTo>
                      <a:pt x="4330367" y="327374"/>
                      <a:pt x="4352941" y="336614"/>
                      <a:pt x="4375801" y="345377"/>
                    </a:cubicBezTo>
                    <a:cubicBezTo>
                      <a:pt x="4447810" y="373190"/>
                      <a:pt x="4517342" y="405098"/>
                      <a:pt x="4585256" y="439769"/>
                    </a:cubicBezTo>
                    <a:cubicBezTo>
                      <a:pt x="4614116" y="454533"/>
                      <a:pt x="4644025" y="468440"/>
                      <a:pt x="4670314" y="486156"/>
                    </a:cubicBezTo>
                    <a:cubicBezTo>
                      <a:pt x="4708414" y="511683"/>
                      <a:pt x="4746037" y="538067"/>
                      <a:pt x="4776327" y="571214"/>
                    </a:cubicBezTo>
                    <a:cubicBezTo>
                      <a:pt x="4786709" y="582549"/>
                      <a:pt x="4800044" y="591979"/>
                      <a:pt x="4811570" y="602647"/>
                    </a:cubicBezTo>
                    <a:cubicBezTo>
                      <a:pt x="4815951" y="606647"/>
                      <a:pt x="4818713" y="611886"/>
                      <a:pt x="4822333" y="616458"/>
                    </a:cubicBezTo>
                    <a:cubicBezTo>
                      <a:pt x="4824619" y="619411"/>
                      <a:pt x="4826619" y="622554"/>
                      <a:pt x="4829477" y="625031"/>
                    </a:cubicBezTo>
                    <a:cubicBezTo>
                      <a:pt x="4851860" y="645128"/>
                      <a:pt x="4870339" y="667226"/>
                      <a:pt x="4882626" y="692944"/>
                    </a:cubicBezTo>
                    <a:cubicBezTo>
                      <a:pt x="4885483" y="698945"/>
                      <a:pt x="4889294" y="704660"/>
                      <a:pt x="4893485" y="709898"/>
                    </a:cubicBezTo>
                    <a:cubicBezTo>
                      <a:pt x="4895866" y="708851"/>
                      <a:pt x="4896913" y="712946"/>
                      <a:pt x="4899771" y="714089"/>
                    </a:cubicBezTo>
                    <a:cubicBezTo>
                      <a:pt x="4901104" y="714566"/>
                      <a:pt x="4902438" y="715613"/>
                      <a:pt x="4903010" y="716756"/>
                    </a:cubicBezTo>
                    <a:cubicBezTo>
                      <a:pt x="4906915" y="724567"/>
                      <a:pt x="4916249" y="735425"/>
                      <a:pt x="4913297" y="739902"/>
                    </a:cubicBezTo>
                    <a:cubicBezTo>
                      <a:pt x="4901104" y="757999"/>
                      <a:pt x="4924345" y="770954"/>
                      <a:pt x="4921202" y="787241"/>
                    </a:cubicBezTo>
                    <a:cubicBezTo>
                      <a:pt x="4920441" y="791242"/>
                      <a:pt x="4926822" y="796099"/>
                      <a:pt x="4927774" y="800862"/>
                    </a:cubicBezTo>
                    <a:cubicBezTo>
                      <a:pt x="4929203" y="808006"/>
                      <a:pt x="4928251" y="815531"/>
                      <a:pt x="4929394" y="822770"/>
                    </a:cubicBezTo>
                    <a:cubicBezTo>
                      <a:pt x="4929966" y="826675"/>
                      <a:pt x="4932918" y="830390"/>
                      <a:pt x="4936252" y="837152"/>
                    </a:cubicBezTo>
                    <a:cubicBezTo>
                      <a:pt x="4924155" y="847535"/>
                      <a:pt x="4922155" y="865632"/>
                      <a:pt x="4921393" y="884111"/>
                    </a:cubicBezTo>
                    <a:close/>
                    <a:moveTo>
                      <a:pt x="4943300" y="861727"/>
                    </a:moveTo>
                    <a:cubicBezTo>
                      <a:pt x="4943777" y="859346"/>
                      <a:pt x="4943300" y="856298"/>
                      <a:pt x="4944920" y="854774"/>
                    </a:cubicBezTo>
                    <a:cubicBezTo>
                      <a:pt x="4953683" y="845820"/>
                      <a:pt x="4946824" y="838295"/>
                      <a:pt x="4942062" y="830294"/>
                    </a:cubicBezTo>
                    <a:cubicBezTo>
                      <a:pt x="4940157" y="827151"/>
                      <a:pt x="4940157" y="823055"/>
                      <a:pt x="4939776" y="819436"/>
                    </a:cubicBezTo>
                    <a:cubicBezTo>
                      <a:pt x="4939491" y="816864"/>
                      <a:pt x="4940919" y="813911"/>
                      <a:pt x="4939871" y="811721"/>
                    </a:cubicBezTo>
                    <a:cubicBezTo>
                      <a:pt x="4933870" y="799433"/>
                      <a:pt x="4937681" y="793147"/>
                      <a:pt x="4955302" y="789527"/>
                    </a:cubicBezTo>
                    <a:cubicBezTo>
                      <a:pt x="4957588" y="802100"/>
                      <a:pt x="4956255" y="814102"/>
                      <a:pt x="4955969" y="826484"/>
                    </a:cubicBezTo>
                    <a:cubicBezTo>
                      <a:pt x="4955683" y="839915"/>
                      <a:pt x="4957112" y="851916"/>
                      <a:pt x="4943300" y="86182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0B8E428B-2622-9F0C-D050-5E6758AC546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08D05517-60A2-F87E-82D2-E933CEA1A2A0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7D6F066-CE34-408E-9CEB-7D94B556C407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타인과의 관계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30F8DE0-1063-F8E9-E503-7826A05D6B92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5E8912-9B72-2910-4360-8B22113E45BF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310D08-D8A3-A63A-B708-079F79D7BFEE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2A566A-4DCB-A409-0D47-53256A7EBFC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0B7649D-5A72-3A98-0C0B-1000C05648AF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5EE86B-DCDA-E72E-BD41-53A55A7D979D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860778D-062E-33CD-6E4D-AC1E70916B21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D3F3E185-C733-7CAE-C1B3-E6DF5C340021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BCC851A1-C01E-F3B0-8A15-0ECEF9C12E2C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AD216D99-675A-5AC6-4FDF-B95FA4FD3048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12" name="사각형: 둥근 모서리 11">
                    <a:extLst>
                      <a:ext uri="{FF2B5EF4-FFF2-40B4-BE49-F238E27FC236}">
                        <a16:creationId xmlns:a16="http://schemas.microsoft.com/office/drawing/2014/main" id="{0F662010-7399-C485-4103-9758283666AE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AEE4E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78AD2D15-BD42-5E1C-83DA-156CD5CFE151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EBB5B3-6652-3A89-BDBD-40672A78D671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4828245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 fontAlgn="base">
                  <a:spcAft>
                    <a:spcPts val="300"/>
                  </a:spcAft>
                  <a:buClr>
                    <a:srgbClr val="019E95"/>
                  </a:buClr>
                  <a:buFont typeface="Arial" panose="020B0604020202020204" pitchFamily="34" charset="0"/>
                  <a:buChar char="•"/>
                  <a:defRPr sz="1200" spc="-2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62626"/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배려는 타인에 대한 관심과 공감을 기반으로 타인의 삶을 개선한다</a:t>
                </a:r>
                <a:r>
                  <a:rPr lang="en-US" altLang="ko-KR" dirty="0"/>
                  <a:t>.</a:t>
                </a:r>
              </a:p>
              <a:p>
                <a:r>
                  <a:rPr lang="ko-KR" altLang="en-US" dirty="0"/>
                  <a:t>차이의 존중은 갈등을 평화적으로 해결하고 타인과 더불어 사는 삶으로 이끈다</a:t>
                </a:r>
                <a:r>
                  <a:rPr lang="en-US" altLang="ko-KR" dirty="0"/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5735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4402CA1-D54B-0EBB-7017-AD27145BE0CA}"/>
              </a:ext>
            </a:extLst>
          </p:cNvPr>
          <p:cNvGrpSpPr/>
          <p:nvPr/>
        </p:nvGrpSpPr>
        <p:grpSpPr>
          <a:xfrm>
            <a:off x="431800" y="1867778"/>
            <a:ext cx="8280400" cy="4250428"/>
            <a:chOff x="431800" y="1867778"/>
            <a:chExt cx="8280400" cy="425042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7C7F595-5A14-A92C-6AAC-0B92B4E32CFC}"/>
                </a:ext>
              </a:extLst>
            </p:cNvPr>
            <p:cNvGrpSpPr/>
            <p:nvPr/>
          </p:nvGrpSpPr>
          <p:grpSpPr>
            <a:xfrm>
              <a:off x="431800" y="2211905"/>
              <a:ext cx="8280400" cy="3906301"/>
              <a:chOff x="431800" y="2112081"/>
              <a:chExt cx="8280400" cy="4006126"/>
            </a:xfrm>
          </p:grpSpPr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D8F7AA08-49EE-812C-B7B2-A976877191D0}"/>
                  </a:ext>
                </a:extLst>
              </p:cNvPr>
              <p:cNvGrpSpPr/>
              <p:nvPr/>
            </p:nvGrpSpPr>
            <p:grpSpPr>
              <a:xfrm>
                <a:off x="431800" y="4997087"/>
                <a:ext cx="8280400" cy="1121120"/>
                <a:chOff x="431800" y="4997087"/>
                <a:chExt cx="8280400" cy="1121120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4EAA042E-33E7-17E7-1175-522A61EA4F1D}"/>
                    </a:ext>
                  </a:extLst>
                </p:cNvPr>
                <p:cNvSpPr/>
                <p:nvPr/>
              </p:nvSpPr>
              <p:spPr>
                <a:xfrm>
                  <a:off x="431800" y="4997087"/>
                  <a:ext cx="8280400" cy="1121120"/>
                </a:xfrm>
                <a:prstGeom prst="roundRect">
                  <a:avLst>
                    <a:gd name="adj" fmla="val 687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D0366BE1-1B0E-168A-1269-611924F4BBF0}"/>
                    </a:ext>
                  </a:extLst>
                </p:cNvPr>
                <p:cNvSpPr/>
                <p:nvPr/>
              </p:nvSpPr>
              <p:spPr>
                <a:xfrm>
                  <a:off x="513000" y="5313537"/>
                  <a:ext cx="8118000" cy="804670"/>
                </a:xfrm>
                <a:prstGeom prst="roundRect">
                  <a:avLst>
                    <a:gd name="adj" fmla="val 757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98E2009-34FC-3E84-8F1E-0E717325D0D0}"/>
                    </a:ext>
                  </a:extLst>
                </p:cNvPr>
                <p:cNvSpPr txBox="1"/>
                <p:nvPr/>
              </p:nvSpPr>
              <p:spPr>
                <a:xfrm>
                  <a:off x="3547681" y="5052048"/>
                  <a:ext cx="2048639" cy="213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2015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27B8A2F7-7696-10F5-E17E-61D22D9779CD}"/>
                    </a:ext>
                  </a:extLst>
                </p:cNvPr>
                <p:cNvGrpSpPr/>
                <p:nvPr/>
              </p:nvGrpSpPr>
              <p:grpSpPr>
                <a:xfrm>
                  <a:off x="583796" y="5388930"/>
                  <a:ext cx="3006067" cy="653883"/>
                  <a:chOff x="2200435" y="4206009"/>
                  <a:chExt cx="3006067" cy="653883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EAF31576-A5F0-F22A-9393-E5DB20D908EC}"/>
                      </a:ext>
                    </a:extLst>
                  </p:cNvPr>
                  <p:cNvSpPr/>
                  <p:nvPr/>
                </p:nvSpPr>
                <p:spPr>
                  <a:xfrm>
                    <a:off x="2200435" y="4206009"/>
                    <a:ext cx="716596" cy="653883"/>
                  </a:xfrm>
                  <a:prstGeom prst="roundRect">
                    <a:avLst>
                      <a:gd name="adj" fmla="val 6927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1282CCA-A93A-15D5-E468-6BC4510AA17B}"/>
                      </a:ext>
                    </a:extLst>
                  </p:cNvPr>
                  <p:cNvSpPr txBox="1"/>
                  <p:nvPr/>
                </p:nvSpPr>
                <p:spPr>
                  <a:xfrm>
                    <a:off x="3006861" y="4322244"/>
                    <a:ext cx="2199641" cy="4182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예절이 없다면 어떻게 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예절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  <a:p>
                    <a:r>
                      <a:rPr lang="ko-KR" altLang="en-US" sz="1150" dirty="0"/>
                      <a:t>함께하면 무엇이 좋을까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협동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AAC4C50E-0BEF-90B6-1715-D2D76703FA6D}"/>
                      </a:ext>
                    </a:extLst>
                  </p:cNvPr>
                  <p:cNvSpPr txBox="1"/>
                  <p:nvPr/>
                </p:nvSpPr>
                <p:spPr>
                  <a:xfrm>
                    <a:off x="2419272" y="4438258"/>
                    <a:ext cx="278923" cy="18938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삭제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AEBD21B7-783E-059C-F03B-845011C930FA}"/>
                  </a:ext>
                </a:extLst>
              </p:cNvPr>
              <p:cNvGrpSpPr/>
              <p:nvPr/>
            </p:nvGrpSpPr>
            <p:grpSpPr>
              <a:xfrm>
                <a:off x="431800" y="2112081"/>
                <a:ext cx="8280400" cy="2696928"/>
                <a:chOff x="431800" y="2112081"/>
                <a:chExt cx="8280400" cy="2696928"/>
              </a:xfrm>
            </p:grpSpPr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A1F5D3F3-95C9-DFB2-C783-842E6EACE704}"/>
                    </a:ext>
                  </a:extLst>
                </p:cNvPr>
                <p:cNvGrpSpPr/>
                <p:nvPr/>
              </p:nvGrpSpPr>
              <p:grpSpPr>
                <a:xfrm>
                  <a:off x="431800" y="2112081"/>
                  <a:ext cx="8280400" cy="2696928"/>
                  <a:chOff x="431800" y="2112081"/>
                  <a:chExt cx="8280400" cy="2696928"/>
                </a:xfrm>
              </p:grpSpPr>
              <p:sp>
                <p:nvSpPr>
                  <p:cNvPr id="10" name="사각형: 둥근 모서리 9">
                    <a:extLst>
                      <a:ext uri="{FF2B5EF4-FFF2-40B4-BE49-F238E27FC236}">
                        <a16:creationId xmlns:a16="http://schemas.microsoft.com/office/drawing/2014/main" id="{ECD040EE-D212-E3EA-7455-B9974D10644B}"/>
                      </a:ext>
                    </a:extLst>
                  </p:cNvPr>
                  <p:cNvSpPr/>
                  <p:nvPr/>
                </p:nvSpPr>
                <p:spPr>
                  <a:xfrm>
                    <a:off x="431800" y="2112081"/>
                    <a:ext cx="8280400" cy="2696927"/>
                  </a:xfrm>
                  <a:prstGeom prst="roundRect">
                    <a:avLst>
                      <a:gd name="adj" fmla="val 3805"/>
                    </a:avLst>
                  </a:prstGeom>
                  <a:solidFill>
                    <a:srgbClr val="00A99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1" name="그룹 10">
                    <a:extLst>
                      <a:ext uri="{FF2B5EF4-FFF2-40B4-BE49-F238E27FC236}">
                        <a16:creationId xmlns:a16="http://schemas.microsoft.com/office/drawing/2014/main" id="{990D7B5F-EDD3-15F8-9EA6-F865C80982EA}"/>
                      </a:ext>
                    </a:extLst>
                  </p:cNvPr>
                  <p:cNvGrpSpPr/>
                  <p:nvPr/>
                </p:nvGrpSpPr>
                <p:grpSpPr>
                  <a:xfrm>
                    <a:off x="1039430" y="2154512"/>
                    <a:ext cx="4956211" cy="229661"/>
                    <a:chOff x="1039430" y="2209803"/>
                    <a:chExt cx="4956211" cy="231958"/>
                  </a:xfrm>
                </p:grpSpPr>
                <p:cxnSp>
                  <p:nvCxnSpPr>
                    <p:cNvPr id="41" name="직선 연결선 40">
                      <a:extLst>
                        <a:ext uri="{FF2B5EF4-FFF2-40B4-BE49-F238E27FC236}">
                          <a16:creationId xmlns:a16="http://schemas.microsoft.com/office/drawing/2014/main" id="{35540A57-B2E1-3554-121A-946EFE33D5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958576" y="2209803"/>
                      <a:ext cx="0" cy="230273"/>
                    </a:xfrm>
                    <a:prstGeom prst="line">
                      <a:avLst/>
                    </a:prstGeom>
                    <a:ln w="15875">
                      <a:solidFill>
                        <a:srgbClr val="016F6A">
                          <a:alpha val="7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12CE1E26-2EB8-48D7-ADC9-AD3497076C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9430" y="2218600"/>
                      <a:ext cx="490519" cy="22315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400" dirty="0"/>
                        <a:t>학년군</a:t>
                      </a:r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628E676F-A13A-4A97-BD40-251167BB3C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12249" y="2218601"/>
                      <a:ext cx="1383392" cy="2231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400" dirty="0"/>
                        <a:t>지식</a:t>
                      </a:r>
                      <a:r>
                        <a:rPr lang="en-US" altLang="ko-KR" sz="1400" dirty="0"/>
                        <a:t> · </a:t>
                      </a:r>
                      <a:r>
                        <a:rPr lang="ko-KR" altLang="en-US" sz="1400" dirty="0"/>
                        <a:t>이해</a:t>
                      </a:r>
                      <a:r>
                        <a:rPr lang="en-US" altLang="ko-KR" sz="1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(2022)</a:t>
                      </a:r>
                      <a:endParaRPr lang="ko-KR" altLang="en-US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" name="그룹 11">
                    <a:extLst>
                      <a:ext uri="{FF2B5EF4-FFF2-40B4-BE49-F238E27FC236}">
                        <a16:creationId xmlns:a16="http://schemas.microsoft.com/office/drawing/2014/main" id="{09EADDC6-D29D-FEC7-E38C-119F805A1E61}"/>
                      </a:ext>
                    </a:extLst>
                  </p:cNvPr>
                  <p:cNvGrpSpPr/>
                  <p:nvPr/>
                </p:nvGrpSpPr>
                <p:grpSpPr>
                  <a:xfrm>
                    <a:off x="513378" y="2428533"/>
                    <a:ext cx="8117244" cy="2380476"/>
                    <a:chOff x="513378" y="2428533"/>
                    <a:chExt cx="8117244" cy="2380476"/>
                  </a:xfrm>
                </p:grpSpPr>
                <p:sp>
                  <p:nvSpPr>
                    <p:cNvPr id="13" name="사각형: 둥근 모서리 12">
                      <a:extLst>
                        <a:ext uri="{FF2B5EF4-FFF2-40B4-BE49-F238E27FC236}">
                          <a16:creationId xmlns:a16="http://schemas.microsoft.com/office/drawing/2014/main" id="{9F042C58-4431-5015-249E-C62721DAB0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378" y="2428533"/>
                      <a:ext cx="8117244" cy="2380476"/>
                    </a:xfrm>
                    <a:prstGeom prst="roundRect">
                      <a:avLst>
                        <a:gd name="adj" fmla="val 3631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dist="38100" dir="5400000" algn="t" rotWithShape="0">
                        <a:prstClr val="black">
                          <a:alpha val="1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14" name="직선 연결선 13">
                      <a:extLst>
                        <a:ext uri="{FF2B5EF4-FFF2-40B4-BE49-F238E27FC236}">
                          <a16:creationId xmlns:a16="http://schemas.microsoft.com/office/drawing/2014/main" id="{D95A8B8F-2F15-D720-FCCE-DCA6DE1C551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7729" y="3620353"/>
                      <a:ext cx="7888542" cy="0"/>
                    </a:xfrm>
                    <a:prstGeom prst="line">
                      <a:avLst/>
                    </a:prstGeom>
                    <a:ln w="15875">
                      <a:solidFill>
                        <a:schemeClr val="tx1">
                          <a:alpha val="20000"/>
                        </a:schemeClr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5" name="그룹 14">
                      <a:extLst>
                        <a:ext uri="{FF2B5EF4-FFF2-40B4-BE49-F238E27FC236}">
                          <a16:creationId xmlns:a16="http://schemas.microsoft.com/office/drawing/2014/main" id="{E153B6F4-1A50-E6E7-9738-26212EB146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0804" y="2533213"/>
                      <a:ext cx="4940229" cy="995825"/>
                      <a:chOff x="610804" y="2533213"/>
                      <a:chExt cx="4940229" cy="995825"/>
                    </a:xfrm>
                  </p:grpSpPr>
                  <p:grpSp>
                    <p:nvGrpSpPr>
                      <p:cNvPr id="29" name="그룹 28">
                        <a:extLst>
                          <a:ext uri="{FF2B5EF4-FFF2-40B4-BE49-F238E27FC236}">
                            <a16:creationId xmlns:a16="http://schemas.microsoft.com/office/drawing/2014/main" id="{6B13C7B9-37DE-DDAC-8436-FF5292AAECF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0804" y="2533213"/>
                        <a:ext cx="1347772" cy="995825"/>
                        <a:chOff x="520826" y="2583341"/>
                        <a:chExt cx="1374862" cy="1057089"/>
                      </a:xfrm>
                    </p:grpSpPr>
                    <p:sp>
                      <p:nvSpPr>
                        <p:cNvPr id="39" name="사각형: 둥근 모서리 38">
                          <a:extLst>
                            <a:ext uri="{FF2B5EF4-FFF2-40B4-BE49-F238E27FC236}">
                              <a16:creationId xmlns:a16="http://schemas.microsoft.com/office/drawing/2014/main" id="{FFB0E5D5-900D-EAEB-08DC-26C761CD92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26" y="2583341"/>
                          <a:ext cx="1374862" cy="1057089"/>
                        </a:xfrm>
                        <a:prstGeom prst="roundRect">
                          <a:avLst>
                            <a:gd name="adj" fmla="val 8462"/>
                          </a:avLst>
                        </a:prstGeom>
                        <a:solidFill>
                          <a:srgbClr val="CCEEEB"/>
                        </a:solidFill>
                        <a:ln>
                          <a:noFill/>
                        </a:ln>
                        <a:effectLst>
                          <a:innerShdw dist="38100">
                            <a:srgbClr val="016F6A">
                              <a:alpha val="20000"/>
                            </a:srgb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0" name="TextBox 39">
                          <a:extLst>
                            <a:ext uri="{FF2B5EF4-FFF2-40B4-BE49-F238E27FC236}">
                              <a16:creationId xmlns:a16="http://schemas.microsoft.com/office/drawing/2014/main" id="{BA6C49C5-5D75-AC50-9B30-8851A18A547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58068" y="2877346"/>
                          <a:ext cx="500378" cy="46908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7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en-US" altLang="ko-KR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3,4</a:t>
                          </a:r>
                        </a:p>
                        <a:p>
                          <a:pPr algn="ctr"/>
                          <a:r>
                            <a:rPr lang="ko-KR" altLang="en-US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학년군</a:t>
                          </a:r>
                          <a:endPara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라운드 Bold" panose="020B0600000101010101" pitchFamily="50" charset="-127"/>
                            <a:ea typeface="나눔스퀘어라운드 Bold" panose="020B0600000101010101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30" name="그룹 29">
                        <a:extLst>
                          <a:ext uri="{FF2B5EF4-FFF2-40B4-BE49-F238E27FC236}">
                            <a16:creationId xmlns:a16="http://schemas.microsoft.com/office/drawing/2014/main" id="{B242A530-FA37-4B3A-0C25-1BD02636596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48035" y="2536772"/>
                        <a:ext cx="3502998" cy="992266"/>
                        <a:chOff x="2048035" y="2536772"/>
                        <a:chExt cx="3502998" cy="992266"/>
                      </a:xfrm>
                    </p:grpSpPr>
                    <p:grpSp>
                      <p:nvGrpSpPr>
                        <p:cNvPr id="31" name="그룹 30">
                          <a:extLst>
                            <a:ext uri="{FF2B5EF4-FFF2-40B4-BE49-F238E27FC236}">
                              <a16:creationId xmlns:a16="http://schemas.microsoft.com/office/drawing/2014/main" id="{DAA75F4C-91CA-8D67-BB01-778D77CDAEB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875155"/>
                          <a:ext cx="3502998" cy="653883"/>
                          <a:chOff x="1411378" y="2891871"/>
                          <a:chExt cx="3503000" cy="591956"/>
                        </a:xfrm>
                      </p:grpSpPr>
                      <p:sp>
                        <p:nvSpPr>
                          <p:cNvPr id="36" name="사각형: 둥근 모서리 35">
                            <a:extLst>
                              <a:ext uri="{FF2B5EF4-FFF2-40B4-BE49-F238E27FC236}">
                                <a16:creationId xmlns:a16="http://schemas.microsoft.com/office/drawing/2014/main" id="{A37C5FA2-9458-6857-2EC4-79E714651E6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591956"/>
                          </a:xfrm>
                          <a:prstGeom prst="roundRect">
                            <a:avLst>
                              <a:gd name="adj" fmla="val 7291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7" name="TextBox 36">
                            <a:extLst>
                              <a:ext uri="{FF2B5EF4-FFF2-40B4-BE49-F238E27FC236}">
                                <a16:creationId xmlns:a16="http://schemas.microsoft.com/office/drawing/2014/main" id="{CD5B0B55-9B5C-1282-8FE2-C1EFBE8B974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596552" y="3016399"/>
                            <a:ext cx="346249" cy="3428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유지</a:t>
                            </a:r>
                            <a:r>
                              <a:rPr lang="en-US" altLang="ko-KR" sz="1200" dirty="0"/>
                              <a:t>/</a:t>
                            </a:r>
                          </a:p>
                          <a:p>
                            <a:pPr algn="ctr"/>
                            <a:r>
                              <a:rPr lang="ko-KR" altLang="en-US" sz="1200" dirty="0"/>
                              <a:t>변경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38" name="TextBox 37">
                            <a:extLst>
                              <a:ext uri="{FF2B5EF4-FFF2-40B4-BE49-F238E27FC236}">
                                <a16:creationId xmlns:a16="http://schemas.microsoft.com/office/drawing/2014/main" id="{039772EF-CCEC-539E-326D-A347E594F5F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98543"/>
                            <a:ext cx="2696574" cy="3786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2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가족의 행복을 위해 무엇을 해야 할까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  <a:p>
                            <a:r>
                              <a:rPr lang="ko-KR" altLang="en-US" sz="1150" dirty="0"/>
                              <a:t>친구끼리 배려해야 하는 이유는 무엇일까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  <p:grpSp>
                      <p:nvGrpSpPr>
                        <p:cNvPr id="32" name="그룹 31">
                          <a:extLst>
                            <a:ext uri="{FF2B5EF4-FFF2-40B4-BE49-F238E27FC236}">
                              <a16:creationId xmlns:a16="http://schemas.microsoft.com/office/drawing/2014/main" id="{9AAFC188-A324-4356-A7E1-D58B09264D2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536772"/>
                          <a:ext cx="2876222" cy="229366"/>
                          <a:chOff x="1411378" y="2891871"/>
                          <a:chExt cx="2876225" cy="207643"/>
                        </a:xfrm>
                      </p:grpSpPr>
                      <p:sp>
                        <p:nvSpPr>
                          <p:cNvPr id="33" name="사각형: 둥근 모서리 32">
                            <a:extLst>
                              <a:ext uri="{FF2B5EF4-FFF2-40B4-BE49-F238E27FC236}">
                                <a16:creationId xmlns:a16="http://schemas.microsoft.com/office/drawing/2014/main" id="{48DE60FD-77FF-656A-4365-4F5495C588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207643"/>
                          </a:xfrm>
                          <a:prstGeom prst="roundRect">
                            <a:avLst>
                              <a:gd name="adj" fmla="val 18542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4" name="TextBox 33">
                            <a:extLst>
                              <a:ext uri="{FF2B5EF4-FFF2-40B4-BE49-F238E27FC236}">
                                <a16:creationId xmlns:a16="http://schemas.microsoft.com/office/drawing/2014/main" id="{A0B8F7F7-F326-D023-7CD2-C3B1CBB9DC1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630214" y="2909968"/>
                            <a:ext cx="278923" cy="17144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신규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35" name="TextBox 34">
                            <a:extLst>
                              <a:ext uri="{FF2B5EF4-FFF2-40B4-BE49-F238E27FC236}">
                                <a16:creationId xmlns:a16="http://schemas.microsoft.com/office/drawing/2014/main" id="{792E68A3-11B8-1DFA-BF53-401168115EA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20578"/>
                            <a:ext cx="2069799" cy="1643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2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타인에 대한 공감은 왜 필요할까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6" name="그룹 15">
                      <a:extLst>
                        <a:ext uri="{FF2B5EF4-FFF2-40B4-BE49-F238E27FC236}">
                          <a16:creationId xmlns:a16="http://schemas.microsoft.com/office/drawing/2014/main" id="{2D56760B-C314-F39D-F8FE-7A00616440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0804" y="3711667"/>
                      <a:ext cx="5257625" cy="995825"/>
                      <a:chOff x="610804" y="2533213"/>
                      <a:chExt cx="5257625" cy="995825"/>
                    </a:xfrm>
                  </p:grpSpPr>
                  <p:grpSp>
                    <p:nvGrpSpPr>
                      <p:cNvPr id="17" name="그룹 16">
                        <a:extLst>
                          <a:ext uri="{FF2B5EF4-FFF2-40B4-BE49-F238E27FC236}">
                            <a16:creationId xmlns:a16="http://schemas.microsoft.com/office/drawing/2014/main" id="{79711812-0624-2057-3780-9AE5BCAAEF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0804" y="2533213"/>
                        <a:ext cx="1347772" cy="995825"/>
                        <a:chOff x="520826" y="2583341"/>
                        <a:chExt cx="1374862" cy="1057089"/>
                      </a:xfrm>
                    </p:grpSpPr>
                    <p:sp>
                      <p:nvSpPr>
                        <p:cNvPr id="27" name="사각형: 둥근 모서리 26">
                          <a:extLst>
                            <a:ext uri="{FF2B5EF4-FFF2-40B4-BE49-F238E27FC236}">
                              <a16:creationId xmlns:a16="http://schemas.microsoft.com/office/drawing/2014/main" id="{2F050E21-AF0E-45B4-E65F-5A51AA6B0D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26" y="2583341"/>
                          <a:ext cx="1374862" cy="1057089"/>
                        </a:xfrm>
                        <a:prstGeom prst="roundRect">
                          <a:avLst>
                            <a:gd name="adj" fmla="val 8462"/>
                          </a:avLst>
                        </a:prstGeom>
                        <a:solidFill>
                          <a:srgbClr val="CCEEEB"/>
                        </a:solidFill>
                        <a:ln>
                          <a:noFill/>
                        </a:ln>
                        <a:effectLst>
                          <a:innerShdw dist="38100">
                            <a:srgbClr val="016F6A">
                              <a:alpha val="20000"/>
                            </a:srgb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8" name="TextBox 27">
                          <a:extLst>
                            <a:ext uri="{FF2B5EF4-FFF2-40B4-BE49-F238E27FC236}">
                              <a16:creationId xmlns:a16="http://schemas.microsoft.com/office/drawing/2014/main" id="{E404F41F-B90F-DBC3-0B93-C655BE945B2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58068" y="2877346"/>
                          <a:ext cx="500378" cy="46908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7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라운드 ExtraBold" panose="020B0600000101010101" pitchFamily="50" charset="-127"/>
                              <a:ea typeface="나눔스퀘어라운드 ExtraBold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en-US" altLang="ko-KR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5,6</a:t>
                          </a:r>
                        </a:p>
                        <a:p>
                          <a:pPr algn="ctr"/>
                          <a:r>
                            <a:rPr lang="ko-KR" altLang="en-US" sz="14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학년군</a:t>
                          </a:r>
                          <a:endPara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라운드 Bold" panose="020B0600000101010101" pitchFamily="50" charset="-127"/>
                            <a:ea typeface="나눔스퀘어라운드 Bold" panose="020B0600000101010101" pitchFamily="50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8" name="그룹 17">
                        <a:extLst>
                          <a:ext uri="{FF2B5EF4-FFF2-40B4-BE49-F238E27FC236}">
                            <a16:creationId xmlns:a16="http://schemas.microsoft.com/office/drawing/2014/main" id="{B414C487-64C3-18A0-5DC4-4EBC7556119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48035" y="2536772"/>
                        <a:ext cx="3820394" cy="992266"/>
                        <a:chOff x="2048035" y="2536772"/>
                        <a:chExt cx="3820394" cy="992266"/>
                      </a:xfrm>
                    </p:grpSpPr>
                    <p:grpSp>
                      <p:nvGrpSpPr>
                        <p:cNvPr id="19" name="그룹 18">
                          <a:extLst>
                            <a:ext uri="{FF2B5EF4-FFF2-40B4-BE49-F238E27FC236}">
                              <a16:creationId xmlns:a16="http://schemas.microsoft.com/office/drawing/2014/main" id="{DAD68CDD-C713-E80D-A9F6-9CCF9B59018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875155"/>
                          <a:ext cx="3820394" cy="653883"/>
                          <a:chOff x="1411378" y="2891871"/>
                          <a:chExt cx="3820396" cy="591956"/>
                        </a:xfrm>
                      </p:grpSpPr>
                      <p:sp>
                        <p:nvSpPr>
                          <p:cNvPr id="24" name="사각형: 둥근 모서리 23">
                            <a:extLst>
                              <a:ext uri="{FF2B5EF4-FFF2-40B4-BE49-F238E27FC236}">
                                <a16:creationId xmlns:a16="http://schemas.microsoft.com/office/drawing/2014/main" id="{7FB48DFD-2EFA-1A5E-50CD-E656EF54C29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591956"/>
                          </a:xfrm>
                          <a:prstGeom prst="roundRect">
                            <a:avLst>
                              <a:gd name="adj" fmla="val 7291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5" name="TextBox 24">
                            <a:extLst>
                              <a:ext uri="{FF2B5EF4-FFF2-40B4-BE49-F238E27FC236}">
                                <a16:creationId xmlns:a16="http://schemas.microsoft.com/office/drawing/2014/main" id="{077647B9-983C-B770-733E-433B4824F8A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5" y="2998541"/>
                            <a:ext cx="3013969" cy="3786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2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타인을 왜 도와야 하며</a:t>
                            </a:r>
                            <a:r>
                              <a:rPr lang="en-US" altLang="ko-KR" sz="1150" dirty="0"/>
                              <a:t>, </a:t>
                            </a:r>
                            <a:r>
                              <a:rPr lang="ko-KR" altLang="en-US" sz="1150" dirty="0"/>
                              <a:t>어떻게 도울 수 있을까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  <a:p>
                            <a:r>
                              <a:rPr lang="ko-KR" altLang="en-US" sz="1150" dirty="0"/>
                              <a:t>서로의 다름을 존중해야 하는 이유는 무엇일까</a:t>
                            </a:r>
                            <a:r>
                              <a:rPr lang="en-US" altLang="ko-KR" sz="1150" dirty="0"/>
                              <a:t>?</a:t>
                            </a:r>
                          </a:p>
                        </p:txBody>
                      </p:sp>
                      <p:sp>
                        <p:nvSpPr>
                          <p:cNvPr id="26" name="TextBox 25">
                            <a:extLst>
                              <a:ext uri="{FF2B5EF4-FFF2-40B4-BE49-F238E27FC236}">
                                <a16:creationId xmlns:a16="http://schemas.microsoft.com/office/drawing/2014/main" id="{85A157C8-12E6-FF1C-CD44-57D628FD40B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596552" y="3016399"/>
                            <a:ext cx="346249" cy="3428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유지</a:t>
                            </a:r>
                            <a:r>
                              <a:rPr lang="en-US" altLang="ko-KR" sz="1200" dirty="0"/>
                              <a:t>/</a:t>
                            </a:r>
                          </a:p>
                          <a:p>
                            <a:pPr algn="ctr"/>
                            <a:r>
                              <a:rPr lang="ko-KR" altLang="en-US" sz="1200" dirty="0"/>
                              <a:t>변경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20" name="그룹 19">
                          <a:extLst>
                            <a:ext uri="{FF2B5EF4-FFF2-40B4-BE49-F238E27FC236}">
                              <a16:creationId xmlns:a16="http://schemas.microsoft.com/office/drawing/2014/main" id="{DED33149-C03B-8559-B4C9-1961E7F9486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048035" y="2536772"/>
                          <a:ext cx="3145527" cy="229366"/>
                          <a:chOff x="1411378" y="2891871"/>
                          <a:chExt cx="3145530" cy="207643"/>
                        </a:xfrm>
                      </p:grpSpPr>
                      <p:sp>
                        <p:nvSpPr>
                          <p:cNvPr id="21" name="사각형: 둥근 모서리 20">
                            <a:extLst>
                              <a:ext uri="{FF2B5EF4-FFF2-40B4-BE49-F238E27FC236}">
                                <a16:creationId xmlns:a16="http://schemas.microsoft.com/office/drawing/2014/main" id="{1CBA356B-CE74-5C68-AE19-71F6C58210D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411378" y="2891871"/>
                            <a:ext cx="716596" cy="207643"/>
                          </a:xfrm>
                          <a:prstGeom prst="roundRect">
                            <a:avLst>
                              <a:gd name="adj" fmla="val 16465"/>
                            </a:avLst>
                          </a:prstGeom>
                          <a:solidFill>
                            <a:srgbClr val="FFA52D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2" name="TextBox 21">
                            <a:extLst>
                              <a:ext uri="{FF2B5EF4-FFF2-40B4-BE49-F238E27FC236}">
                                <a16:creationId xmlns:a16="http://schemas.microsoft.com/office/drawing/2014/main" id="{C74BE5D1-0328-27C6-E167-E609E182D46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630214" y="2909968"/>
                            <a:ext cx="278923" cy="17144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7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/>
                                </a:solidFill>
                                <a:latin typeface="나눔스퀘어라운드 ExtraBold" panose="020B0600000101010101" pitchFamily="50" charset="-127"/>
                                <a:ea typeface="나눔스퀘어라운드 ExtraBold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1200" dirty="0"/>
                              <a:t>신규</a:t>
                            </a:r>
                            <a:endParaRPr lang="ko-KR" altLang="en-US" sz="1200" dirty="0">
                              <a:latin typeface="나눔스퀘어라운드 Bold" panose="020B0600000101010101" pitchFamily="50" charset="-127"/>
                              <a:ea typeface="나눔스퀘어라운드 Bold" panose="020B0600000101010101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23" name="TextBox 22">
                            <a:extLst>
                              <a:ext uri="{FF2B5EF4-FFF2-40B4-BE49-F238E27FC236}">
                                <a16:creationId xmlns:a16="http://schemas.microsoft.com/office/drawing/2014/main" id="{19E49E47-D75A-EF88-97B2-DB2BBB3BDF8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7804" y="2920578"/>
                            <a:ext cx="2339104" cy="16430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 marL="90488" indent="-90488">
                              <a:spcAft>
                                <a:spcPts val="300"/>
                              </a:spcAft>
                              <a:buClr>
                                <a:srgbClr val="FFA52D"/>
                              </a:buClr>
                              <a:buFont typeface="Arial" panose="020B0604020202020204" pitchFamily="34" charset="0"/>
                              <a:buChar char="•"/>
                              <a:defRPr sz="12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라운드 Bold" panose="020B0600000101010101" pitchFamily="50" charset="-127"/>
                                <a:ea typeface="나눔스퀘어라운드 Bold" panose="020B0600000101010101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50" dirty="0"/>
                              <a:t>인공지능로봇과 친구가 될 수 있을까</a:t>
                            </a:r>
                            <a:r>
                              <a:rPr lang="en-US" altLang="ko-KR" sz="1150" dirty="0"/>
                              <a:t>?</a:t>
                            </a:r>
                            <a:endParaRPr lang="ko-KR" altLang="en-US" sz="1150" dirty="0"/>
                          </a:p>
                        </p:txBody>
                      </p:sp>
                    </p:grpSp>
                  </p:grpSp>
                </p:grpSp>
              </p:grpSp>
            </p:grpSp>
            <p:cxnSp>
              <p:nvCxnSpPr>
                <p:cNvPr id="8" name="직선 연결선 7">
                  <a:extLst>
                    <a:ext uri="{FF2B5EF4-FFF2-40B4-BE49-F238E27FC236}">
                      <a16:creationId xmlns:a16="http://schemas.microsoft.com/office/drawing/2014/main" id="{AB0E2506-405D-C79F-3327-8FDE29CCB3CC}"/>
                    </a:ext>
                  </a:extLst>
                </p:cNvPr>
                <p:cNvCxnSpPr/>
                <p:nvPr/>
              </p:nvCxnSpPr>
              <p:spPr>
                <a:xfrm>
                  <a:off x="2822223" y="2820647"/>
                  <a:ext cx="5695200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직선 연결선 8">
                  <a:extLst>
                    <a:ext uri="{FF2B5EF4-FFF2-40B4-BE49-F238E27FC236}">
                      <a16:creationId xmlns:a16="http://schemas.microsoft.com/office/drawing/2014/main" id="{7FF2159F-7009-6541-8558-17A5B83B31F9}"/>
                    </a:ext>
                  </a:extLst>
                </p:cNvPr>
                <p:cNvCxnSpPr/>
                <p:nvPr/>
              </p:nvCxnSpPr>
              <p:spPr>
                <a:xfrm>
                  <a:off x="2822223" y="3999101"/>
                  <a:ext cx="5702652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AD7023-B35A-5FC9-AC19-549D275579AC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6A5D3F4-D8B3-6068-328C-29AC415492E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86F64D37-4FC4-9D4B-199A-DC55D8318F3A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E735674-C7EC-C7FA-9E46-C97FCF30C280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타인과의 관계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32E5FC54-25C3-39A6-5016-EA6A9F9A2C08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AD646C6-4AD8-257B-7F4E-2DFD63D454E8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0C3A9E0-1224-9C0B-2453-77717B880112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99DF835-4262-7A1A-3ED2-06296B9D6EC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971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그룹 59">
            <a:extLst>
              <a:ext uri="{FF2B5EF4-FFF2-40B4-BE49-F238E27FC236}">
                <a16:creationId xmlns:a16="http://schemas.microsoft.com/office/drawing/2014/main" id="{5DDD7BF2-68F1-AE08-FA81-622FBE656845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78D88868-5CBF-DF46-83A6-761CF623352F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14A5857-F3B2-0769-7EF2-5748ECF37475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타인과의 관계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89ED71A-A72B-2B1D-4141-6807C6973C6A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ACD966-2198-6B56-0B06-0B98BD8C2A9C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6D30E45-7A76-B56A-A677-6D66731A2BC9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80F4E3-7B75-DCCD-5191-940D74EF806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C3AC2F7-365E-54C8-E072-B6E4518E8773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EFC004E-A071-9E52-F51F-41C749DDFD59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신규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CD2F4D59-3E5B-6491-9A4A-ADEEAECF13F8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110F16EC-F719-2138-0C9D-A7D08EDE60D3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00A9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069CBF-2489-B005-BD59-BE69059BCC03}"/>
                  </a:ext>
                </a:extLst>
              </p:cNvPr>
              <p:cNvSpPr txBox="1"/>
              <p:nvPr/>
            </p:nvSpPr>
            <p:spPr>
              <a:xfrm>
                <a:off x="3547681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642FA29B-7E2A-C321-DC52-3054A5EC5819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A44DFF91-436C-9A7B-BA67-BB770B8C20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3658184"/>
                <a:ext cx="1058615" cy="0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94DC9F80-C0D3-6EA4-0E78-54A5C6D39A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918468"/>
                <a:ext cx="1058615" cy="0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B9AAD2-79FC-4F29-7683-D57EF5D22DBD}"/>
                  </a:ext>
                </a:extLst>
              </p:cNvPr>
              <p:cNvSpPr txBox="1"/>
              <p:nvPr/>
            </p:nvSpPr>
            <p:spPr>
              <a:xfrm>
                <a:off x="747493" y="4180604"/>
                <a:ext cx="6540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성취기준</a:t>
                </a:r>
              </a:p>
            </p:txBody>
          </p: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F3D35F5E-3CC5-9C0F-314D-93B7D5079E11}"/>
                  </a:ext>
                </a:extLst>
              </p:cNvPr>
              <p:cNvGrpSpPr/>
              <p:nvPr/>
            </p:nvGrpSpPr>
            <p:grpSpPr>
              <a:xfrm>
                <a:off x="1746250" y="3658184"/>
                <a:ext cx="6802330" cy="1260284"/>
                <a:chOff x="1746250" y="3658184"/>
                <a:chExt cx="6802330" cy="1260284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37575BAB-F09A-ACAB-06FD-7FA098C49D62}"/>
                    </a:ext>
                  </a:extLst>
                </p:cNvPr>
                <p:cNvSpPr/>
                <p:nvPr/>
              </p:nvSpPr>
              <p:spPr>
                <a:xfrm>
                  <a:off x="1746250" y="3658184"/>
                  <a:ext cx="6802330" cy="1260284"/>
                </a:xfrm>
                <a:prstGeom prst="roundRect">
                  <a:avLst>
                    <a:gd name="adj" fmla="val 5259"/>
                  </a:avLst>
                </a:prstGeom>
                <a:solidFill>
                  <a:schemeClr val="tx1">
                    <a:alpha val="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BD4C49B8-52C2-BE01-2B4A-4BB1147A3659}"/>
                    </a:ext>
                  </a:extLst>
                </p:cNvPr>
                <p:cNvGrpSpPr/>
                <p:nvPr/>
              </p:nvGrpSpPr>
              <p:grpSpPr>
                <a:xfrm>
                  <a:off x="1947504" y="3896600"/>
                  <a:ext cx="5916684" cy="783453"/>
                  <a:chOff x="1910928" y="3702016"/>
                  <a:chExt cx="5916684" cy="783453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28C6F37-97B3-8228-204E-D303F8650FCE}"/>
                      </a:ext>
                    </a:extLst>
                  </p:cNvPr>
                  <p:cNvSpPr txBox="1"/>
                  <p:nvPr/>
                </p:nvSpPr>
                <p:spPr>
                  <a:xfrm>
                    <a:off x="1910928" y="3702016"/>
                    <a:ext cx="5916684" cy="3539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828000" indent="-1440000"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pPr marL="792000"/>
                    <a:r>
                      <a:rPr lang="en-US" altLang="ko-KR" sz="1150" dirty="0"/>
                      <a:t>[4</a:t>
                    </a:r>
                    <a:r>
                      <a:rPr lang="ko-KR" altLang="en-US" sz="1150" dirty="0"/>
                      <a:t>도</a:t>
                    </a:r>
                    <a:r>
                      <a:rPr lang="en-US" altLang="ko-KR" sz="1150" dirty="0"/>
                      <a:t>02-03] </a:t>
                    </a:r>
                    <a:r>
                      <a:rPr lang="ko-KR" altLang="en-US" sz="1150" dirty="0"/>
                      <a:t>공감의 태도가 필요한 이유를 이해하고 도덕적 상상력을 바탕으로 대상과 상황에 따라 </a:t>
                    </a:r>
                    <a:br>
                      <a:rPr lang="en-US" altLang="ko-KR" sz="1150" dirty="0"/>
                    </a:br>
                    <a:r>
                      <a:rPr lang="ko-KR" altLang="en-US" sz="1150" dirty="0"/>
                      <a:t>감정을 나누는 방법을 탐구하여 실천한다</a:t>
                    </a:r>
                    <a:r>
                      <a:rPr lang="en-US" altLang="ko-KR" sz="1150" dirty="0"/>
                      <a:t>.</a:t>
                    </a:r>
                    <a:endParaRPr lang="ko-KR" altLang="en-US" sz="1150" dirty="0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A02AD64-1466-4341-A84A-FB89B79CCC11}"/>
                      </a:ext>
                    </a:extLst>
                  </p:cNvPr>
                  <p:cNvSpPr txBox="1"/>
                  <p:nvPr/>
                </p:nvSpPr>
                <p:spPr>
                  <a:xfrm>
                    <a:off x="1910928" y="4131526"/>
                    <a:ext cx="5684248" cy="3539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828000" indent="-1440000"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pPr marL="792000"/>
                    <a:r>
                      <a:rPr lang="en-US" altLang="ko-KR" sz="1150" dirty="0"/>
                      <a:t>[6</a:t>
                    </a:r>
                    <a:r>
                      <a:rPr lang="ko-KR" altLang="en-US" sz="1150" dirty="0"/>
                      <a:t>도</a:t>
                    </a:r>
                    <a:r>
                      <a:rPr lang="en-US" altLang="ko-KR" sz="1150" dirty="0"/>
                      <a:t>02-03] </a:t>
                    </a:r>
                    <a:r>
                      <a:rPr lang="ko-KR" altLang="en-US" sz="1150" dirty="0"/>
                      <a:t>인간과 인공지능 로봇 간의 다양한 관계를 파악하고 도덕에 기반을 둔 관계 형성의 </a:t>
                    </a:r>
                    <a:br>
                      <a:rPr lang="en-US" altLang="ko-KR" sz="1150" dirty="0"/>
                    </a:br>
                    <a:r>
                      <a:rPr lang="ko-KR" altLang="en-US" sz="1150" dirty="0"/>
                      <a:t>필요성을 탐구한다</a:t>
                    </a:r>
                    <a:r>
                      <a:rPr lang="en-US" altLang="ko-KR" sz="1150" dirty="0"/>
                      <a:t>.</a:t>
                    </a:r>
                    <a:endParaRPr lang="ko-KR" altLang="en-US" sz="1150" dirty="0"/>
                  </a:p>
                </p:txBody>
              </p:sp>
            </p:grp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15892D-13D1-1C58-7AA3-FA737ECA09BF}"/>
                  </a:ext>
                </a:extLst>
              </p:cNvPr>
              <p:cNvSpPr txBox="1"/>
              <p:nvPr/>
            </p:nvSpPr>
            <p:spPr>
              <a:xfrm>
                <a:off x="910999" y="5375226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AD9507-D1E8-04B3-67D9-5E587852813E}"/>
                  </a:ext>
                </a:extLst>
              </p:cNvPr>
              <p:cNvSpPr txBox="1"/>
              <p:nvPr/>
            </p:nvSpPr>
            <p:spPr>
              <a:xfrm>
                <a:off x="661733" y="2662824"/>
                <a:ext cx="825547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28A712E6-102A-4BC4-9537-0B2BB8BCF641}"/>
                  </a:ext>
                </a:extLst>
              </p:cNvPr>
              <p:cNvGrpSpPr/>
              <p:nvPr/>
            </p:nvGrpSpPr>
            <p:grpSpPr>
              <a:xfrm>
                <a:off x="1800821" y="2866143"/>
                <a:ext cx="2504982" cy="455145"/>
                <a:chOff x="1886546" y="4735171"/>
                <a:chExt cx="2504982" cy="455145"/>
              </a:xfrm>
            </p:grpSpPr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395C500B-3938-7351-AE78-62A076B7A9D0}"/>
                    </a:ext>
                  </a:extLst>
                </p:cNvPr>
                <p:cNvGrpSpPr/>
                <p:nvPr/>
              </p:nvGrpSpPr>
              <p:grpSpPr>
                <a:xfrm>
                  <a:off x="1886546" y="4735171"/>
                  <a:ext cx="2198809" cy="176972"/>
                  <a:chOff x="599605" y="4053139"/>
                  <a:chExt cx="2529755" cy="203607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E20F493-7018-4DD1-02D2-7ADC6DF5379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9"/>
                    <a:ext cx="2275834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타인에 대한 공감은 왜 필요할까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D8F615E5-6959-F519-4D89-123E65BC3862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50CB39B9-AD20-A5C3-3413-CBCFF58C1AC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907260CA-58AC-38E1-111A-68406AE128EE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88BDB1B8-56C9-C7B5-4575-726C4C6BBE02}"/>
                    </a:ext>
                  </a:extLst>
                </p:cNvPr>
                <p:cNvGrpSpPr/>
                <p:nvPr/>
              </p:nvGrpSpPr>
              <p:grpSpPr>
                <a:xfrm>
                  <a:off x="1886546" y="5013344"/>
                  <a:ext cx="2504982" cy="176972"/>
                  <a:chOff x="599605" y="4053139"/>
                  <a:chExt cx="2882010" cy="203607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42D3D6A-72BA-B111-F31C-630812DF362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9"/>
                    <a:ext cx="2628089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인공지능 로봇과 친구가 될 수 있을까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C44D93DC-67F5-21DD-10D7-01C7C4961C79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EA14654E-84E1-834D-9147-64D09FAB63C8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76AD4016-5A72-64D7-7F1B-0CF13E7D5CE6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4731410-E895-35FE-EACB-C1B037367462}"/>
                  </a:ext>
                </a:extLst>
              </p:cNvPr>
              <p:cNvSpPr txBox="1"/>
              <p:nvPr/>
            </p:nvSpPr>
            <p:spPr>
              <a:xfrm>
                <a:off x="1886546" y="5286739"/>
                <a:ext cx="3885679" cy="3924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공감에 대한 강조와 함께 타인과의 바람직한 감정교류 방안 제시</a:t>
                </a:r>
                <a:endParaRPr lang="en-US" altLang="ko-KR" sz="1150" dirty="0"/>
              </a:p>
              <a:p>
                <a:r>
                  <a:rPr lang="ko-KR" altLang="en-US" sz="1150" dirty="0"/>
                  <a:t>인공지능 윤리관련 내용 도입</a:t>
                </a:r>
              </a:p>
            </p:txBody>
          </p: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E83E6B4A-A424-E985-96C4-F53D270453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90311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그룹 71">
            <a:extLst>
              <a:ext uri="{FF2B5EF4-FFF2-40B4-BE49-F238E27FC236}">
                <a16:creationId xmlns:a16="http://schemas.microsoft.com/office/drawing/2014/main" id="{9550FAF3-20E9-7D36-6CAA-CF785E6E4711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70B359C1-F1A1-4873-3911-3ED0AC434C60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DC6356-451A-40A5-835E-5AB4AF862639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타인과의 관계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899CB6D-4D08-E966-F887-332C268354F7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6F32B59-2E39-9FBA-E871-2901B1952F74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삭제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492A11E-48F8-1EBE-684D-FE2D60D0FC58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99F8A1F6-CF34-4831-FE1F-16A993A849F9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5B4036BD-4357-2196-EA1D-A15C306A06C8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EEE70297-C9BA-C1EA-159F-1792B4D59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856DD84D-5EC6-EE85-8A48-B50AA649E8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FCE8637E-897B-7007-564C-04FB30441E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AAF92C4-3EAF-EC6A-D807-F65BDDE02F9C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F94ACCFE-663A-0D61-2CD3-1E754DBA16B2}"/>
                  </a:ext>
                </a:extLst>
              </p:cNvPr>
              <p:cNvGrpSpPr/>
              <p:nvPr/>
            </p:nvGrpSpPr>
            <p:grpSpPr>
              <a:xfrm>
                <a:off x="1800820" y="3176472"/>
                <a:ext cx="2254914" cy="459337"/>
                <a:chOff x="1886545" y="2757395"/>
                <a:chExt cx="2254914" cy="459337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FBD655D3-6DBE-2848-37E5-366CF6AE2F3B}"/>
                    </a:ext>
                  </a:extLst>
                </p:cNvPr>
                <p:cNvGrpSpPr/>
                <p:nvPr/>
              </p:nvGrpSpPr>
              <p:grpSpPr>
                <a:xfrm>
                  <a:off x="1886545" y="2757395"/>
                  <a:ext cx="2254914" cy="176972"/>
                  <a:chOff x="599605" y="4053132"/>
                  <a:chExt cx="2594304" cy="203607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2316C78-5AFF-068A-AE25-156CD6C99F8E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32"/>
                    <a:ext cx="2340383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예절이 없다면 어떻게 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예절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E9B90D91-6AFF-8520-EA33-0F49A2B941BC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F46D5BDA-95AA-9F07-5D95-C17122A0FBC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3C2DAC3D-B350-0284-CD2C-483872EEE0E4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BB54AC11-3512-25C2-34DA-592E9419341E}"/>
                    </a:ext>
                  </a:extLst>
                </p:cNvPr>
                <p:cNvGrpSpPr/>
                <p:nvPr/>
              </p:nvGrpSpPr>
              <p:grpSpPr>
                <a:xfrm>
                  <a:off x="1886545" y="3039760"/>
                  <a:ext cx="2083391" cy="176972"/>
                  <a:chOff x="599605" y="4057967"/>
                  <a:chExt cx="2396965" cy="203607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D12377D-103F-5151-A490-3F2A77296627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967"/>
                    <a:ext cx="2143045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함께하면 무엇이 좋을까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협동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582787BB-3D4C-DCFA-B57B-9739CF0D1D63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5F54B9D8-CD7C-E04E-D973-F265E648C2EC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41A191E5-E9D1-BE2E-B575-733491DB43F8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6EAD0CFB-3944-A708-C1EB-A871A9A7218E}"/>
                  </a:ext>
                </a:extLst>
              </p:cNvPr>
              <p:cNvGrpSpPr/>
              <p:nvPr/>
            </p:nvGrpSpPr>
            <p:grpSpPr>
              <a:xfrm>
                <a:off x="1698695" y="2261824"/>
                <a:ext cx="6197398" cy="222914"/>
                <a:chOff x="1698695" y="2261824"/>
                <a:chExt cx="6197398" cy="222914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E1FD9A0-D362-1FA3-0B81-5B82B4594865}"/>
                    </a:ext>
                  </a:extLst>
                </p:cNvPr>
                <p:cNvSpPr txBox="1"/>
                <p:nvPr/>
              </p:nvSpPr>
              <p:spPr>
                <a:xfrm>
                  <a:off x="2398735" y="2261824"/>
                  <a:ext cx="204863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2015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F36F7CF-E2C1-DB06-0CFD-8F10D57857D8}"/>
                    </a:ext>
                  </a:extLst>
                </p:cNvPr>
                <p:cNvSpPr txBox="1"/>
                <p:nvPr/>
              </p:nvSpPr>
              <p:spPr>
                <a:xfrm>
                  <a:off x="5847454" y="2264476"/>
                  <a:ext cx="2048639" cy="2101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2022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cxnSp>
              <p:nvCxnSpPr>
                <p:cNvPr id="15" name="직선 연결선 14">
                  <a:extLst>
                    <a:ext uri="{FF2B5EF4-FFF2-40B4-BE49-F238E27FC236}">
                      <a16:creationId xmlns:a16="http://schemas.microsoft.com/office/drawing/2014/main" id="{10BC0847-4579-F8B2-487C-2CB87C50F3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95" y="2262426"/>
                  <a:ext cx="0" cy="222312"/>
                </a:xfrm>
                <a:prstGeom prst="line">
                  <a:avLst/>
                </a:prstGeom>
                <a:ln w="15875">
                  <a:solidFill>
                    <a:schemeClr val="tx1">
                      <a:alpha val="2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사각형: 둥근 위쪽 모서리 3">
                <a:extLst>
                  <a:ext uri="{FF2B5EF4-FFF2-40B4-BE49-F238E27FC236}">
                    <a16:creationId xmlns:a16="http://schemas.microsoft.com/office/drawing/2014/main" id="{4B898731-2310-1363-A9DB-E00932F3F283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240F14CD-8110-3277-7F0B-AC28C588C007}"/>
                  </a:ext>
                </a:extLst>
              </p:cNvPr>
              <p:cNvGrpSpPr/>
              <p:nvPr/>
            </p:nvGrpSpPr>
            <p:grpSpPr>
              <a:xfrm>
                <a:off x="910999" y="4924338"/>
                <a:ext cx="2730836" cy="392415"/>
                <a:chOff x="910999" y="4924338"/>
                <a:chExt cx="2730836" cy="392415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1C39EA9-EF2A-3201-6205-8FFF32181D56}"/>
                    </a:ext>
                  </a:extLst>
                </p:cNvPr>
                <p:cNvSpPr txBox="1"/>
                <p:nvPr/>
              </p:nvSpPr>
              <p:spPr>
                <a:xfrm>
                  <a:off x="910999" y="5012822"/>
                  <a:ext cx="3270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특징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4DAC136-A754-F1A9-626D-2A5020C07D10}"/>
                    </a:ext>
                  </a:extLst>
                </p:cNvPr>
                <p:cNvSpPr txBox="1"/>
                <p:nvPr/>
              </p:nvSpPr>
              <p:spPr>
                <a:xfrm>
                  <a:off x="1886546" y="4924338"/>
                  <a:ext cx="1755289" cy="392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88900" indent="-88900">
                    <a:spcAft>
                      <a:spcPts val="300"/>
                    </a:spcAft>
                    <a:buClr>
                      <a:srgbClr val="00A99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예절 및 협동 관련 내용 삭제</a:t>
                  </a:r>
                  <a:endParaRPr lang="en-US" altLang="ko-KR" sz="1150" dirty="0"/>
                </a:p>
                <a:p>
                  <a:r>
                    <a:rPr lang="ko-KR" altLang="en-US" sz="1150" dirty="0"/>
                    <a:t>내용요소 축소</a:t>
                  </a:r>
                  <a:r>
                    <a:rPr lang="en-US" altLang="ko-KR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rPr>
                    <a:t>(7</a:t>
                  </a:r>
                  <a:r>
                    <a: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rPr>
                    <a:t>개 </a:t>
                  </a:r>
                  <a:r>
                    <a:rPr lang="en-US" altLang="ko-KR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  <a:sym typeface="나눔스퀘어라운드 Bold" panose="05000000000000000000" pitchFamily="2" charset="2"/>
                    </a:rPr>
                    <a:t>→ </a:t>
                  </a:r>
                  <a:r>
                    <a:rPr lang="en-US" altLang="ko-KR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rPr>
                    <a:t>6</a:t>
                  </a:r>
                  <a:r>
                    <a: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rPr>
                    <a:t>개</a:t>
                  </a:r>
                  <a:r>
                    <a:rPr lang="en-US" altLang="ko-KR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rPr>
                    <a:t>)</a:t>
                  </a:r>
                  <a:endPara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endParaRP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1B1DB32-E498-D2CD-E59A-789682B64175}"/>
                  </a:ext>
                </a:extLst>
              </p:cNvPr>
              <p:cNvGrpSpPr/>
              <p:nvPr/>
            </p:nvGrpSpPr>
            <p:grpSpPr>
              <a:xfrm>
                <a:off x="6258590" y="3139055"/>
                <a:ext cx="1226367" cy="534171"/>
                <a:chOff x="6258590" y="3139055"/>
                <a:chExt cx="1226367" cy="534171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9D6ABC1F-BB9F-D9B6-537C-0ED959C42F1B}"/>
                    </a:ext>
                  </a:extLst>
                </p:cNvPr>
                <p:cNvSpPr/>
                <p:nvPr/>
              </p:nvSpPr>
              <p:spPr>
                <a:xfrm>
                  <a:off x="6258590" y="3139055"/>
                  <a:ext cx="1226367" cy="534171"/>
                </a:xfrm>
                <a:prstGeom prst="roundRect">
                  <a:avLst>
                    <a:gd name="adj" fmla="val 14153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78AE3153-B388-D0DF-B83F-E8E2BABEC55F}"/>
                    </a:ext>
                  </a:extLst>
                </p:cNvPr>
                <p:cNvSpPr txBox="1"/>
                <p:nvPr/>
              </p:nvSpPr>
              <p:spPr>
                <a:xfrm>
                  <a:off x="6685825" y="3283030"/>
                  <a:ext cx="37189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/>
                    <a:t>삭제</a:t>
                  </a:r>
                  <a:endParaRPr lang="ko-KR" altLang="en-US" sz="16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826EB69-D2DF-22D7-7D57-EDFDE2BF7A0D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157A43-28AF-BDB5-108F-AAE618161C15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53B0C3-9D38-251A-9635-84CB580BDEC6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60FC89-73E0-BF71-DBD3-CED8F8ABDED8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284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03478C94-AC05-A627-5625-EED6AC12EB98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113" name="사각형: 둥근 모서리 112">
              <a:extLst>
                <a:ext uri="{FF2B5EF4-FFF2-40B4-BE49-F238E27FC236}">
                  <a16:creationId xmlns:a16="http://schemas.microsoft.com/office/drawing/2014/main" id="{7D7060B5-9D8F-4D2A-59A2-D425C6336C94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A519EAD-A6E2-2484-3F17-2C0419D299B3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타인과의 관계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19991DE-3E69-A10A-D275-E4A4ACA32782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94737E-304A-12E8-3B27-3461EE1B6463}"/>
                </a:ext>
              </a:extLst>
            </p:cNvPr>
            <p:cNvSpPr txBox="1"/>
            <p:nvPr/>
          </p:nvSpPr>
          <p:spPr>
            <a:xfrm>
              <a:off x="4156024" y="1867778"/>
              <a:ext cx="83195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F2784B3-5FA5-9D9F-86DF-7DDDF8C377E4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2EEED815-6224-1EA8-F791-6DB80237871C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FA4B40-A63D-0EEB-FBA5-18BA6FD6448A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58F7FB36-3C18-BD93-4402-C2662B51D51D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28C18B80-620E-D4B9-81A3-E9C932CAB4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2FF53F-EF00-70DB-9EF2-F2E96D4B87F9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86E54D1F-E8D9-132C-5534-8A22EBD408D4}"/>
                  </a:ext>
                </a:extLst>
              </p:cNvPr>
              <p:cNvGrpSpPr/>
              <p:nvPr/>
            </p:nvGrpSpPr>
            <p:grpSpPr>
              <a:xfrm>
                <a:off x="5147414" y="2253282"/>
                <a:ext cx="0" cy="1932245"/>
                <a:chOff x="5147414" y="2253282"/>
                <a:chExt cx="0" cy="1932245"/>
              </a:xfrm>
            </p:grpSpPr>
            <p:cxnSp>
              <p:nvCxnSpPr>
                <p:cNvPr id="83" name="직선 연결선 82">
                  <a:extLst>
                    <a:ext uri="{FF2B5EF4-FFF2-40B4-BE49-F238E27FC236}">
                      <a16:creationId xmlns:a16="http://schemas.microsoft.com/office/drawing/2014/main" id="{FE88011A-4DCC-35B6-B425-B59FBEAC96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626754"/>
                  <a:ext cx="0" cy="1558773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>
                  <a:extLst>
                    <a:ext uri="{FF2B5EF4-FFF2-40B4-BE49-F238E27FC236}">
                      <a16:creationId xmlns:a16="http://schemas.microsoft.com/office/drawing/2014/main" id="{D16E0123-622B-E5C9-4EAF-FF95E9AC10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253282"/>
                  <a:ext cx="0" cy="222312"/>
                </a:xfrm>
                <a:prstGeom prst="line">
                  <a:avLst/>
                </a:prstGeom>
                <a:ln w="15875">
                  <a:solidFill>
                    <a:schemeClr val="tx1">
                      <a:alpha val="2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3D775CEC-9A87-40B2-74BC-D9DFE7D4AD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16D46E-D7CB-3CD1-1DB5-1DB088F98A3A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DFBCA533-CF9E-C285-1465-A345EA3E519E}"/>
                  </a:ext>
                </a:extLst>
              </p:cNvPr>
              <p:cNvGrpSpPr/>
              <p:nvPr/>
            </p:nvGrpSpPr>
            <p:grpSpPr>
              <a:xfrm>
                <a:off x="1800819" y="2674513"/>
                <a:ext cx="3405870" cy="1470790"/>
                <a:chOff x="1886544" y="2672408"/>
                <a:chExt cx="3405870" cy="1470790"/>
              </a:xfrm>
            </p:grpSpPr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C1F8C59D-1C4E-1692-AD01-897A41B864C0}"/>
                    </a:ext>
                  </a:extLst>
                </p:cNvPr>
                <p:cNvGrpSpPr/>
                <p:nvPr/>
              </p:nvGrpSpPr>
              <p:grpSpPr>
                <a:xfrm>
                  <a:off x="1886545" y="2672408"/>
                  <a:ext cx="3035575" cy="176972"/>
                  <a:chOff x="599605" y="4057560"/>
                  <a:chExt cx="3492464" cy="203608"/>
                </a:xfrm>
              </p:grpSpPr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15B5E185-1002-6871-4120-B5267B1CA97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3238543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가족의 행복을 위해 무엇을 해야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효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우애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DFC47A45-D8F2-307E-6065-339667B58AC0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18B2E261-13BB-43EC-C55E-4EB9C193468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9B76AB16-A9BC-838B-9A25-F50A9A3CBE20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21C364E9-E981-B049-2B87-5EF6261B4E87}"/>
                    </a:ext>
                  </a:extLst>
                </p:cNvPr>
                <p:cNvGrpSpPr/>
                <p:nvPr/>
              </p:nvGrpSpPr>
              <p:grpSpPr>
                <a:xfrm>
                  <a:off x="1886545" y="2950571"/>
                  <a:ext cx="3405869" cy="176972"/>
                  <a:chOff x="599605" y="4057560"/>
                  <a:chExt cx="3918490" cy="203608"/>
                </a:xfrm>
              </p:grpSpPr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CE99DB51-2061-9BB8-B9FF-D52304E9D309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3664570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-30" dirty="0"/>
                      <a:t>친구와 사이좋게 지내기 위해 어떻게 해야할까</a:t>
                    </a:r>
                    <a:r>
                      <a:rPr lang="en-US" altLang="ko-KR" sz="1150" spc="-30" dirty="0"/>
                      <a:t>?</a:t>
                    </a:r>
                    <a:r>
                      <a:rPr lang="en-US" altLang="ko-KR" sz="1150" spc="-3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spc="-3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우정</a:t>
                    </a:r>
                    <a:r>
                      <a:rPr lang="en-US" altLang="ko-KR" sz="1150" spc="-3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spc="-3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31C951F4-F5B7-5BF8-FD0D-7C8F0B992FD1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F6837F5D-73FD-11EC-F980-D23925D7DB2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4038DF33-B310-0AEE-4D32-946E4A17F7E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8DE9FCFA-7455-A8D7-B4AD-08E9E1CA6375}"/>
                    </a:ext>
                  </a:extLst>
                </p:cNvPr>
                <p:cNvGrpSpPr/>
                <p:nvPr/>
              </p:nvGrpSpPr>
              <p:grpSpPr>
                <a:xfrm>
                  <a:off x="1886545" y="3228734"/>
                  <a:ext cx="3207098" cy="176972"/>
                  <a:chOff x="599605" y="4057560"/>
                  <a:chExt cx="3689802" cy="203608"/>
                </a:xfrm>
              </p:grpSpPr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9DF6B32E-153E-97E5-6338-8BB9CBE1DA6E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3435881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서로 생각이 다를 때 어떻게 해야할까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공감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FD19A75F-CD1B-4E36-FA22-A767FCE1E928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BFD8AF2D-FC69-AB0A-1358-697368FA8200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56EB854A-6532-3DEB-1A12-CD9867E3E8C4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ACCD6F9E-1DCC-7909-3D0C-E29CFED37F17}"/>
                    </a:ext>
                  </a:extLst>
                </p:cNvPr>
                <p:cNvGrpSpPr/>
                <p:nvPr/>
              </p:nvGrpSpPr>
              <p:grpSpPr>
                <a:xfrm>
                  <a:off x="1886545" y="3506897"/>
                  <a:ext cx="2291782" cy="176972"/>
                  <a:chOff x="599605" y="4057560"/>
                  <a:chExt cx="2636721" cy="203608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B14DBA10-7740-207F-8930-C64B513AD24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2382801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우리는 남을 왜 도와야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봉사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53" name="자유형: 도형 52">
                    <a:extLst>
                      <a:ext uri="{FF2B5EF4-FFF2-40B4-BE49-F238E27FC236}">
                        <a16:creationId xmlns:a16="http://schemas.microsoft.com/office/drawing/2014/main" id="{84845FFC-7F9B-C8C7-2A21-478C39BDEBC9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DB769C45-7BE4-C354-859A-8EF34C043B6E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5" name="자유형: 도형 54">
                    <a:extLst>
                      <a:ext uri="{FF2B5EF4-FFF2-40B4-BE49-F238E27FC236}">
                        <a16:creationId xmlns:a16="http://schemas.microsoft.com/office/drawing/2014/main" id="{EB668F1F-6847-75BC-2B23-8B30B3DFB17B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6EAEC149-0B6D-DE04-660C-37E5070B2B65}"/>
                    </a:ext>
                  </a:extLst>
                </p:cNvPr>
                <p:cNvGrpSpPr/>
                <p:nvPr/>
              </p:nvGrpSpPr>
              <p:grpSpPr>
                <a:xfrm>
                  <a:off x="1886544" y="3789255"/>
                  <a:ext cx="2739020" cy="353943"/>
                  <a:chOff x="599605" y="4062401"/>
                  <a:chExt cx="3151269" cy="407216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2739EAF-2BD5-5FF3-EDA6-1505CE661D61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401"/>
                    <a:ext cx="2897349" cy="4072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사이버 공간에서 지켜야할 것은 무엇일까</a:t>
                    </a:r>
                    <a:r>
                      <a:rPr lang="en-US" altLang="ko-KR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사이버 예절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준법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F7C3EA3A-9DED-12C7-7C45-82775D8D764D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90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9FBFE212-F47D-77F3-86E6-DFDBEC74A737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57AB04C0-DF55-562A-E530-D72274C598CB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31ACF236-4DD4-1655-56E4-CFCFAB0B9765}"/>
                  </a:ext>
                </a:extLst>
              </p:cNvPr>
              <p:cNvGrpSpPr/>
              <p:nvPr/>
            </p:nvGrpSpPr>
            <p:grpSpPr>
              <a:xfrm>
                <a:off x="5249538" y="2649709"/>
                <a:ext cx="3314498" cy="1520397"/>
                <a:chOff x="5335263" y="2622802"/>
                <a:chExt cx="3314498" cy="1520397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E986DC52-25AF-9936-4DAF-635CA03526BB}"/>
                    </a:ext>
                  </a:extLst>
                </p:cNvPr>
                <p:cNvGrpSpPr/>
                <p:nvPr/>
              </p:nvGrpSpPr>
              <p:grpSpPr>
                <a:xfrm>
                  <a:off x="5335264" y="2622802"/>
                  <a:ext cx="2504982" cy="176972"/>
                  <a:chOff x="599605" y="4057571"/>
                  <a:chExt cx="2882010" cy="203609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F43AF504-AC5E-A1A6-86C1-A0FD8449E1C5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628089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가족의 행복을 위해 무엇을 해야 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A1E293D2-C4FF-231C-89F9-4AABED0455EF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67DFE02E-748A-816D-870A-CED1690ACE4B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D24B57A8-2166-C304-AD7F-759CC0197D3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794C4F8F-5F43-6597-6406-604E20491473}"/>
                    </a:ext>
                  </a:extLst>
                </p:cNvPr>
                <p:cNvGrpSpPr/>
                <p:nvPr/>
              </p:nvGrpSpPr>
              <p:grpSpPr>
                <a:xfrm>
                  <a:off x="5335264" y="2914416"/>
                  <a:ext cx="2737417" cy="176972"/>
                  <a:chOff x="599605" y="4057571"/>
                  <a:chExt cx="3149428" cy="203609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9B35B04-66F1-0574-E33A-45A45B8FB12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1"/>
                    <a:ext cx="2895508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친구끼리 배려해야 하는 이유는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91A749C3-8FEC-1FFD-A4E6-C9AF6296E506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80501A1E-295C-C1B3-305B-E011AFA9D221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8BC3230A-EDA9-9503-F811-83125B543314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9E7CB678-03D1-D7D5-4AE8-2B8581CA7142}"/>
                    </a:ext>
                  </a:extLst>
                </p:cNvPr>
                <p:cNvGrpSpPr/>
                <p:nvPr/>
              </p:nvGrpSpPr>
              <p:grpSpPr>
                <a:xfrm>
                  <a:off x="5335264" y="3206028"/>
                  <a:ext cx="3043592" cy="176972"/>
                  <a:chOff x="599605" y="4057564"/>
                  <a:chExt cx="3501687" cy="203607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907F8912-2BAB-B581-7C82-FA44404E2775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4"/>
                    <a:ext cx="3247766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서로의 다름을 존중해야 하는 이유는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32" name="자유형: 도형 31">
                    <a:extLst>
                      <a:ext uri="{FF2B5EF4-FFF2-40B4-BE49-F238E27FC236}">
                        <a16:creationId xmlns:a16="http://schemas.microsoft.com/office/drawing/2014/main" id="{18E30244-8D67-6A53-3D34-B07B373F5E57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3" name="자유형: 도형 32">
                    <a:extLst>
                      <a:ext uri="{FF2B5EF4-FFF2-40B4-BE49-F238E27FC236}">
                        <a16:creationId xmlns:a16="http://schemas.microsoft.com/office/drawing/2014/main" id="{B8922243-34AC-45D3-3537-9555DF85B776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9155891E-B51E-4CEE-4E2D-B31C160CC11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C20A4A03-7F08-303B-A9D7-64A0387FC952}"/>
                    </a:ext>
                  </a:extLst>
                </p:cNvPr>
                <p:cNvGrpSpPr/>
                <p:nvPr/>
              </p:nvGrpSpPr>
              <p:grpSpPr>
                <a:xfrm>
                  <a:off x="5335264" y="3497642"/>
                  <a:ext cx="3019545" cy="176972"/>
                  <a:chOff x="599605" y="4057560"/>
                  <a:chExt cx="3474020" cy="203607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F8611BE-0EC0-24FB-284E-0833E5B2C697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3220100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타인을 왜 도와야 하며</a:t>
                    </a:r>
                    <a:r>
                      <a:rPr lang="en-US" altLang="ko-KR" sz="1150" dirty="0"/>
                      <a:t>, </a:t>
                    </a:r>
                    <a:r>
                      <a:rPr lang="ko-KR" altLang="en-US" sz="1150" dirty="0"/>
                      <a:t>어떻게 도울 수 있을까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4ED78F8E-06FF-5474-75ED-6FACF1E4BF59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3277F696-1D1E-C5A1-D6C4-9E65D285944F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C848CA5A-644E-7198-D444-5A89A2C3F398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7C599840-B0E9-657B-9F90-DAAD91657288}"/>
                    </a:ext>
                  </a:extLst>
                </p:cNvPr>
                <p:cNvGrpSpPr/>
                <p:nvPr/>
              </p:nvGrpSpPr>
              <p:grpSpPr>
                <a:xfrm>
                  <a:off x="5335263" y="3789256"/>
                  <a:ext cx="3314498" cy="353943"/>
                  <a:chOff x="599605" y="4057572"/>
                  <a:chExt cx="3813364" cy="407215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9FF30B2-E374-2A41-861B-50D23FAD83D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2"/>
                    <a:ext cx="3559444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-3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디지털 사회에서 발생하는 문제를 어떻게 해결할까</a:t>
                    </a:r>
                    <a:r>
                      <a:rPr lang="en-US" altLang="ko-KR" sz="1150" spc="-3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</a:p>
                  <a:p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(3</a:t>
                    </a:r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영역으로 이동</a:t>
                    </a:r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3F21D7B5-7F9D-053B-38B9-F9475DEDBBCA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C47CFEE4-32E1-B2C7-FBCD-AAB6C2F9857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2E3A7720-8F21-5CFD-615B-1ABC389DE83F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3" name="사각형: 둥근 위쪽 모서리 2">
                <a:extLst>
                  <a:ext uri="{FF2B5EF4-FFF2-40B4-BE49-F238E27FC236}">
                    <a16:creationId xmlns:a16="http://schemas.microsoft.com/office/drawing/2014/main" id="{2844AE10-BE82-7CFB-1F53-389724E92A53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56831B-630D-3C36-F837-C9AF79F62111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B654A13-AB1B-62B4-73B8-C98DAFEE8536}"/>
                  </a:ext>
                </a:extLst>
              </p:cNvPr>
              <p:cNvSpPr txBox="1"/>
              <p:nvPr/>
            </p:nvSpPr>
            <p:spPr>
              <a:xfrm>
                <a:off x="1886546" y="4601173"/>
                <a:ext cx="5774017" cy="103874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en-US" altLang="ko-KR" sz="1150" dirty="0"/>
                  <a:t>2</a:t>
                </a:r>
                <a:r>
                  <a:rPr lang="ko-KR" altLang="en-US" sz="1150" dirty="0"/>
                  <a:t>영역의 핵심가치인 배려를 지식</a:t>
                </a:r>
                <a:r>
                  <a:rPr lang="en-US" altLang="ko-KR" sz="1150" dirty="0"/>
                  <a:t> · </a:t>
                </a:r>
                <a:r>
                  <a:rPr lang="ko-KR" altLang="en-US" sz="1150" dirty="0"/>
                  <a:t>이해에 직접적으로 제시</a:t>
                </a:r>
                <a:endParaRPr lang="en-US" altLang="ko-KR" sz="1150" dirty="0"/>
              </a:p>
              <a:p>
                <a:r>
                  <a:rPr lang="ko-KR" altLang="en-US" sz="1150" dirty="0"/>
                  <a:t>생각의 차이에 대한 이해를 확장하여 근본적인 차이에 대한 존중을 강조</a:t>
                </a:r>
              </a:p>
              <a:p>
                <a:r>
                  <a:rPr lang="ko-KR" altLang="en-US" sz="1150" dirty="0"/>
                  <a:t>봉사에 관한 탐구과정을 비롯해 구체적인 실천 방법 교육 강조</a:t>
                </a:r>
              </a:p>
              <a:p>
                <a:r>
                  <a:rPr lang="ko-KR" altLang="en-US" sz="1150" dirty="0"/>
                  <a:t>사이버 공간에서 발생하는 문제를 디지털 사회에서 발생하는 다양한 문제들로 확장하여 탐구</a:t>
                </a:r>
                <a:br>
                  <a:rPr lang="en-US" altLang="ko-KR" sz="1150" dirty="0"/>
                </a:b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(3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영역 이동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)</a:t>
                </a:r>
                <a:endParaRPr lang="ko-KR" altLang="en-US" sz="1150" dirty="0"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endParaRPr>
              </a:p>
            </p:txBody>
          </p:sp>
        </p:grp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09B6634C-0BD3-4557-6D3E-2AA527727359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DA6D2D1-130B-91AC-6D01-6C466514AABF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DBAA28A-AFB1-C044-F822-3A1DD41A4FAC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25020B-D5F1-5E82-D4E0-3F1689AD7DCD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070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3C1EDDFD-FEE7-17BB-F731-F38CF3417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2942"/>
              </p:ext>
            </p:extLst>
          </p:nvPr>
        </p:nvGraphicFramePr>
        <p:xfrm>
          <a:off x="435470" y="2979851"/>
          <a:ext cx="8273065" cy="319309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149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313557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690747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817263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400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4007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487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공정한 사회를 위해서 내가 할 일은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디지털 사회에서 발생하는 문제를 어떻게 해결할까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통일은 왜 필요할까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인권을 존중해야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정의로운 공동체를 위해 어떻게 행동해야 하는가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통일과정과 통일 이후 사회는 어떤 모습이어야 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다른 나라의 사람들까지 사랑해야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중학교 도덕과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9204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불공정한 사례 분석을 통해 공정사회를 위해 내가 할 일 탐색하기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디지털 사회에서 발생하는 문제를 알아보고 해결 방안 탐색하기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통일의 필요성 설명하기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 관련 문제 사례 조사하기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정의로운 공동체를 위한 규칙 고안하기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통일과정과 통일 이후 바람직한 사회 모습 탐색하기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4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다른 나라의 사람들이 겪는 문제를 살펴보고 해결 방안 생각하기</a:t>
                      </a: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848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공정을 실천하려는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정보통신 윤리의식 함양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 감수성 함양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 감수성 함양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정의로운 공동체 형성 의지 함양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통일을 추구하는 태도와 의지 함양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인류를 사랑하는 태도</a:t>
                      </a:r>
                    </a:p>
                  </a:txBody>
                  <a:tcPr marL="64770" marR="64770" marT="17907" marB="17907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pic>
        <p:nvPicPr>
          <p:cNvPr id="90" name="그림 89">
            <a:extLst>
              <a:ext uri="{FF2B5EF4-FFF2-40B4-BE49-F238E27FC236}">
                <a16:creationId xmlns:a16="http://schemas.microsoft.com/office/drawing/2014/main" id="{DFDA2E49-D491-2A57-2FE9-A74494E3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369" y="1099185"/>
            <a:ext cx="1116000" cy="251273"/>
          </a:xfrm>
          <a:prstGeom prst="rect">
            <a:avLst/>
          </a:prstGeom>
        </p:spPr>
      </p:pic>
      <p:grpSp>
        <p:nvGrpSpPr>
          <p:cNvPr id="96" name="그룹 95">
            <a:extLst>
              <a:ext uri="{FF2B5EF4-FFF2-40B4-BE49-F238E27FC236}">
                <a16:creationId xmlns:a16="http://schemas.microsoft.com/office/drawing/2014/main" id="{68D7A356-5820-C69E-8707-C0B8BBB61606}"/>
              </a:ext>
            </a:extLst>
          </p:cNvPr>
          <p:cNvGrpSpPr/>
          <p:nvPr/>
        </p:nvGrpSpPr>
        <p:grpSpPr>
          <a:xfrm>
            <a:off x="6164024" y="1234270"/>
            <a:ext cx="1337639" cy="642486"/>
            <a:chOff x="6597927" y="1129189"/>
            <a:chExt cx="1337639" cy="64248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75646C-C336-09C6-261C-3892594F9A64}"/>
                </a:ext>
              </a:extLst>
            </p:cNvPr>
            <p:cNvSpPr txBox="1"/>
            <p:nvPr/>
          </p:nvSpPr>
          <p:spPr>
            <a:xfrm>
              <a:off x="6865194" y="1237677"/>
              <a:ext cx="803104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sz="1300" dirty="0">
                  <a:solidFill>
                    <a:srgbClr val="00A99D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디지털</a:t>
              </a:r>
              <a:endParaRPr lang="en-US" altLang="ko-KR" sz="1300" dirty="0">
                <a:solidFill>
                  <a:srgbClr val="00A99D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solidFill>
                    <a:srgbClr val="00A99D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시민성 강조</a:t>
              </a: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D23E2469-7BA5-11D2-8888-538D9202F024}"/>
                </a:ext>
              </a:extLst>
            </p:cNvPr>
            <p:cNvGrpSpPr/>
            <p:nvPr/>
          </p:nvGrpSpPr>
          <p:grpSpPr>
            <a:xfrm>
              <a:off x="6597927" y="1129189"/>
              <a:ext cx="1337639" cy="642486"/>
              <a:chOff x="2043096" y="2643282"/>
              <a:chExt cx="5060499" cy="1568838"/>
            </a:xfrm>
            <a:solidFill>
              <a:srgbClr val="00A99D"/>
            </a:solidFill>
          </p:grpSpPr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C8234C66-3BB4-E392-F248-7F3DA81B686E}"/>
                  </a:ext>
                </a:extLst>
              </p:cNvPr>
              <p:cNvSpPr/>
              <p:nvPr/>
            </p:nvSpPr>
            <p:spPr>
              <a:xfrm>
                <a:off x="4597050" y="2730340"/>
                <a:ext cx="84" cy="127"/>
              </a:xfrm>
              <a:custGeom>
                <a:avLst/>
                <a:gdLst>
                  <a:gd name="connsiteX0" fmla="*/ 0 w 84"/>
                  <a:gd name="connsiteY0" fmla="*/ 0 h 127"/>
                  <a:gd name="connsiteX1" fmla="*/ 0 w 84"/>
                  <a:gd name="connsiteY1" fmla="*/ 0 h 127"/>
                  <a:gd name="connsiteX2" fmla="*/ 0 w 84"/>
                  <a:gd name="connsiteY2" fmla="*/ 0 h 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" h="12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90" y="286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8141E20B-3E5E-6918-F7B6-202F400A8BED}"/>
                  </a:ext>
                </a:extLst>
              </p:cNvPr>
              <p:cNvSpPr/>
              <p:nvPr/>
            </p:nvSpPr>
            <p:spPr>
              <a:xfrm>
                <a:off x="2043096" y="2643282"/>
                <a:ext cx="5060499" cy="1568838"/>
              </a:xfrm>
              <a:custGeom>
                <a:avLst/>
                <a:gdLst>
                  <a:gd name="connsiteX0" fmla="*/ 5059791 w 5060499"/>
                  <a:gd name="connsiteY0" fmla="*/ 857441 h 1568838"/>
                  <a:gd name="connsiteX1" fmla="*/ 5058553 w 5060499"/>
                  <a:gd name="connsiteY1" fmla="*/ 788099 h 1568838"/>
                  <a:gd name="connsiteX2" fmla="*/ 5043503 w 5060499"/>
                  <a:gd name="connsiteY2" fmla="*/ 738473 h 1568838"/>
                  <a:gd name="connsiteX3" fmla="*/ 5011118 w 5060499"/>
                  <a:gd name="connsiteY3" fmla="*/ 677037 h 1568838"/>
                  <a:gd name="connsiteX4" fmla="*/ 4969780 w 5060499"/>
                  <a:gd name="connsiteY4" fmla="*/ 630460 h 1568838"/>
                  <a:gd name="connsiteX5" fmla="*/ 4895008 w 5060499"/>
                  <a:gd name="connsiteY5" fmla="*/ 542449 h 1568838"/>
                  <a:gd name="connsiteX6" fmla="*/ 4855575 w 5060499"/>
                  <a:gd name="connsiteY6" fmla="*/ 507873 h 1568838"/>
                  <a:gd name="connsiteX7" fmla="*/ 4824143 w 5060499"/>
                  <a:gd name="connsiteY7" fmla="*/ 488252 h 1568838"/>
                  <a:gd name="connsiteX8" fmla="*/ 4825381 w 5060499"/>
                  <a:gd name="connsiteY8" fmla="*/ 472916 h 1568838"/>
                  <a:gd name="connsiteX9" fmla="*/ 4821666 w 5060499"/>
                  <a:gd name="connsiteY9" fmla="*/ 472345 h 1568838"/>
                  <a:gd name="connsiteX10" fmla="*/ 4815284 w 5060499"/>
                  <a:gd name="connsiteY10" fmla="*/ 484442 h 1568838"/>
                  <a:gd name="connsiteX11" fmla="*/ 4814618 w 5060499"/>
                  <a:gd name="connsiteY11" fmla="*/ 461677 h 1568838"/>
                  <a:gd name="connsiteX12" fmla="*/ 4681172 w 5060499"/>
                  <a:gd name="connsiteY12" fmla="*/ 373761 h 1568838"/>
                  <a:gd name="connsiteX13" fmla="*/ 4675457 w 5060499"/>
                  <a:gd name="connsiteY13" fmla="*/ 381572 h 1568838"/>
                  <a:gd name="connsiteX14" fmla="*/ 4669361 w 5060499"/>
                  <a:gd name="connsiteY14" fmla="*/ 376428 h 1568838"/>
                  <a:gd name="connsiteX15" fmla="*/ 4659265 w 5060499"/>
                  <a:gd name="connsiteY15" fmla="*/ 363760 h 1568838"/>
                  <a:gd name="connsiteX16" fmla="*/ 4622498 w 5060499"/>
                  <a:gd name="connsiteY16" fmla="*/ 348425 h 1568838"/>
                  <a:gd name="connsiteX17" fmla="*/ 4592495 w 5060499"/>
                  <a:gd name="connsiteY17" fmla="*/ 330422 h 1568838"/>
                  <a:gd name="connsiteX18" fmla="*/ 4565729 w 5060499"/>
                  <a:gd name="connsiteY18" fmla="*/ 321850 h 1568838"/>
                  <a:gd name="connsiteX19" fmla="*/ 4531535 w 5060499"/>
                  <a:gd name="connsiteY19" fmla="*/ 303467 h 1568838"/>
                  <a:gd name="connsiteX20" fmla="*/ 4531535 w 5060499"/>
                  <a:gd name="connsiteY20" fmla="*/ 316611 h 1568838"/>
                  <a:gd name="connsiteX21" fmla="*/ 4526677 w 5060499"/>
                  <a:gd name="connsiteY21" fmla="*/ 317373 h 1568838"/>
                  <a:gd name="connsiteX22" fmla="*/ 4521438 w 5060499"/>
                  <a:gd name="connsiteY22" fmla="*/ 300895 h 1568838"/>
                  <a:gd name="connsiteX23" fmla="*/ 4506579 w 5060499"/>
                  <a:gd name="connsiteY23" fmla="*/ 295370 h 1568838"/>
                  <a:gd name="connsiteX24" fmla="*/ 4496102 w 5060499"/>
                  <a:gd name="connsiteY24" fmla="*/ 299561 h 1568838"/>
                  <a:gd name="connsiteX25" fmla="*/ 4461812 w 5060499"/>
                  <a:gd name="connsiteY25" fmla="*/ 294799 h 1568838"/>
                  <a:gd name="connsiteX26" fmla="*/ 4455620 w 5060499"/>
                  <a:gd name="connsiteY26" fmla="*/ 290036 h 1568838"/>
                  <a:gd name="connsiteX27" fmla="*/ 4443047 w 5060499"/>
                  <a:gd name="connsiteY27" fmla="*/ 282131 h 1568838"/>
                  <a:gd name="connsiteX28" fmla="*/ 4438190 w 5060499"/>
                  <a:gd name="connsiteY28" fmla="*/ 284798 h 1568838"/>
                  <a:gd name="connsiteX29" fmla="*/ 4439809 w 5060499"/>
                  <a:gd name="connsiteY29" fmla="*/ 270605 h 1568838"/>
                  <a:gd name="connsiteX30" fmla="*/ 4422569 w 5060499"/>
                  <a:gd name="connsiteY30" fmla="*/ 261271 h 1568838"/>
                  <a:gd name="connsiteX31" fmla="*/ 4417901 w 5060499"/>
                  <a:gd name="connsiteY31" fmla="*/ 268415 h 1568838"/>
                  <a:gd name="connsiteX32" fmla="*/ 4434094 w 5060499"/>
                  <a:gd name="connsiteY32" fmla="*/ 269748 h 1568838"/>
                  <a:gd name="connsiteX33" fmla="*/ 4402280 w 5060499"/>
                  <a:gd name="connsiteY33" fmla="*/ 263652 h 1568838"/>
                  <a:gd name="connsiteX34" fmla="*/ 4378658 w 5060499"/>
                  <a:gd name="connsiteY34" fmla="*/ 243459 h 1568838"/>
                  <a:gd name="connsiteX35" fmla="*/ 4372372 w 5060499"/>
                  <a:gd name="connsiteY35" fmla="*/ 246602 h 1568838"/>
                  <a:gd name="connsiteX36" fmla="*/ 4375896 w 5060499"/>
                  <a:gd name="connsiteY36" fmla="*/ 261366 h 1568838"/>
                  <a:gd name="connsiteX37" fmla="*/ 4364942 w 5060499"/>
                  <a:gd name="connsiteY37" fmla="*/ 256985 h 1568838"/>
                  <a:gd name="connsiteX38" fmla="*/ 4366657 w 5060499"/>
                  <a:gd name="connsiteY38" fmla="*/ 246126 h 1568838"/>
                  <a:gd name="connsiteX39" fmla="*/ 4342463 w 5060499"/>
                  <a:gd name="connsiteY39" fmla="*/ 229553 h 1568838"/>
                  <a:gd name="connsiteX40" fmla="*/ 4340749 w 5060499"/>
                  <a:gd name="connsiteY40" fmla="*/ 250031 h 1568838"/>
                  <a:gd name="connsiteX41" fmla="*/ 4337796 w 5060499"/>
                  <a:gd name="connsiteY41" fmla="*/ 227838 h 1568838"/>
                  <a:gd name="connsiteX42" fmla="*/ 4101862 w 5060499"/>
                  <a:gd name="connsiteY42" fmla="*/ 157639 h 1568838"/>
                  <a:gd name="connsiteX43" fmla="*/ 4102338 w 5060499"/>
                  <a:gd name="connsiteY43" fmla="*/ 168402 h 1568838"/>
                  <a:gd name="connsiteX44" fmla="*/ 4089384 w 5060499"/>
                  <a:gd name="connsiteY44" fmla="*/ 173355 h 1568838"/>
                  <a:gd name="connsiteX45" fmla="*/ 4034901 w 5060499"/>
                  <a:gd name="connsiteY45" fmla="*/ 160973 h 1568838"/>
                  <a:gd name="connsiteX46" fmla="*/ 4025757 w 5060499"/>
                  <a:gd name="connsiteY46" fmla="*/ 153353 h 1568838"/>
                  <a:gd name="connsiteX47" fmla="*/ 4010612 w 5060499"/>
                  <a:gd name="connsiteY47" fmla="*/ 139160 h 1568838"/>
                  <a:gd name="connsiteX48" fmla="*/ 3980323 w 5060499"/>
                  <a:gd name="connsiteY48" fmla="*/ 130874 h 1568838"/>
                  <a:gd name="connsiteX49" fmla="*/ 3948985 w 5060499"/>
                  <a:gd name="connsiteY49" fmla="*/ 122968 h 1568838"/>
                  <a:gd name="connsiteX50" fmla="*/ 3942699 w 5060499"/>
                  <a:gd name="connsiteY50" fmla="*/ 123920 h 1568838"/>
                  <a:gd name="connsiteX51" fmla="*/ 3947271 w 5060499"/>
                  <a:gd name="connsiteY51" fmla="*/ 138398 h 1568838"/>
                  <a:gd name="connsiteX52" fmla="*/ 3916315 w 5060499"/>
                  <a:gd name="connsiteY52" fmla="*/ 133445 h 1568838"/>
                  <a:gd name="connsiteX53" fmla="*/ 3928507 w 5060499"/>
                  <a:gd name="connsiteY53" fmla="*/ 128683 h 1568838"/>
                  <a:gd name="connsiteX54" fmla="*/ 3937746 w 5060499"/>
                  <a:gd name="connsiteY54" fmla="*/ 123158 h 1568838"/>
                  <a:gd name="connsiteX55" fmla="*/ 3934698 w 5060499"/>
                  <a:gd name="connsiteY55" fmla="*/ 119729 h 1568838"/>
                  <a:gd name="connsiteX56" fmla="*/ 3924506 w 5060499"/>
                  <a:gd name="connsiteY56" fmla="*/ 124206 h 1568838"/>
                  <a:gd name="connsiteX57" fmla="*/ 3895169 w 5060499"/>
                  <a:gd name="connsiteY57" fmla="*/ 112871 h 1568838"/>
                  <a:gd name="connsiteX58" fmla="*/ 3887168 w 5060499"/>
                  <a:gd name="connsiteY58" fmla="*/ 123920 h 1568838"/>
                  <a:gd name="connsiteX59" fmla="*/ 3858688 w 5060499"/>
                  <a:gd name="connsiteY59" fmla="*/ 110109 h 1568838"/>
                  <a:gd name="connsiteX60" fmla="*/ 3866880 w 5060499"/>
                  <a:gd name="connsiteY60" fmla="*/ 114300 h 1568838"/>
                  <a:gd name="connsiteX61" fmla="*/ 3865927 w 5060499"/>
                  <a:gd name="connsiteY61" fmla="*/ 116967 h 1568838"/>
                  <a:gd name="connsiteX62" fmla="*/ 3843925 w 5060499"/>
                  <a:gd name="connsiteY62" fmla="*/ 114110 h 1568838"/>
                  <a:gd name="connsiteX63" fmla="*/ 3851259 w 5060499"/>
                  <a:gd name="connsiteY63" fmla="*/ 104013 h 1568838"/>
                  <a:gd name="connsiteX64" fmla="*/ 3823636 w 5060499"/>
                  <a:gd name="connsiteY64" fmla="*/ 100108 h 1568838"/>
                  <a:gd name="connsiteX65" fmla="*/ 3822684 w 5060499"/>
                  <a:gd name="connsiteY65" fmla="*/ 111633 h 1568838"/>
                  <a:gd name="connsiteX66" fmla="*/ 3808492 w 5060499"/>
                  <a:gd name="connsiteY66" fmla="*/ 104775 h 1568838"/>
                  <a:gd name="connsiteX67" fmla="*/ 3792775 w 5060499"/>
                  <a:gd name="connsiteY67" fmla="*/ 95917 h 1568838"/>
                  <a:gd name="connsiteX68" fmla="*/ 3733340 w 5060499"/>
                  <a:gd name="connsiteY68" fmla="*/ 82963 h 1568838"/>
                  <a:gd name="connsiteX69" fmla="*/ 3723338 w 5060499"/>
                  <a:gd name="connsiteY69" fmla="*/ 97631 h 1568838"/>
                  <a:gd name="connsiteX70" fmla="*/ 3719528 w 5060499"/>
                  <a:gd name="connsiteY70" fmla="*/ 95726 h 1568838"/>
                  <a:gd name="connsiteX71" fmla="*/ 3705241 w 5060499"/>
                  <a:gd name="connsiteY71" fmla="*/ 79915 h 1568838"/>
                  <a:gd name="connsiteX72" fmla="*/ 3695240 w 5060499"/>
                  <a:gd name="connsiteY72" fmla="*/ 77343 h 1568838"/>
                  <a:gd name="connsiteX73" fmla="*/ 3621802 w 5060499"/>
                  <a:gd name="connsiteY73" fmla="*/ 67151 h 1568838"/>
                  <a:gd name="connsiteX74" fmla="*/ 3588274 w 5060499"/>
                  <a:gd name="connsiteY74" fmla="*/ 61246 h 1568838"/>
                  <a:gd name="connsiteX75" fmla="*/ 3584273 w 5060499"/>
                  <a:gd name="connsiteY75" fmla="*/ 71152 h 1568838"/>
                  <a:gd name="connsiteX76" fmla="*/ 3560842 w 5060499"/>
                  <a:gd name="connsiteY76" fmla="*/ 58579 h 1568838"/>
                  <a:gd name="connsiteX77" fmla="*/ 3539887 w 5060499"/>
                  <a:gd name="connsiteY77" fmla="*/ 53816 h 1568838"/>
                  <a:gd name="connsiteX78" fmla="*/ 3369866 w 5060499"/>
                  <a:gd name="connsiteY78" fmla="*/ 39624 h 1568838"/>
                  <a:gd name="connsiteX79" fmla="*/ 3372056 w 5060499"/>
                  <a:gd name="connsiteY79" fmla="*/ 54102 h 1568838"/>
                  <a:gd name="connsiteX80" fmla="*/ 3348244 w 5060499"/>
                  <a:gd name="connsiteY80" fmla="*/ 37814 h 1568838"/>
                  <a:gd name="connsiteX81" fmla="*/ 3320431 w 5060499"/>
                  <a:gd name="connsiteY81" fmla="*/ 35528 h 1568838"/>
                  <a:gd name="connsiteX82" fmla="*/ 3316049 w 5060499"/>
                  <a:gd name="connsiteY82" fmla="*/ 51340 h 1568838"/>
                  <a:gd name="connsiteX83" fmla="*/ 3303571 w 5060499"/>
                  <a:gd name="connsiteY83" fmla="*/ 47054 h 1568838"/>
                  <a:gd name="connsiteX84" fmla="*/ 3257851 w 5060499"/>
                  <a:gd name="connsiteY84" fmla="*/ 46101 h 1568838"/>
                  <a:gd name="connsiteX85" fmla="*/ 3181270 w 5060499"/>
                  <a:gd name="connsiteY85" fmla="*/ 39910 h 1568838"/>
                  <a:gd name="connsiteX86" fmla="*/ 3064303 w 5060499"/>
                  <a:gd name="connsiteY86" fmla="*/ 32195 h 1568838"/>
                  <a:gd name="connsiteX87" fmla="*/ 3041443 w 5060499"/>
                  <a:gd name="connsiteY87" fmla="*/ 27813 h 1568838"/>
                  <a:gd name="connsiteX88" fmla="*/ 3028680 w 5060499"/>
                  <a:gd name="connsiteY88" fmla="*/ 30004 h 1568838"/>
                  <a:gd name="connsiteX89" fmla="*/ 3027823 w 5060499"/>
                  <a:gd name="connsiteY89" fmla="*/ 17431 h 1568838"/>
                  <a:gd name="connsiteX90" fmla="*/ 3021155 w 5060499"/>
                  <a:gd name="connsiteY90" fmla="*/ 26575 h 1568838"/>
                  <a:gd name="connsiteX91" fmla="*/ 3018202 w 5060499"/>
                  <a:gd name="connsiteY91" fmla="*/ 30099 h 1568838"/>
                  <a:gd name="connsiteX92" fmla="*/ 3013535 w 5060499"/>
                  <a:gd name="connsiteY92" fmla="*/ 28099 h 1568838"/>
                  <a:gd name="connsiteX93" fmla="*/ 3008582 w 5060499"/>
                  <a:gd name="connsiteY93" fmla="*/ 27432 h 1568838"/>
                  <a:gd name="connsiteX94" fmla="*/ 2998295 w 5060499"/>
                  <a:gd name="connsiteY94" fmla="*/ 26765 h 1568838"/>
                  <a:gd name="connsiteX95" fmla="*/ 2988961 w 5060499"/>
                  <a:gd name="connsiteY95" fmla="*/ 24670 h 1568838"/>
                  <a:gd name="connsiteX96" fmla="*/ 2975911 w 5060499"/>
                  <a:gd name="connsiteY96" fmla="*/ 24575 h 1568838"/>
                  <a:gd name="connsiteX97" fmla="*/ 2941336 w 5060499"/>
                  <a:gd name="connsiteY97" fmla="*/ 10097 h 1568838"/>
                  <a:gd name="connsiteX98" fmla="*/ 2939717 w 5060499"/>
                  <a:gd name="connsiteY98" fmla="*/ 28956 h 1568838"/>
                  <a:gd name="connsiteX99" fmla="*/ 2929239 w 5060499"/>
                  <a:gd name="connsiteY99" fmla="*/ 21241 h 1568838"/>
                  <a:gd name="connsiteX100" fmla="*/ 2909617 w 5060499"/>
                  <a:gd name="connsiteY100" fmla="*/ 10097 h 1568838"/>
                  <a:gd name="connsiteX101" fmla="*/ 2854468 w 5060499"/>
                  <a:gd name="connsiteY101" fmla="*/ 7525 h 1568838"/>
                  <a:gd name="connsiteX102" fmla="*/ 2828560 w 5060499"/>
                  <a:gd name="connsiteY102" fmla="*/ 7144 h 1568838"/>
                  <a:gd name="connsiteX103" fmla="*/ 2810081 w 5060499"/>
                  <a:gd name="connsiteY103" fmla="*/ 10478 h 1568838"/>
                  <a:gd name="connsiteX104" fmla="*/ 2809319 w 5060499"/>
                  <a:gd name="connsiteY104" fmla="*/ 7334 h 1568838"/>
                  <a:gd name="connsiteX105" fmla="*/ 2794841 w 5060499"/>
                  <a:gd name="connsiteY105" fmla="*/ 20765 h 1568838"/>
                  <a:gd name="connsiteX106" fmla="*/ 2783697 w 5060499"/>
                  <a:gd name="connsiteY106" fmla="*/ 5239 h 1568838"/>
                  <a:gd name="connsiteX107" fmla="*/ 2758932 w 5060499"/>
                  <a:gd name="connsiteY107" fmla="*/ 10192 h 1568838"/>
                  <a:gd name="connsiteX108" fmla="*/ 2756170 w 5060499"/>
                  <a:gd name="connsiteY108" fmla="*/ 8858 h 1568838"/>
                  <a:gd name="connsiteX109" fmla="*/ 2727500 w 5060499"/>
                  <a:gd name="connsiteY109" fmla="*/ 15335 h 1568838"/>
                  <a:gd name="connsiteX110" fmla="*/ 2712355 w 5060499"/>
                  <a:gd name="connsiteY110" fmla="*/ 4096 h 1568838"/>
                  <a:gd name="connsiteX111" fmla="*/ 2692162 w 5060499"/>
                  <a:gd name="connsiteY111" fmla="*/ 6191 h 1568838"/>
                  <a:gd name="connsiteX112" fmla="*/ 2688923 w 5060499"/>
                  <a:gd name="connsiteY112" fmla="*/ 13907 h 1568838"/>
                  <a:gd name="connsiteX113" fmla="*/ 2687018 w 5060499"/>
                  <a:gd name="connsiteY113" fmla="*/ 10478 h 1568838"/>
                  <a:gd name="connsiteX114" fmla="*/ 2660539 w 5060499"/>
                  <a:gd name="connsiteY114" fmla="*/ 17907 h 1568838"/>
                  <a:gd name="connsiteX115" fmla="*/ 2653871 w 5060499"/>
                  <a:gd name="connsiteY115" fmla="*/ 7430 h 1568838"/>
                  <a:gd name="connsiteX116" fmla="*/ 2654443 w 5060499"/>
                  <a:gd name="connsiteY116" fmla="*/ 16955 h 1568838"/>
                  <a:gd name="connsiteX117" fmla="*/ 2648823 w 5060499"/>
                  <a:gd name="connsiteY117" fmla="*/ 17431 h 1568838"/>
                  <a:gd name="connsiteX118" fmla="*/ 2646442 w 5060499"/>
                  <a:gd name="connsiteY118" fmla="*/ 5524 h 1568838"/>
                  <a:gd name="connsiteX119" fmla="*/ 2614438 w 5060499"/>
                  <a:gd name="connsiteY119" fmla="*/ 2953 h 1568838"/>
                  <a:gd name="connsiteX120" fmla="*/ 2596054 w 5060499"/>
                  <a:gd name="connsiteY120" fmla="*/ 13811 h 1568838"/>
                  <a:gd name="connsiteX121" fmla="*/ 2572813 w 5060499"/>
                  <a:gd name="connsiteY121" fmla="*/ 10192 h 1568838"/>
                  <a:gd name="connsiteX122" fmla="*/ 2559193 w 5060499"/>
                  <a:gd name="connsiteY122" fmla="*/ 16859 h 1568838"/>
                  <a:gd name="connsiteX123" fmla="*/ 2530618 w 5060499"/>
                  <a:gd name="connsiteY123" fmla="*/ 14859 h 1568838"/>
                  <a:gd name="connsiteX124" fmla="*/ 2535190 w 5060499"/>
                  <a:gd name="connsiteY124" fmla="*/ 3048 h 1568838"/>
                  <a:gd name="connsiteX125" fmla="*/ 2532142 w 5060499"/>
                  <a:gd name="connsiteY125" fmla="*/ 0 h 1568838"/>
                  <a:gd name="connsiteX126" fmla="*/ 2524617 w 5060499"/>
                  <a:gd name="connsiteY126" fmla="*/ 9049 h 1568838"/>
                  <a:gd name="connsiteX127" fmla="*/ 2500138 w 5060499"/>
                  <a:gd name="connsiteY127" fmla="*/ 4667 h 1568838"/>
                  <a:gd name="connsiteX128" fmla="*/ 2489660 w 5060499"/>
                  <a:gd name="connsiteY128" fmla="*/ 3905 h 1568838"/>
                  <a:gd name="connsiteX129" fmla="*/ 2493756 w 5060499"/>
                  <a:gd name="connsiteY129" fmla="*/ 12954 h 1568838"/>
                  <a:gd name="connsiteX130" fmla="*/ 2479087 w 5060499"/>
                  <a:gd name="connsiteY130" fmla="*/ 10478 h 1568838"/>
                  <a:gd name="connsiteX131" fmla="*/ 2464705 w 5060499"/>
                  <a:gd name="connsiteY131" fmla="*/ 1619 h 1568838"/>
                  <a:gd name="connsiteX132" fmla="*/ 2466134 w 5060499"/>
                  <a:gd name="connsiteY132" fmla="*/ 12478 h 1568838"/>
                  <a:gd name="connsiteX133" fmla="*/ 2454037 w 5060499"/>
                  <a:gd name="connsiteY133" fmla="*/ 2953 h 1568838"/>
                  <a:gd name="connsiteX134" fmla="*/ 2444607 w 5060499"/>
                  <a:gd name="connsiteY134" fmla="*/ 15716 h 1568838"/>
                  <a:gd name="connsiteX135" fmla="*/ 2443750 w 5060499"/>
                  <a:gd name="connsiteY135" fmla="*/ 7715 h 1568838"/>
                  <a:gd name="connsiteX136" fmla="*/ 2420794 w 5060499"/>
                  <a:gd name="connsiteY136" fmla="*/ 3810 h 1568838"/>
                  <a:gd name="connsiteX137" fmla="*/ 2394696 w 5060499"/>
                  <a:gd name="connsiteY137" fmla="*/ 8287 h 1568838"/>
                  <a:gd name="connsiteX138" fmla="*/ 2372503 w 5060499"/>
                  <a:gd name="connsiteY138" fmla="*/ 3524 h 1568838"/>
                  <a:gd name="connsiteX139" fmla="*/ 2367740 w 5060499"/>
                  <a:gd name="connsiteY139" fmla="*/ 17336 h 1568838"/>
                  <a:gd name="connsiteX140" fmla="*/ 2364692 w 5060499"/>
                  <a:gd name="connsiteY140" fmla="*/ 16764 h 1568838"/>
                  <a:gd name="connsiteX141" fmla="*/ 2365645 w 5060499"/>
                  <a:gd name="connsiteY141" fmla="*/ 5239 h 1568838"/>
                  <a:gd name="connsiteX142" fmla="*/ 2339546 w 5060499"/>
                  <a:gd name="connsiteY142" fmla="*/ 5429 h 1568838"/>
                  <a:gd name="connsiteX143" fmla="*/ 2290778 w 5060499"/>
                  <a:gd name="connsiteY143" fmla="*/ 16859 h 1568838"/>
                  <a:gd name="connsiteX144" fmla="*/ 2276491 w 5060499"/>
                  <a:gd name="connsiteY144" fmla="*/ 6763 h 1568838"/>
                  <a:gd name="connsiteX145" fmla="*/ 2259631 w 5060499"/>
                  <a:gd name="connsiteY145" fmla="*/ 7906 h 1568838"/>
                  <a:gd name="connsiteX146" fmla="*/ 2251916 w 5060499"/>
                  <a:gd name="connsiteY146" fmla="*/ 11621 h 1568838"/>
                  <a:gd name="connsiteX147" fmla="*/ 2231818 w 5060499"/>
                  <a:gd name="connsiteY147" fmla="*/ 8954 h 1568838"/>
                  <a:gd name="connsiteX148" fmla="*/ 2210673 w 5060499"/>
                  <a:gd name="connsiteY148" fmla="*/ 10859 h 1568838"/>
                  <a:gd name="connsiteX149" fmla="*/ 2168382 w 5060499"/>
                  <a:gd name="connsiteY149" fmla="*/ 10573 h 1568838"/>
                  <a:gd name="connsiteX150" fmla="*/ 2125138 w 5060499"/>
                  <a:gd name="connsiteY150" fmla="*/ 15716 h 1568838"/>
                  <a:gd name="connsiteX151" fmla="*/ 2103802 w 5060499"/>
                  <a:gd name="connsiteY151" fmla="*/ 16002 h 1568838"/>
                  <a:gd name="connsiteX152" fmla="*/ 2064274 w 5060499"/>
                  <a:gd name="connsiteY152" fmla="*/ 20860 h 1568838"/>
                  <a:gd name="connsiteX153" fmla="*/ 2056844 w 5060499"/>
                  <a:gd name="connsiteY153" fmla="*/ 15621 h 1568838"/>
                  <a:gd name="connsiteX154" fmla="*/ 2018554 w 5060499"/>
                  <a:gd name="connsiteY154" fmla="*/ 19050 h 1568838"/>
                  <a:gd name="connsiteX155" fmla="*/ 1987883 w 5060499"/>
                  <a:gd name="connsiteY155" fmla="*/ 20574 h 1568838"/>
                  <a:gd name="connsiteX156" fmla="*/ 1972262 w 5060499"/>
                  <a:gd name="connsiteY156" fmla="*/ 26956 h 1568838"/>
                  <a:gd name="connsiteX157" fmla="*/ 1931305 w 5060499"/>
                  <a:gd name="connsiteY157" fmla="*/ 33719 h 1568838"/>
                  <a:gd name="connsiteX158" fmla="*/ 1931019 w 5060499"/>
                  <a:gd name="connsiteY158" fmla="*/ 19145 h 1568838"/>
                  <a:gd name="connsiteX159" fmla="*/ 1877203 w 5060499"/>
                  <a:gd name="connsiteY159" fmla="*/ 27908 h 1568838"/>
                  <a:gd name="connsiteX160" fmla="*/ 1858153 w 5060499"/>
                  <a:gd name="connsiteY160" fmla="*/ 28861 h 1568838"/>
                  <a:gd name="connsiteX161" fmla="*/ 1824148 w 5060499"/>
                  <a:gd name="connsiteY161" fmla="*/ 32957 h 1568838"/>
                  <a:gd name="connsiteX162" fmla="*/ 1819195 w 5060499"/>
                  <a:gd name="connsiteY162" fmla="*/ 31242 h 1568838"/>
                  <a:gd name="connsiteX163" fmla="*/ 1779762 w 5060499"/>
                  <a:gd name="connsiteY163" fmla="*/ 34671 h 1568838"/>
                  <a:gd name="connsiteX164" fmla="*/ 1775380 w 5060499"/>
                  <a:gd name="connsiteY164" fmla="*/ 36100 h 1568838"/>
                  <a:gd name="connsiteX165" fmla="*/ 1760331 w 5060499"/>
                  <a:gd name="connsiteY165" fmla="*/ 39338 h 1568838"/>
                  <a:gd name="connsiteX166" fmla="*/ 1748329 w 5060499"/>
                  <a:gd name="connsiteY166" fmla="*/ 42577 h 1568838"/>
                  <a:gd name="connsiteX167" fmla="*/ 1725374 w 5060499"/>
                  <a:gd name="connsiteY167" fmla="*/ 49625 h 1568838"/>
                  <a:gd name="connsiteX168" fmla="*/ 1707181 w 5060499"/>
                  <a:gd name="connsiteY168" fmla="*/ 43244 h 1568838"/>
                  <a:gd name="connsiteX169" fmla="*/ 1690894 w 5060499"/>
                  <a:gd name="connsiteY169" fmla="*/ 44196 h 1568838"/>
                  <a:gd name="connsiteX170" fmla="*/ 1673082 w 5060499"/>
                  <a:gd name="connsiteY170" fmla="*/ 48387 h 1568838"/>
                  <a:gd name="connsiteX171" fmla="*/ 1662319 w 5060499"/>
                  <a:gd name="connsiteY171" fmla="*/ 51054 h 1568838"/>
                  <a:gd name="connsiteX172" fmla="*/ 1641554 w 5060499"/>
                  <a:gd name="connsiteY172" fmla="*/ 50102 h 1568838"/>
                  <a:gd name="connsiteX173" fmla="*/ 1634696 w 5060499"/>
                  <a:gd name="connsiteY173" fmla="*/ 46863 h 1568838"/>
                  <a:gd name="connsiteX174" fmla="*/ 1631934 w 5060499"/>
                  <a:gd name="connsiteY174" fmla="*/ 52483 h 1568838"/>
                  <a:gd name="connsiteX175" fmla="*/ 1628029 w 5060499"/>
                  <a:gd name="connsiteY175" fmla="*/ 59627 h 1568838"/>
                  <a:gd name="connsiteX176" fmla="*/ 1619456 w 5060499"/>
                  <a:gd name="connsiteY176" fmla="*/ 60579 h 1568838"/>
                  <a:gd name="connsiteX177" fmla="*/ 1617932 w 5060499"/>
                  <a:gd name="connsiteY177" fmla="*/ 50483 h 1568838"/>
                  <a:gd name="connsiteX178" fmla="*/ 1615551 w 5060499"/>
                  <a:gd name="connsiteY178" fmla="*/ 50197 h 1568838"/>
                  <a:gd name="connsiteX179" fmla="*/ 1611836 w 5060499"/>
                  <a:gd name="connsiteY179" fmla="*/ 58007 h 1568838"/>
                  <a:gd name="connsiteX180" fmla="*/ 1592881 w 5060499"/>
                  <a:gd name="connsiteY180" fmla="*/ 53150 h 1568838"/>
                  <a:gd name="connsiteX181" fmla="*/ 1590024 w 5060499"/>
                  <a:gd name="connsiteY181" fmla="*/ 61055 h 1568838"/>
                  <a:gd name="connsiteX182" fmla="*/ 1575355 w 5060499"/>
                  <a:gd name="connsiteY182" fmla="*/ 58674 h 1568838"/>
                  <a:gd name="connsiteX183" fmla="*/ 1546399 w 5060499"/>
                  <a:gd name="connsiteY183" fmla="*/ 67342 h 1568838"/>
                  <a:gd name="connsiteX184" fmla="*/ 1510490 w 5060499"/>
                  <a:gd name="connsiteY184" fmla="*/ 64770 h 1568838"/>
                  <a:gd name="connsiteX185" fmla="*/ 1510871 w 5060499"/>
                  <a:gd name="connsiteY185" fmla="*/ 69628 h 1568838"/>
                  <a:gd name="connsiteX186" fmla="*/ 1491440 w 5060499"/>
                  <a:gd name="connsiteY186" fmla="*/ 68961 h 1568838"/>
                  <a:gd name="connsiteX187" fmla="*/ 1472581 w 5060499"/>
                  <a:gd name="connsiteY187" fmla="*/ 72295 h 1568838"/>
                  <a:gd name="connsiteX188" fmla="*/ 1462960 w 5060499"/>
                  <a:gd name="connsiteY188" fmla="*/ 73914 h 1568838"/>
                  <a:gd name="connsiteX189" fmla="*/ 1424289 w 5060499"/>
                  <a:gd name="connsiteY189" fmla="*/ 72009 h 1568838"/>
                  <a:gd name="connsiteX190" fmla="*/ 1420860 w 5060499"/>
                  <a:gd name="connsiteY190" fmla="*/ 75819 h 1568838"/>
                  <a:gd name="connsiteX191" fmla="*/ 1421050 w 5060499"/>
                  <a:gd name="connsiteY191" fmla="*/ 78010 h 1568838"/>
                  <a:gd name="connsiteX192" fmla="*/ 1432385 w 5060499"/>
                  <a:gd name="connsiteY192" fmla="*/ 77438 h 1568838"/>
                  <a:gd name="connsiteX193" fmla="*/ 1432861 w 5060499"/>
                  <a:gd name="connsiteY193" fmla="*/ 80867 h 1568838"/>
                  <a:gd name="connsiteX194" fmla="*/ 1389904 w 5060499"/>
                  <a:gd name="connsiteY194" fmla="*/ 87535 h 1568838"/>
                  <a:gd name="connsiteX195" fmla="*/ 1392571 w 5060499"/>
                  <a:gd name="connsiteY195" fmla="*/ 74390 h 1568838"/>
                  <a:gd name="connsiteX196" fmla="*/ 1378569 w 5060499"/>
                  <a:gd name="connsiteY196" fmla="*/ 87059 h 1568838"/>
                  <a:gd name="connsiteX197" fmla="*/ 1300654 w 5060499"/>
                  <a:gd name="connsiteY197" fmla="*/ 99155 h 1568838"/>
                  <a:gd name="connsiteX198" fmla="*/ 1293796 w 5060499"/>
                  <a:gd name="connsiteY198" fmla="*/ 96869 h 1568838"/>
                  <a:gd name="connsiteX199" fmla="*/ 1279985 w 5060499"/>
                  <a:gd name="connsiteY199" fmla="*/ 89059 h 1568838"/>
                  <a:gd name="connsiteX200" fmla="*/ 1277509 w 5060499"/>
                  <a:gd name="connsiteY200" fmla="*/ 92202 h 1568838"/>
                  <a:gd name="connsiteX201" fmla="*/ 1283414 w 5060499"/>
                  <a:gd name="connsiteY201" fmla="*/ 104775 h 1568838"/>
                  <a:gd name="connsiteX202" fmla="*/ 1215691 w 5060499"/>
                  <a:gd name="connsiteY202" fmla="*/ 113919 h 1568838"/>
                  <a:gd name="connsiteX203" fmla="*/ 1193498 w 5060499"/>
                  <a:gd name="connsiteY203" fmla="*/ 116681 h 1568838"/>
                  <a:gd name="connsiteX204" fmla="*/ 1149397 w 5060499"/>
                  <a:gd name="connsiteY204" fmla="*/ 124587 h 1568838"/>
                  <a:gd name="connsiteX205" fmla="*/ 1120346 w 5060499"/>
                  <a:gd name="connsiteY205" fmla="*/ 127254 h 1568838"/>
                  <a:gd name="connsiteX206" fmla="*/ 1081389 w 5060499"/>
                  <a:gd name="connsiteY206" fmla="*/ 137065 h 1568838"/>
                  <a:gd name="connsiteX207" fmla="*/ 1053481 w 5060499"/>
                  <a:gd name="connsiteY207" fmla="*/ 135636 h 1568838"/>
                  <a:gd name="connsiteX208" fmla="*/ 1033478 w 5060499"/>
                  <a:gd name="connsiteY208" fmla="*/ 146685 h 1568838"/>
                  <a:gd name="connsiteX209" fmla="*/ 1016428 w 5060499"/>
                  <a:gd name="connsiteY209" fmla="*/ 150686 h 1568838"/>
                  <a:gd name="connsiteX210" fmla="*/ 1006903 w 5060499"/>
                  <a:gd name="connsiteY210" fmla="*/ 151067 h 1568838"/>
                  <a:gd name="connsiteX211" fmla="*/ 1009475 w 5060499"/>
                  <a:gd name="connsiteY211" fmla="*/ 141446 h 1568838"/>
                  <a:gd name="connsiteX212" fmla="*/ 995664 w 5060499"/>
                  <a:gd name="connsiteY212" fmla="*/ 147638 h 1568838"/>
                  <a:gd name="connsiteX213" fmla="*/ 953087 w 5060499"/>
                  <a:gd name="connsiteY213" fmla="*/ 164687 h 1568838"/>
                  <a:gd name="connsiteX214" fmla="*/ 949944 w 5060499"/>
                  <a:gd name="connsiteY214" fmla="*/ 164021 h 1568838"/>
                  <a:gd name="connsiteX215" fmla="*/ 906224 w 5060499"/>
                  <a:gd name="connsiteY215" fmla="*/ 173450 h 1568838"/>
                  <a:gd name="connsiteX216" fmla="*/ 882602 w 5060499"/>
                  <a:gd name="connsiteY216" fmla="*/ 179927 h 1568838"/>
                  <a:gd name="connsiteX217" fmla="*/ 872696 w 5060499"/>
                  <a:gd name="connsiteY217" fmla="*/ 177451 h 1568838"/>
                  <a:gd name="connsiteX218" fmla="*/ 869743 w 5060499"/>
                  <a:gd name="connsiteY218" fmla="*/ 184404 h 1568838"/>
                  <a:gd name="connsiteX219" fmla="*/ 841549 w 5060499"/>
                  <a:gd name="connsiteY219" fmla="*/ 195739 h 1568838"/>
                  <a:gd name="connsiteX220" fmla="*/ 811450 w 5060499"/>
                  <a:gd name="connsiteY220" fmla="*/ 197358 h 1568838"/>
                  <a:gd name="connsiteX221" fmla="*/ 807545 w 5060499"/>
                  <a:gd name="connsiteY221" fmla="*/ 207645 h 1568838"/>
                  <a:gd name="connsiteX222" fmla="*/ 804592 w 5060499"/>
                  <a:gd name="connsiteY222" fmla="*/ 206978 h 1568838"/>
                  <a:gd name="connsiteX223" fmla="*/ 804783 w 5060499"/>
                  <a:gd name="connsiteY223" fmla="*/ 197167 h 1568838"/>
                  <a:gd name="connsiteX224" fmla="*/ 761063 w 5060499"/>
                  <a:gd name="connsiteY224" fmla="*/ 217265 h 1568838"/>
                  <a:gd name="connsiteX225" fmla="*/ 697627 w 5060499"/>
                  <a:gd name="connsiteY225" fmla="*/ 233934 h 1568838"/>
                  <a:gd name="connsiteX226" fmla="*/ 699532 w 5060499"/>
                  <a:gd name="connsiteY226" fmla="*/ 241840 h 1568838"/>
                  <a:gd name="connsiteX227" fmla="*/ 681339 w 5060499"/>
                  <a:gd name="connsiteY227" fmla="*/ 237173 h 1568838"/>
                  <a:gd name="connsiteX228" fmla="*/ 664099 w 5060499"/>
                  <a:gd name="connsiteY228" fmla="*/ 244030 h 1568838"/>
                  <a:gd name="connsiteX229" fmla="*/ 658098 w 5060499"/>
                  <a:gd name="connsiteY229" fmla="*/ 249746 h 1568838"/>
                  <a:gd name="connsiteX230" fmla="*/ 624189 w 5060499"/>
                  <a:gd name="connsiteY230" fmla="*/ 262319 h 1568838"/>
                  <a:gd name="connsiteX231" fmla="*/ 604948 w 5060499"/>
                  <a:gd name="connsiteY231" fmla="*/ 268510 h 1568838"/>
                  <a:gd name="connsiteX232" fmla="*/ 599614 w 5060499"/>
                  <a:gd name="connsiteY232" fmla="*/ 278130 h 1568838"/>
                  <a:gd name="connsiteX233" fmla="*/ 595614 w 5060499"/>
                  <a:gd name="connsiteY233" fmla="*/ 277559 h 1568838"/>
                  <a:gd name="connsiteX234" fmla="*/ 593899 w 5060499"/>
                  <a:gd name="connsiteY234" fmla="*/ 268034 h 1568838"/>
                  <a:gd name="connsiteX235" fmla="*/ 589708 w 5060499"/>
                  <a:gd name="connsiteY235" fmla="*/ 263557 h 1568838"/>
                  <a:gd name="connsiteX236" fmla="*/ 571135 w 5060499"/>
                  <a:gd name="connsiteY236" fmla="*/ 283274 h 1568838"/>
                  <a:gd name="connsiteX237" fmla="*/ 542655 w 5060499"/>
                  <a:gd name="connsiteY237" fmla="*/ 290608 h 1568838"/>
                  <a:gd name="connsiteX238" fmla="*/ 486934 w 5060499"/>
                  <a:gd name="connsiteY238" fmla="*/ 323564 h 1568838"/>
                  <a:gd name="connsiteX239" fmla="*/ 468169 w 5060499"/>
                  <a:gd name="connsiteY239" fmla="*/ 329946 h 1568838"/>
                  <a:gd name="connsiteX240" fmla="*/ 451120 w 5060499"/>
                  <a:gd name="connsiteY240" fmla="*/ 335280 h 1568838"/>
                  <a:gd name="connsiteX241" fmla="*/ 434737 w 5060499"/>
                  <a:gd name="connsiteY241" fmla="*/ 346615 h 1568838"/>
                  <a:gd name="connsiteX242" fmla="*/ 414544 w 5060499"/>
                  <a:gd name="connsiteY242" fmla="*/ 355378 h 1568838"/>
                  <a:gd name="connsiteX243" fmla="*/ 392350 w 5060499"/>
                  <a:gd name="connsiteY243" fmla="*/ 370713 h 1568838"/>
                  <a:gd name="connsiteX244" fmla="*/ 358060 w 5060499"/>
                  <a:gd name="connsiteY244" fmla="*/ 385191 h 1568838"/>
                  <a:gd name="connsiteX245" fmla="*/ 286432 w 5060499"/>
                  <a:gd name="connsiteY245" fmla="*/ 425291 h 1568838"/>
                  <a:gd name="connsiteX246" fmla="*/ 173847 w 5060499"/>
                  <a:gd name="connsiteY246" fmla="*/ 503682 h 1568838"/>
                  <a:gd name="connsiteX247" fmla="*/ 120316 w 5060499"/>
                  <a:gd name="connsiteY247" fmla="*/ 555403 h 1568838"/>
                  <a:gd name="connsiteX248" fmla="*/ 72787 w 5060499"/>
                  <a:gd name="connsiteY248" fmla="*/ 616458 h 1568838"/>
                  <a:gd name="connsiteX249" fmla="*/ 32305 w 5060499"/>
                  <a:gd name="connsiteY249" fmla="*/ 699992 h 1568838"/>
                  <a:gd name="connsiteX250" fmla="*/ 6493 w 5060499"/>
                  <a:gd name="connsiteY250" fmla="*/ 777907 h 1568838"/>
                  <a:gd name="connsiteX251" fmla="*/ 16 w 5060499"/>
                  <a:gd name="connsiteY251" fmla="*/ 859536 h 1568838"/>
                  <a:gd name="connsiteX252" fmla="*/ 5159 w 5060499"/>
                  <a:gd name="connsiteY252" fmla="*/ 874300 h 1568838"/>
                  <a:gd name="connsiteX253" fmla="*/ 7826 w 5060499"/>
                  <a:gd name="connsiteY253" fmla="*/ 885158 h 1568838"/>
                  <a:gd name="connsiteX254" fmla="*/ 5921 w 5060499"/>
                  <a:gd name="connsiteY254" fmla="*/ 908114 h 1568838"/>
                  <a:gd name="connsiteX255" fmla="*/ 14684 w 5060499"/>
                  <a:gd name="connsiteY255" fmla="*/ 947452 h 1568838"/>
                  <a:gd name="connsiteX256" fmla="*/ 25638 w 5060499"/>
                  <a:gd name="connsiteY256" fmla="*/ 969836 h 1568838"/>
                  <a:gd name="connsiteX257" fmla="*/ 30877 w 5060499"/>
                  <a:gd name="connsiteY257" fmla="*/ 941165 h 1568838"/>
                  <a:gd name="connsiteX258" fmla="*/ 18589 w 5060499"/>
                  <a:gd name="connsiteY258" fmla="*/ 927830 h 1568838"/>
                  <a:gd name="connsiteX259" fmla="*/ 17161 w 5060499"/>
                  <a:gd name="connsiteY259" fmla="*/ 910399 h 1568838"/>
                  <a:gd name="connsiteX260" fmla="*/ 35734 w 5060499"/>
                  <a:gd name="connsiteY260" fmla="*/ 918496 h 1568838"/>
                  <a:gd name="connsiteX261" fmla="*/ 37735 w 5060499"/>
                  <a:gd name="connsiteY261" fmla="*/ 936593 h 1568838"/>
                  <a:gd name="connsiteX262" fmla="*/ 46783 w 5060499"/>
                  <a:gd name="connsiteY262" fmla="*/ 959930 h 1568838"/>
                  <a:gd name="connsiteX263" fmla="*/ 61642 w 5060499"/>
                  <a:gd name="connsiteY263" fmla="*/ 991362 h 1568838"/>
                  <a:gd name="connsiteX264" fmla="*/ 77073 w 5060499"/>
                  <a:gd name="connsiteY264" fmla="*/ 1026128 h 1568838"/>
                  <a:gd name="connsiteX265" fmla="*/ 74596 w 5060499"/>
                  <a:gd name="connsiteY265" fmla="*/ 1034415 h 1568838"/>
                  <a:gd name="connsiteX266" fmla="*/ 64976 w 5060499"/>
                  <a:gd name="connsiteY266" fmla="*/ 1028795 h 1568838"/>
                  <a:gd name="connsiteX267" fmla="*/ 43735 w 5060499"/>
                  <a:gd name="connsiteY267" fmla="*/ 1005364 h 1568838"/>
                  <a:gd name="connsiteX268" fmla="*/ 36496 w 5060499"/>
                  <a:gd name="connsiteY268" fmla="*/ 977741 h 1568838"/>
                  <a:gd name="connsiteX269" fmla="*/ 23066 w 5060499"/>
                  <a:gd name="connsiteY269" fmla="*/ 986028 h 1568838"/>
                  <a:gd name="connsiteX270" fmla="*/ 37258 w 5060499"/>
                  <a:gd name="connsiteY270" fmla="*/ 1004888 h 1568838"/>
                  <a:gd name="connsiteX271" fmla="*/ 42116 w 5060499"/>
                  <a:gd name="connsiteY271" fmla="*/ 1016889 h 1568838"/>
                  <a:gd name="connsiteX272" fmla="*/ 44783 w 5060499"/>
                  <a:gd name="connsiteY272" fmla="*/ 1025557 h 1568838"/>
                  <a:gd name="connsiteX273" fmla="*/ 72120 w 5060499"/>
                  <a:gd name="connsiteY273" fmla="*/ 1063847 h 1568838"/>
                  <a:gd name="connsiteX274" fmla="*/ 248428 w 5060499"/>
                  <a:gd name="connsiteY274" fmla="*/ 1189768 h 1568838"/>
                  <a:gd name="connsiteX275" fmla="*/ 344154 w 5060499"/>
                  <a:gd name="connsiteY275" fmla="*/ 1233011 h 1568838"/>
                  <a:gd name="connsiteX276" fmla="*/ 467598 w 5060499"/>
                  <a:gd name="connsiteY276" fmla="*/ 1280160 h 1568838"/>
                  <a:gd name="connsiteX277" fmla="*/ 647620 w 5060499"/>
                  <a:gd name="connsiteY277" fmla="*/ 1333119 h 1568838"/>
                  <a:gd name="connsiteX278" fmla="*/ 724963 w 5060499"/>
                  <a:gd name="connsiteY278" fmla="*/ 1352836 h 1568838"/>
                  <a:gd name="connsiteX279" fmla="*/ 831548 w 5060499"/>
                  <a:gd name="connsiteY279" fmla="*/ 1373886 h 1568838"/>
                  <a:gd name="connsiteX280" fmla="*/ 886793 w 5060499"/>
                  <a:gd name="connsiteY280" fmla="*/ 1385125 h 1568838"/>
                  <a:gd name="connsiteX281" fmla="*/ 930703 w 5060499"/>
                  <a:gd name="connsiteY281" fmla="*/ 1390936 h 1568838"/>
                  <a:gd name="connsiteX282" fmla="*/ 977566 w 5060499"/>
                  <a:gd name="connsiteY282" fmla="*/ 1399889 h 1568838"/>
                  <a:gd name="connsiteX283" fmla="*/ 1043670 w 5060499"/>
                  <a:gd name="connsiteY283" fmla="*/ 1414748 h 1568838"/>
                  <a:gd name="connsiteX284" fmla="*/ 1194736 w 5060499"/>
                  <a:gd name="connsiteY284" fmla="*/ 1438466 h 1568838"/>
                  <a:gd name="connsiteX285" fmla="*/ 1272937 w 5060499"/>
                  <a:gd name="connsiteY285" fmla="*/ 1446752 h 1568838"/>
                  <a:gd name="connsiteX286" fmla="*/ 1325705 w 5060499"/>
                  <a:gd name="connsiteY286" fmla="*/ 1457801 h 1568838"/>
                  <a:gd name="connsiteX287" fmla="*/ 1371616 w 5060499"/>
                  <a:gd name="connsiteY287" fmla="*/ 1464183 h 1568838"/>
                  <a:gd name="connsiteX288" fmla="*/ 1422098 w 5060499"/>
                  <a:gd name="connsiteY288" fmla="*/ 1468469 h 1568838"/>
                  <a:gd name="connsiteX289" fmla="*/ 1415335 w 5060499"/>
                  <a:gd name="connsiteY289" fmla="*/ 1489043 h 1568838"/>
                  <a:gd name="connsiteX290" fmla="*/ 1410287 w 5060499"/>
                  <a:gd name="connsiteY290" fmla="*/ 1487519 h 1568838"/>
                  <a:gd name="connsiteX291" fmla="*/ 1412859 w 5060499"/>
                  <a:gd name="connsiteY291" fmla="*/ 1475137 h 1568838"/>
                  <a:gd name="connsiteX292" fmla="*/ 1389999 w 5060499"/>
                  <a:gd name="connsiteY292" fmla="*/ 1480947 h 1568838"/>
                  <a:gd name="connsiteX293" fmla="*/ 1370663 w 5060499"/>
                  <a:gd name="connsiteY293" fmla="*/ 1477994 h 1568838"/>
                  <a:gd name="connsiteX294" fmla="*/ 1334087 w 5060499"/>
                  <a:gd name="connsiteY294" fmla="*/ 1494092 h 1568838"/>
                  <a:gd name="connsiteX295" fmla="*/ 1331706 w 5060499"/>
                  <a:gd name="connsiteY295" fmla="*/ 1508093 h 1568838"/>
                  <a:gd name="connsiteX296" fmla="*/ 1353899 w 5060499"/>
                  <a:gd name="connsiteY296" fmla="*/ 1524857 h 1568838"/>
                  <a:gd name="connsiteX297" fmla="*/ 1334944 w 5060499"/>
                  <a:gd name="connsiteY297" fmla="*/ 1541812 h 1568838"/>
                  <a:gd name="connsiteX298" fmla="*/ 1311608 w 5060499"/>
                  <a:gd name="connsiteY298" fmla="*/ 1547146 h 1568838"/>
                  <a:gd name="connsiteX299" fmla="*/ 1303321 w 5060499"/>
                  <a:gd name="connsiteY299" fmla="*/ 1555242 h 1568838"/>
                  <a:gd name="connsiteX300" fmla="*/ 1313608 w 5060499"/>
                  <a:gd name="connsiteY300" fmla="*/ 1559814 h 1568838"/>
                  <a:gd name="connsiteX301" fmla="*/ 1368282 w 5060499"/>
                  <a:gd name="connsiteY301" fmla="*/ 1562576 h 1568838"/>
                  <a:gd name="connsiteX302" fmla="*/ 1396381 w 5060499"/>
                  <a:gd name="connsiteY302" fmla="*/ 1559814 h 1568838"/>
                  <a:gd name="connsiteX303" fmla="*/ 1397809 w 5060499"/>
                  <a:gd name="connsiteY303" fmla="*/ 1559814 h 1568838"/>
                  <a:gd name="connsiteX304" fmla="*/ 1405048 w 5060499"/>
                  <a:gd name="connsiteY304" fmla="*/ 1568101 h 1568838"/>
                  <a:gd name="connsiteX305" fmla="*/ 1422955 w 5060499"/>
                  <a:gd name="connsiteY305" fmla="*/ 1563910 h 1568838"/>
                  <a:gd name="connsiteX306" fmla="*/ 1430099 w 5060499"/>
                  <a:gd name="connsiteY306" fmla="*/ 1563910 h 1568838"/>
                  <a:gd name="connsiteX307" fmla="*/ 1456769 w 5060499"/>
                  <a:gd name="connsiteY307" fmla="*/ 1561529 h 1568838"/>
                  <a:gd name="connsiteX308" fmla="*/ 1479058 w 5060499"/>
                  <a:gd name="connsiteY308" fmla="*/ 1558671 h 1568838"/>
                  <a:gd name="connsiteX309" fmla="*/ 1486201 w 5060499"/>
                  <a:gd name="connsiteY309" fmla="*/ 1558290 h 1568838"/>
                  <a:gd name="connsiteX310" fmla="*/ 1504585 w 5060499"/>
                  <a:gd name="connsiteY310" fmla="*/ 1556957 h 1568838"/>
                  <a:gd name="connsiteX311" fmla="*/ 1544304 w 5060499"/>
                  <a:gd name="connsiteY311" fmla="*/ 1560290 h 1568838"/>
                  <a:gd name="connsiteX312" fmla="*/ 1552210 w 5060499"/>
                  <a:gd name="connsiteY312" fmla="*/ 1552004 h 1568838"/>
                  <a:gd name="connsiteX313" fmla="*/ 1606788 w 5060499"/>
                  <a:gd name="connsiteY313" fmla="*/ 1558385 h 1568838"/>
                  <a:gd name="connsiteX314" fmla="*/ 1678702 w 5060499"/>
                  <a:gd name="connsiteY314" fmla="*/ 1555147 h 1568838"/>
                  <a:gd name="connsiteX315" fmla="*/ 1693846 w 5060499"/>
                  <a:gd name="connsiteY315" fmla="*/ 1550003 h 1568838"/>
                  <a:gd name="connsiteX316" fmla="*/ 1702038 w 5060499"/>
                  <a:gd name="connsiteY316" fmla="*/ 1554099 h 1568838"/>
                  <a:gd name="connsiteX317" fmla="*/ 1794049 w 5060499"/>
                  <a:gd name="connsiteY317" fmla="*/ 1549146 h 1568838"/>
                  <a:gd name="connsiteX318" fmla="*/ 1823672 w 5060499"/>
                  <a:gd name="connsiteY318" fmla="*/ 1545527 h 1568838"/>
                  <a:gd name="connsiteX319" fmla="*/ 1835293 w 5060499"/>
                  <a:gd name="connsiteY319" fmla="*/ 1537430 h 1568838"/>
                  <a:gd name="connsiteX320" fmla="*/ 1848628 w 5060499"/>
                  <a:gd name="connsiteY320" fmla="*/ 1538573 h 1568838"/>
                  <a:gd name="connsiteX321" fmla="*/ 1847580 w 5060499"/>
                  <a:gd name="connsiteY321" fmla="*/ 1550575 h 1568838"/>
                  <a:gd name="connsiteX322" fmla="*/ 1858343 w 5060499"/>
                  <a:gd name="connsiteY322" fmla="*/ 1535621 h 1568838"/>
                  <a:gd name="connsiteX323" fmla="*/ 1861010 w 5060499"/>
                  <a:gd name="connsiteY323" fmla="*/ 1543241 h 1568838"/>
                  <a:gd name="connsiteX324" fmla="*/ 1930066 w 5060499"/>
                  <a:gd name="connsiteY324" fmla="*/ 1536287 h 1568838"/>
                  <a:gd name="connsiteX325" fmla="*/ 1933876 w 5060499"/>
                  <a:gd name="connsiteY325" fmla="*/ 1545812 h 1568838"/>
                  <a:gd name="connsiteX326" fmla="*/ 1946735 w 5060499"/>
                  <a:gd name="connsiteY326" fmla="*/ 1537430 h 1568838"/>
                  <a:gd name="connsiteX327" fmla="*/ 1951974 w 5060499"/>
                  <a:gd name="connsiteY327" fmla="*/ 1542764 h 1568838"/>
                  <a:gd name="connsiteX328" fmla="*/ 1975405 w 5060499"/>
                  <a:gd name="connsiteY328" fmla="*/ 1542193 h 1568838"/>
                  <a:gd name="connsiteX329" fmla="*/ 1984359 w 5060499"/>
                  <a:gd name="connsiteY329" fmla="*/ 1542479 h 1568838"/>
                  <a:gd name="connsiteX330" fmla="*/ 2015791 w 5060499"/>
                  <a:gd name="connsiteY330" fmla="*/ 1542002 h 1568838"/>
                  <a:gd name="connsiteX331" fmla="*/ 2109232 w 5060499"/>
                  <a:gd name="connsiteY331" fmla="*/ 1544955 h 1568838"/>
                  <a:gd name="connsiteX332" fmla="*/ 2203625 w 5060499"/>
                  <a:gd name="connsiteY332" fmla="*/ 1546479 h 1568838"/>
                  <a:gd name="connsiteX333" fmla="*/ 2301351 w 5060499"/>
                  <a:gd name="connsiteY333" fmla="*/ 1552385 h 1568838"/>
                  <a:gd name="connsiteX334" fmla="*/ 2380694 w 5060499"/>
                  <a:gd name="connsiteY334" fmla="*/ 1552956 h 1568838"/>
                  <a:gd name="connsiteX335" fmla="*/ 2419937 w 5060499"/>
                  <a:gd name="connsiteY335" fmla="*/ 1552385 h 1568838"/>
                  <a:gd name="connsiteX336" fmla="*/ 2451941 w 5060499"/>
                  <a:gd name="connsiteY336" fmla="*/ 1552194 h 1568838"/>
                  <a:gd name="connsiteX337" fmla="*/ 2527093 w 5060499"/>
                  <a:gd name="connsiteY337" fmla="*/ 1554766 h 1568838"/>
                  <a:gd name="connsiteX338" fmla="*/ 2613200 w 5060499"/>
                  <a:gd name="connsiteY338" fmla="*/ 1554099 h 1568838"/>
                  <a:gd name="connsiteX339" fmla="*/ 2712355 w 5060499"/>
                  <a:gd name="connsiteY339" fmla="*/ 1550765 h 1568838"/>
                  <a:gd name="connsiteX340" fmla="*/ 2797318 w 5060499"/>
                  <a:gd name="connsiteY340" fmla="*/ 1546670 h 1568838"/>
                  <a:gd name="connsiteX341" fmla="*/ 3003820 w 5060499"/>
                  <a:gd name="connsiteY341" fmla="*/ 1536764 h 1568838"/>
                  <a:gd name="connsiteX342" fmla="*/ 3073543 w 5060499"/>
                  <a:gd name="connsiteY342" fmla="*/ 1529906 h 1568838"/>
                  <a:gd name="connsiteX343" fmla="*/ 3171650 w 5060499"/>
                  <a:gd name="connsiteY343" fmla="*/ 1529334 h 1568838"/>
                  <a:gd name="connsiteX344" fmla="*/ 3210226 w 5060499"/>
                  <a:gd name="connsiteY344" fmla="*/ 1524667 h 1568838"/>
                  <a:gd name="connsiteX345" fmla="*/ 3218704 w 5060499"/>
                  <a:gd name="connsiteY345" fmla="*/ 1514666 h 1568838"/>
                  <a:gd name="connsiteX346" fmla="*/ 3206893 w 5060499"/>
                  <a:gd name="connsiteY346" fmla="*/ 1511237 h 1568838"/>
                  <a:gd name="connsiteX347" fmla="*/ 3112500 w 5060499"/>
                  <a:gd name="connsiteY347" fmla="*/ 1511808 h 1568838"/>
                  <a:gd name="connsiteX348" fmla="*/ 3078305 w 5060499"/>
                  <a:gd name="connsiteY348" fmla="*/ 1512951 h 1568838"/>
                  <a:gd name="connsiteX349" fmla="*/ 3052302 w 5060499"/>
                  <a:gd name="connsiteY349" fmla="*/ 1511618 h 1568838"/>
                  <a:gd name="connsiteX350" fmla="*/ 3018202 w 5060499"/>
                  <a:gd name="connsiteY350" fmla="*/ 1512284 h 1568838"/>
                  <a:gd name="connsiteX351" fmla="*/ 3010963 w 5060499"/>
                  <a:gd name="connsiteY351" fmla="*/ 1515713 h 1568838"/>
                  <a:gd name="connsiteX352" fmla="*/ 2944193 w 5060499"/>
                  <a:gd name="connsiteY352" fmla="*/ 1515237 h 1568838"/>
                  <a:gd name="connsiteX353" fmla="*/ 2922000 w 5060499"/>
                  <a:gd name="connsiteY353" fmla="*/ 1517047 h 1568838"/>
                  <a:gd name="connsiteX354" fmla="*/ 2915142 w 5060499"/>
                  <a:gd name="connsiteY354" fmla="*/ 1518857 h 1568838"/>
                  <a:gd name="connsiteX355" fmla="*/ 2895806 w 5060499"/>
                  <a:gd name="connsiteY355" fmla="*/ 1520476 h 1568838"/>
                  <a:gd name="connsiteX356" fmla="*/ 2858563 w 5060499"/>
                  <a:gd name="connsiteY356" fmla="*/ 1520666 h 1568838"/>
                  <a:gd name="connsiteX357" fmla="*/ 2848372 w 5060499"/>
                  <a:gd name="connsiteY357" fmla="*/ 1523714 h 1568838"/>
                  <a:gd name="connsiteX358" fmla="*/ 2813986 w 5060499"/>
                  <a:gd name="connsiteY358" fmla="*/ 1525810 h 1568838"/>
                  <a:gd name="connsiteX359" fmla="*/ 2807605 w 5060499"/>
                  <a:gd name="connsiteY359" fmla="*/ 1523714 h 1568838"/>
                  <a:gd name="connsiteX360" fmla="*/ 2781601 w 5060499"/>
                  <a:gd name="connsiteY360" fmla="*/ 1521333 h 1568838"/>
                  <a:gd name="connsiteX361" fmla="*/ 2757122 w 5060499"/>
                  <a:gd name="connsiteY361" fmla="*/ 1524762 h 1568838"/>
                  <a:gd name="connsiteX362" fmla="*/ 2672159 w 5060499"/>
                  <a:gd name="connsiteY362" fmla="*/ 1522476 h 1568838"/>
                  <a:gd name="connsiteX363" fmla="*/ 2631964 w 5060499"/>
                  <a:gd name="connsiteY363" fmla="*/ 1523905 h 1568838"/>
                  <a:gd name="connsiteX364" fmla="*/ 2594626 w 5060499"/>
                  <a:gd name="connsiteY364" fmla="*/ 1521904 h 1568838"/>
                  <a:gd name="connsiteX365" fmla="*/ 2541857 w 5060499"/>
                  <a:gd name="connsiteY365" fmla="*/ 1518095 h 1568838"/>
                  <a:gd name="connsiteX366" fmla="*/ 2541476 w 5060499"/>
                  <a:gd name="connsiteY366" fmla="*/ 1513713 h 1568838"/>
                  <a:gd name="connsiteX367" fmla="*/ 2620915 w 5060499"/>
                  <a:gd name="connsiteY367" fmla="*/ 1508474 h 1568838"/>
                  <a:gd name="connsiteX368" fmla="*/ 2623486 w 5060499"/>
                  <a:gd name="connsiteY368" fmla="*/ 1498949 h 1568838"/>
                  <a:gd name="connsiteX369" fmla="*/ 2638441 w 5060499"/>
                  <a:gd name="connsiteY369" fmla="*/ 1504569 h 1568838"/>
                  <a:gd name="connsiteX370" fmla="*/ 2706735 w 5060499"/>
                  <a:gd name="connsiteY370" fmla="*/ 1501902 h 1568838"/>
                  <a:gd name="connsiteX371" fmla="*/ 2734167 w 5060499"/>
                  <a:gd name="connsiteY371" fmla="*/ 1492568 h 1568838"/>
                  <a:gd name="connsiteX372" fmla="*/ 2746359 w 5060499"/>
                  <a:gd name="connsiteY372" fmla="*/ 1499045 h 1568838"/>
                  <a:gd name="connsiteX373" fmla="*/ 2789793 w 5060499"/>
                  <a:gd name="connsiteY373" fmla="*/ 1495616 h 1568838"/>
                  <a:gd name="connsiteX374" fmla="*/ 2804366 w 5060499"/>
                  <a:gd name="connsiteY374" fmla="*/ 1489710 h 1568838"/>
                  <a:gd name="connsiteX375" fmla="*/ 2823226 w 5060499"/>
                  <a:gd name="connsiteY375" fmla="*/ 1489329 h 1568838"/>
                  <a:gd name="connsiteX376" fmla="*/ 2832941 w 5060499"/>
                  <a:gd name="connsiteY376" fmla="*/ 1487900 h 1568838"/>
                  <a:gd name="connsiteX377" fmla="*/ 2872184 w 5060499"/>
                  <a:gd name="connsiteY377" fmla="*/ 1486091 h 1568838"/>
                  <a:gd name="connsiteX378" fmla="*/ 2920000 w 5060499"/>
                  <a:gd name="connsiteY378" fmla="*/ 1483233 h 1568838"/>
                  <a:gd name="connsiteX379" fmla="*/ 2931334 w 5060499"/>
                  <a:gd name="connsiteY379" fmla="*/ 1476947 h 1568838"/>
                  <a:gd name="connsiteX380" fmla="*/ 2939240 w 5060499"/>
                  <a:gd name="connsiteY380" fmla="*/ 1482471 h 1568838"/>
                  <a:gd name="connsiteX381" fmla="*/ 2940955 w 5060499"/>
                  <a:gd name="connsiteY381" fmla="*/ 1476661 h 1568838"/>
                  <a:gd name="connsiteX382" fmla="*/ 2960005 w 5060499"/>
                  <a:gd name="connsiteY382" fmla="*/ 1479995 h 1568838"/>
                  <a:gd name="connsiteX383" fmla="*/ 3011630 w 5060499"/>
                  <a:gd name="connsiteY383" fmla="*/ 1476375 h 1568838"/>
                  <a:gd name="connsiteX384" fmla="*/ 3028299 w 5060499"/>
                  <a:gd name="connsiteY384" fmla="*/ 1472184 h 1568838"/>
                  <a:gd name="connsiteX385" fmla="*/ 3067542 w 5060499"/>
                  <a:gd name="connsiteY385" fmla="*/ 1472184 h 1568838"/>
                  <a:gd name="connsiteX386" fmla="*/ 3093259 w 5060499"/>
                  <a:gd name="connsiteY386" fmla="*/ 1463421 h 1568838"/>
                  <a:gd name="connsiteX387" fmla="*/ 3130502 w 5060499"/>
                  <a:gd name="connsiteY387" fmla="*/ 1460849 h 1568838"/>
                  <a:gd name="connsiteX388" fmla="*/ 3144790 w 5060499"/>
                  <a:gd name="connsiteY388" fmla="*/ 1460087 h 1568838"/>
                  <a:gd name="connsiteX389" fmla="*/ 3166031 w 5060499"/>
                  <a:gd name="connsiteY389" fmla="*/ 1457897 h 1568838"/>
                  <a:gd name="connsiteX390" fmla="*/ 3179366 w 5060499"/>
                  <a:gd name="connsiteY390" fmla="*/ 1457897 h 1568838"/>
                  <a:gd name="connsiteX391" fmla="*/ 3206607 w 5060499"/>
                  <a:gd name="connsiteY391" fmla="*/ 1454658 h 1568838"/>
                  <a:gd name="connsiteX392" fmla="*/ 3227371 w 5060499"/>
                  <a:gd name="connsiteY392" fmla="*/ 1459135 h 1568838"/>
                  <a:gd name="connsiteX393" fmla="*/ 3291570 w 5060499"/>
                  <a:gd name="connsiteY393" fmla="*/ 1448372 h 1568838"/>
                  <a:gd name="connsiteX394" fmla="*/ 3308525 w 5060499"/>
                  <a:gd name="connsiteY394" fmla="*/ 1448372 h 1568838"/>
                  <a:gd name="connsiteX395" fmla="*/ 3329194 w 5060499"/>
                  <a:gd name="connsiteY395" fmla="*/ 1442180 h 1568838"/>
                  <a:gd name="connsiteX396" fmla="*/ 3365103 w 5060499"/>
                  <a:gd name="connsiteY396" fmla="*/ 1439990 h 1568838"/>
                  <a:gd name="connsiteX397" fmla="*/ 3421396 w 5060499"/>
                  <a:gd name="connsiteY397" fmla="*/ 1437704 h 1568838"/>
                  <a:gd name="connsiteX398" fmla="*/ 3450447 w 5060499"/>
                  <a:gd name="connsiteY398" fmla="*/ 1433798 h 1568838"/>
                  <a:gd name="connsiteX399" fmla="*/ 3459496 w 5060499"/>
                  <a:gd name="connsiteY399" fmla="*/ 1437323 h 1568838"/>
                  <a:gd name="connsiteX400" fmla="*/ 3494738 w 5060499"/>
                  <a:gd name="connsiteY400" fmla="*/ 1431798 h 1568838"/>
                  <a:gd name="connsiteX401" fmla="*/ 3536648 w 5060499"/>
                  <a:gd name="connsiteY401" fmla="*/ 1428464 h 1568838"/>
                  <a:gd name="connsiteX402" fmla="*/ 3563699 w 5060499"/>
                  <a:gd name="connsiteY402" fmla="*/ 1424750 h 1568838"/>
                  <a:gd name="connsiteX403" fmla="*/ 3614753 w 5060499"/>
                  <a:gd name="connsiteY403" fmla="*/ 1422654 h 1568838"/>
                  <a:gd name="connsiteX404" fmla="*/ 3661711 w 5060499"/>
                  <a:gd name="connsiteY404" fmla="*/ 1415129 h 1568838"/>
                  <a:gd name="connsiteX405" fmla="*/ 3763534 w 5060499"/>
                  <a:gd name="connsiteY405" fmla="*/ 1406557 h 1568838"/>
                  <a:gd name="connsiteX406" fmla="*/ 3789537 w 5060499"/>
                  <a:gd name="connsiteY406" fmla="*/ 1400270 h 1568838"/>
                  <a:gd name="connsiteX407" fmla="*/ 3843163 w 5060499"/>
                  <a:gd name="connsiteY407" fmla="*/ 1394936 h 1568838"/>
                  <a:gd name="connsiteX408" fmla="*/ 3940699 w 5060499"/>
                  <a:gd name="connsiteY408" fmla="*/ 1379887 h 1568838"/>
                  <a:gd name="connsiteX409" fmla="*/ 4053665 w 5060499"/>
                  <a:gd name="connsiteY409" fmla="*/ 1363028 h 1568838"/>
                  <a:gd name="connsiteX410" fmla="*/ 4097861 w 5060499"/>
                  <a:gd name="connsiteY410" fmla="*/ 1355598 h 1568838"/>
                  <a:gd name="connsiteX411" fmla="*/ 4154630 w 5060499"/>
                  <a:gd name="connsiteY411" fmla="*/ 1348073 h 1568838"/>
                  <a:gd name="connsiteX412" fmla="*/ 4233593 w 5060499"/>
                  <a:gd name="connsiteY412" fmla="*/ 1331024 h 1568838"/>
                  <a:gd name="connsiteX413" fmla="*/ 4339892 w 5060499"/>
                  <a:gd name="connsiteY413" fmla="*/ 1309402 h 1568838"/>
                  <a:gd name="connsiteX414" fmla="*/ 4407138 w 5060499"/>
                  <a:gd name="connsiteY414" fmla="*/ 1291971 h 1568838"/>
                  <a:gd name="connsiteX415" fmla="*/ 4540869 w 5060499"/>
                  <a:gd name="connsiteY415" fmla="*/ 1254252 h 1568838"/>
                  <a:gd name="connsiteX416" fmla="*/ 4648025 w 5060499"/>
                  <a:gd name="connsiteY416" fmla="*/ 1217962 h 1568838"/>
                  <a:gd name="connsiteX417" fmla="*/ 4851289 w 5060499"/>
                  <a:gd name="connsiteY417" fmla="*/ 1119569 h 1568838"/>
                  <a:gd name="connsiteX418" fmla="*/ 4872911 w 5060499"/>
                  <a:gd name="connsiteY418" fmla="*/ 1108520 h 1568838"/>
                  <a:gd name="connsiteX419" fmla="*/ 4921964 w 5060499"/>
                  <a:gd name="connsiteY419" fmla="*/ 1074706 h 1568838"/>
                  <a:gd name="connsiteX420" fmla="*/ 5006642 w 5060499"/>
                  <a:gd name="connsiteY420" fmla="*/ 994220 h 1568838"/>
                  <a:gd name="connsiteX421" fmla="*/ 5054076 w 5060499"/>
                  <a:gd name="connsiteY421" fmla="*/ 897065 h 1568838"/>
                  <a:gd name="connsiteX422" fmla="*/ 5059791 w 5060499"/>
                  <a:gd name="connsiteY422" fmla="*/ 857536 h 1568838"/>
                  <a:gd name="connsiteX423" fmla="*/ 4927013 w 5060499"/>
                  <a:gd name="connsiteY423" fmla="*/ 722948 h 1568838"/>
                  <a:gd name="connsiteX424" fmla="*/ 4954635 w 5060499"/>
                  <a:gd name="connsiteY424" fmla="*/ 762286 h 1568838"/>
                  <a:gd name="connsiteX425" fmla="*/ 4948063 w 5060499"/>
                  <a:gd name="connsiteY425" fmla="*/ 780383 h 1568838"/>
                  <a:gd name="connsiteX426" fmla="*/ 4943777 w 5060499"/>
                  <a:gd name="connsiteY426" fmla="*/ 780669 h 1568838"/>
                  <a:gd name="connsiteX427" fmla="*/ 4923489 w 5060499"/>
                  <a:gd name="connsiteY427" fmla="*/ 740188 h 1568838"/>
                  <a:gd name="connsiteX428" fmla="*/ 4922060 w 5060499"/>
                  <a:gd name="connsiteY428" fmla="*/ 739807 h 1568838"/>
                  <a:gd name="connsiteX429" fmla="*/ 4916821 w 5060499"/>
                  <a:gd name="connsiteY429" fmla="*/ 722662 h 1568838"/>
                  <a:gd name="connsiteX430" fmla="*/ 4906629 w 5060499"/>
                  <a:gd name="connsiteY430" fmla="*/ 710946 h 1568838"/>
                  <a:gd name="connsiteX431" fmla="*/ 4920441 w 5060499"/>
                  <a:gd name="connsiteY431" fmla="*/ 707612 h 1568838"/>
                  <a:gd name="connsiteX432" fmla="*/ 4923583 w 5060499"/>
                  <a:gd name="connsiteY432" fmla="*/ 717709 h 1568838"/>
                  <a:gd name="connsiteX433" fmla="*/ 4927013 w 5060499"/>
                  <a:gd name="connsiteY433" fmla="*/ 722852 h 1568838"/>
                  <a:gd name="connsiteX434" fmla="*/ 4909773 w 5060499"/>
                  <a:gd name="connsiteY434" fmla="*/ 643128 h 1568838"/>
                  <a:gd name="connsiteX435" fmla="*/ 4845860 w 5060499"/>
                  <a:gd name="connsiteY435" fmla="*/ 572738 h 1568838"/>
                  <a:gd name="connsiteX436" fmla="*/ 4909773 w 5060499"/>
                  <a:gd name="connsiteY436" fmla="*/ 643128 h 1568838"/>
                  <a:gd name="connsiteX437" fmla="*/ 4801092 w 5060499"/>
                  <a:gd name="connsiteY437" fmla="*/ 527495 h 1568838"/>
                  <a:gd name="connsiteX438" fmla="*/ 4827381 w 5060499"/>
                  <a:gd name="connsiteY438" fmla="*/ 545783 h 1568838"/>
                  <a:gd name="connsiteX439" fmla="*/ 4823857 w 5060499"/>
                  <a:gd name="connsiteY439" fmla="*/ 550450 h 1568838"/>
                  <a:gd name="connsiteX440" fmla="*/ 4796996 w 5060499"/>
                  <a:gd name="connsiteY440" fmla="*/ 531876 h 1568838"/>
                  <a:gd name="connsiteX441" fmla="*/ 4800997 w 5060499"/>
                  <a:gd name="connsiteY441" fmla="*/ 527495 h 1568838"/>
                  <a:gd name="connsiteX442" fmla="*/ 4809665 w 5060499"/>
                  <a:gd name="connsiteY442" fmla="*/ 569881 h 1568838"/>
                  <a:gd name="connsiteX443" fmla="*/ 4812808 w 5060499"/>
                  <a:gd name="connsiteY443" fmla="*/ 567595 h 1568838"/>
                  <a:gd name="connsiteX444" fmla="*/ 4827762 w 5060499"/>
                  <a:gd name="connsiteY444" fmla="*/ 581692 h 1568838"/>
                  <a:gd name="connsiteX445" fmla="*/ 4888531 w 5060499"/>
                  <a:gd name="connsiteY445" fmla="*/ 646081 h 1568838"/>
                  <a:gd name="connsiteX446" fmla="*/ 4888722 w 5060499"/>
                  <a:gd name="connsiteY446" fmla="*/ 653224 h 1568838"/>
                  <a:gd name="connsiteX447" fmla="*/ 4888436 w 5060499"/>
                  <a:gd name="connsiteY447" fmla="*/ 659511 h 1568838"/>
                  <a:gd name="connsiteX448" fmla="*/ 4908439 w 5060499"/>
                  <a:gd name="connsiteY448" fmla="*/ 685324 h 1568838"/>
                  <a:gd name="connsiteX449" fmla="*/ 4923107 w 5060499"/>
                  <a:gd name="connsiteY449" fmla="*/ 703136 h 1568838"/>
                  <a:gd name="connsiteX450" fmla="*/ 4904248 w 5060499"/>
                  <a:gd name="connsiteY450" fmla="*/ 691229 h 1568838"/>
                  <a:gd name="connsiteX451" fmla="*/ 4872053 w 5060499"/>
                  <a:gd name="connsiteY451" fmla="*/ 654844 h 1568838"/>
                  <a:gd name="connsiteX452" fmla="*/ 4784137 w 5060499"/>
                  <a:gd name="connsiteY452" fmla="*/ 557403 h 1568838"/>
                  <a:gd name="connsiteX453" fmla="*/ 4773184 w 5060499"/>
                  <a:gd name="connsiteY453" fmla="*/ 542449 h 1568838"/>
                  <a:gd name="connsiteX454" fmla="*/ 4809760 w 5060499"/>
                  <a:gd name="connsiteY454" fmla="*/ 569881 h 1568838"/>
                  <a:gd name="connsiteX455" fmla="*/ 4729083 w 5060499"/>
                  <a:gd name="connsiteY455" fmla="*/ 501206 h 1568838"/>
                  <a:gd name="connsiteX456" fmla="*/ 4748038 w 5060499"/>
                  <a:gd name="connsiteY456" fmla="*/ 515303 h 1568838"/>
                  <a:gd name="connsiteX457" fmla="*/ 4774898 w 5060499"/>
                  <a:gd name="connsiteY457" fmla="*/ 533400 h 1568838"/>
                  <a:gd name="connsiteX458" fmla="*/ 4761659 w 5060499"/>
                  <a:gd name="connsiteY458" fmla="*/ 539972 h 1568838"/>
                  <a:gd name="connsiteX459" fmla="*/ 4725654 w 5060499"/>
                  <a:gd name="connsiteY459" fmla="*/ 508254 h 1568838"/>
                  <a:gd name="connsiteX460" fmla="*/ 4729083 w 5060499"/>
                  <a:gd name="connsiteY460" fmla="*/ 501110 h 1568838"/>
                  <a:gd name="connsiteX461" fmla="*/ 112982 w 5060499"/>
                  <a:gd name="connsiteY461" fmla="*/ 1065562 h 1568838"/>
                  <a:gd name="connsiteX462" fmla="*/ 140414 w 5060499"/>
                  <a:gd name="connsiteY462" fmla="*/ 1104995 h 1568838"/>
                  <a:gd name="connsiteX463" fmla="*/ 112982 w 5060499"/>
                  <a:gd name="connsiteY463" fmla="*/ 1065562 h 1568838"/>
                  <a:gd name="connsiteX464" fmla="*/ 253857 w 5060499"/>
                  <a:gd name="connsiteY464" fmla="*/ 1177004 h 1568838"/>
                  <a:gd name="connsiteX465" fmla="*/ 203946 w 5060499"/>
                  <a:gd name="connsiteY465" fmla="*/ 1142429 h 1568838"/>
                  <a:gd name="connsiteX466" fmla="*/ 257667 w 5060499"/>
                  <a:gd name="connsiteY466" fmla="*/ 1172528 h 1568838"/>
                  <a:gd name="connsiteX467" fmla="*/ 253952 w 5060499"/>
                  <a:gd name="connsiteY467" fmla="*/ 1177004 h 1568838"/>
                  <a:gd name="connsiteX468" fmla="*/ 309102 w 5060499"/>
                  <a:gd name="connsiteY468" fmla="*/ 1208532 h 1568838"/>
                  <a:gd name="connsiteX469" fmla="*/ 334724 w 5060499"/>
                  <a:gd name="connsiteY469" fmla="*/ 1220629 h 1568838"/>
                  <a:gd name="connsiteX470" fmla="*/ 309102 w 5060499"/>
                  <a:gd name="connsiteY470" fmla="*/ 1208532 h 1568838"/>
                  <a:gd name="connsiteX471" fmla="*/ 338439 w 5060499"/>
                  <a:gd name="connsiteY471" fmla="*/ 1219200 h 1568838"/>
                  <a:gd name="connsiteX472" fmla="*/ 387874 w 5060499"/>
                  <a:gd name="connsiteY472" fmla="*/ 1235488 h 1568838"/>
                  <a:gd name="connsiteX473" fmla="*/ 457025 w 5060499"/>
                  <a:gd name="connsiteY473" fmla="*/ 1262444 h 1568838"/>
                  <a:gd name="connsiteX474" fmla="*/ 558752 w 5060499"/>
                  <a:gd name="connsiteY474" fmla="*/ 1296924 h 1568838"/>
                  <a:gd name="connsiteX475" fmla="*/ 583898 w 5060499"/>
                  <a:gd name="connsiteY475" fmla="*/ 1303306 h 1568838"/>
                  <a:gd name="connsiteX476" fmla="*/ 338344 w 5060499"/>
                  <a:gd name="connsiteY476" fmla="*/ 1219200 h 1568838"/>
                  <a:gd name="connsiteX477" fmla="*/ 357870 w 5060499"/>
                  <a:gd name="connsiteY477" fmla="*/ 1211199 h 1568838"/>
                  <a:gd name="connsiteX478" fmla="*/ 383587 w 5060499"/>
                  <a:gd name="connsiteY478" fmla="*/ 1214914 h 1568838"/>
                  <a:gd name="connsiteX479" fmla="*/ 411400 w 5060499"/>
                  <a:gd name="connsiteY479" fmla="*/ 1226344 h 1568838"/>
                  <a:gd name="connsiteX480" fmla="*/ 357870 w 5060499"/>
                  <a:gd name="connsiteY480" fmla="*/ 1211294 h 1568838"/>
                  <a:gd name="connsiteX481" fmla="*/ 601043 w 5060499"/>
                  <a:gd name="connsiteY481" fmla="*/ 1298067 h 1568838"/>
                  <a:gd name="connsiteX482" fmla="*/ 417687 w 5060499"/>
                  <a:gd name="connsiteY482" fmla="*/ 1235869 h 1568838"/>
                  <a:gd name="connsiteX483" fmla="*/ 419592 w 5060499"/>
                  <a:gd name="connsiteY483" fmla="*/ 1231583 h 1568838"/>
                  <a:gd name="connsiteX484" fmla="*/ 479695 w 5060499"/>
                  <a:gd name="connsiteY484" fmla="*/ 1252347 h 1568838"/>
                  <a:gd name="connsiteX485" fmla="*/ 593233 w 5060499"/>
                  <a:gd name="connsiteY485" fmla="*/ 1290161 h 1568838"/>
                  <a:gd name="connsiteX486" fmla="*/ 602758 w 5060499"/>
                  <a:gd name="connsiteY486" fmla="*/ 1294067 h 1568838"/>
                  <a:gd name="connsiteX487" fmla="*/ 601043 w 5060499"/>
                  <a:gd name="connsiteY487" fmla="*/ 1298067 h 1568838"/>
                  <a:gd name="connsiteX488" fmla="*/ 699722 w 5060499"/>
                  <a:gd name="connsiteY488" fmla="*/ 1324547 h 1568838"/>
                  <a:gd name="connsiteX489" fmla="*/ 648954 w 5060499"/>
                  <a:gd name="connsiteY489" fmla="*/ 1311402 h 1568838"/>
                  <a:gd name="connsiteX490" fmla="*/ 650954 w 5060499"/>
                  <a:gd name="connsiteY490" fmla="*/ 1306259 h 1568838"/>
                  <a:gd name="connsiteX491" fmla="*/ 701532 w 5060499"/>
                  <a:gd name="connsiteY491" fmla="*/ 1321308 h 1568838"/>
                  <a:gd name="connsiteX492" fmla="*/ 699722 w 5060499"/>
                  <a:gd name="connsiteY492" fmla="*/ 1324547 h 1568838"/>
                  <a:gd name="connsiteX493" fmla="*/ 4921393 w 5060499"/>
                  <a:gd name="connsiteY493" fmla="*/ 884587 h 1568838"/>
                  <a:gd name="connsiteX494" fmla="*/ 4894247 w 5060499"/>
                  <a:gd name="connsiteY494" fmla="*/ 942689 h 1568838"/>
                  <a:gd name="connsiteX495" fmla="*/ 4839763 w 5060499"/>
                  <a:gd name="connsiteY495" fmla="*/ 991076 h 1568838"/>
                  <a:gd name="connsiteX496" fmla="*/ 4760706 w 5060499"/>
                  <a:gd name="connsiteY496" fmla="*/ 1045369 h 1568838"/>
                  <a:gd name="connsiteX497" fmla="*/ 4672028 w 5060499"/>
                  <a:gd name="connsiteY497" fmla="*/ 1085279 h 1568838"/>
                  <a:gd name="connsiteX498" fmla="*/ 4604687 w 5060499"/>
                  <a:gd name="connsiteY498" fmla="*/ 1113282 h 1568838"/>
                  <a:gd name="connsiteX499" fmla="*/ 4565062 w 5060499"/>
                  <a:gd name="connsiteY499" fmla="*/ 1126903 h 1568838"/>
                  <a:gd name="connsiteX500" fmla="*/ 4489910 w 5060499"/>
                  <a:gd name="connsiteY500" fmla="*/ 1154430 h 1568838"/>
                  <a:gd name="connsiteX501" fmla="*/ 4469336 w 5060499"/>
                  <a:gd name="connsiteY501" fmla="*/ 1160907 h 1568838"/>
                  <a:gd name="connsiteX502" fmla="*/ 4419711 w 5060499"/>
                  <a:gd name="connsiteY502" fmla="*/ 1179100 h 1568838"/>
                  <a:gd name="connsiteX503" fmla="*/ 4388279 w 5060499"/>
                  <a:gd name="connsiteY503" fmla="*/ 1182815 h 1568838"/>
                  <a:gd name="connsiteX504" fmla="*/ 4351988 w 5060499"/>
                  <a:gd name="connsiteY504" fmla="*/ 1193864 h 1568838"/>
                  <a:gd name="connsiteX505" fmla="*/ 4334653 w 5060499"/>
                  <a:gd name="connsiteY505" fmla="*/ 1197864 h 1568838"/>
                  <a:gd name="connsiteX506" fmla="*/ 4319508 w 5060499"/>
                  <a:gd name="connsiteY506" fmla="*/ 1202436 h 1568838"/>
                  <a:gd name="connsiteX507" fmla="*/ 4316746 w 5060499"/>
                  <a:gd name="connsiteY507" fmla="*/ 1209199 h 1568838"/>
                  <a:gd name="connsiteX508" fmla="*/ 4298934 w 5060499"/>
                  <a:gd name="connsiteY508" fmla="*/ 1205579 h 1568838"/>
                  <a:gd name="connsiteX509" fmla="*/ 4295315 w 5060499"/>
                  <a:gd name="connsiteY509" fmla="*/ 1215009 h 1568838"/>
                  <a:gd name="connsiteX510" fmla="*/ 4292362 w 5060499"/>
                  <a:gd name="connsiteY510" fmla="*/ 1214438 h 1568838"/>
                  <a:gd name="connsiteX511" fmla="*/ 4291314 w 5060499"/>
                  <a:gd name="connsiteY511" fmla="*/ 1207294 h 1568838"/>
                  <a:gd name="connsiteX512" fmla="*/ 4284456 w 5060499"/>
                  <a:gd name="connsiteY512" fmla="*/ 1210151 h 1568838"/>
                  <a:gd name="connsiteX513" fmla="*/ 4278932 w 5060499"/>
                  <a:gd name="connsiteY513" fmla="*/ 1213390 h 1568838"/>
                  <a:gd name="connsiteX514" fmla="*/ 4171870 w 5060499"/>
                  <a:gd name="connsiteY514" fmla="*/ 1232725 h 1568838"/>
                  <a:gd name="connsiteX515" fmla="*/ 4140343 w 5060499"/>
                  <a:gd name="connsiteY515" fmla="*/ 1242155 h 1568838"/>
                  <a:gd name="connsiteX516" fmla="*/ 4114435 w 5060499"/>
                  <a:gd name="connsiteY516" fmla="*/ 1242632 h 1568838"/>
                  <a:gd name="connsiteX517" fmla="*/ 4033186 w 5060499"/>
                  <a:gd name="connsiteY517" fmla="*/ 1259015 h 1568838"/>
                  <a:gd name="connsiteX518" fmla="*/ 3935746 w 5060499"/>
                  <a:gd name="connsiteY518" fmla="*/ 1272159 h 1568838"/>
                  <a:gd name="connsiteX519" fmla="*/ 3871928 w 5060499"/>
                  <a:gd name="connsiteY519" fmla="*/ 1281303 h 1568838"/>
                  <a:gd name="connsiteX520" fmla="*/ 3849163 w 5060499"/>
                  <a:gd name="connsiteY520" fmla="*/ 1287018 h 1568838"/>
                  <a:gd name="connsiteX521" fmla="*/ 3846782 w 5060499"/>
                  <a:gd name="connsiteY521" fmla="*/ 1283779 h 1568838"/>
                  <a:gd name="connsiteX522" fmla="*/ 3842686 w 5060499"/>
                  <a:gd name="connsiteY522" fmla="*/ 1296162 h 1568838"/>
                  <a:gd name="connsiteX523" fmla="*/ 3839924 w 5060499"/>
                  <a:gd name="connsiteY523" fmla="*/ 1295972 h 1568838"/>
                  <a:gd name="connsiteX524" fmla="*/ 3837352 w 5060499"/>
                  <a:gd name="connsiteY524" fmla="*/ 1283018 h 1568838"/>
                  <a:gd name="connsiteX525" fmla="*/ 3828875 w 5060499"/>
                  <a:gd name="connsiteY525" fmla="*/ 1293114 h 1568838"/>
                  <a:gd name="connsiteX526" fmla="*/ 3800872 w 5060499"/>
                  <a:gd name="connsiteY526" fmla="*/ 1301591 h 1568838"/>
                  <a:gd name="connsiteX527" fmla="*/ 3795633 w 5060499"/>
                  <a:gd name="connsiteY527" fmla="*/ 1291781 h 1568838"/>
                  <a:gd name="connsiteX528" fmla="*/ 3774011 w 5060499"/>
                  <a:gd name="connsiteY528" fmla="*/ 1299591 h 1568838"/>
                  <a:gd name="connsiteX529" fmla="*/ 3778488 w 5060499"/>
                  <a:gd name="connsiteY529" fmla="*/ 1304449 h 1568838"/>
                  <a:gd name="connsiteX530" fmla="*/ 3775535 w 5060499"/>
                  <a:gd name="connsiteY530" fmla="*/ 1306259 h 1568838"/>
                  <a:gd name="connsiteX531" fmla="*/ 3763629 w 5060499"/>
                  <a:gd name="connsiteY531" fmla="*/ 1299496 h 1568838"/>
                  <a:gd name="connsiteX532" fmla="*/ 3764582 w 5060499"/>
                  <a:gd name="connsiteY532" fmla="*/ 1294638 h 1568838"/>
                  <a:gd name="connsiteX533" fmla="*/ 3708765 w 5060499"/>
                  <a:gd name="connsiteY533" fmla="*/ 1307402 h 1568838"/>
                  <a:gd name="connsiteX534" fmla="*/ 3671141 w 5060499"/>
                  <a:gd name="connsiteY534" fmla="*/ 1306640 h 1568838"/>
                  <a:gd name="connsiteX535" fmla="*/ 3650377 w 5060499"/>
                  <a:gd name="connsiteY535" fmla="*/ 1315879 h 1568838"/>
                  <a:gd name="connsiteX536" fmla="*/ 3629231 w 5060499"/>
                  <a:gd name="connsiteY536" fmla="*/ 1311497 h 1568838"/>
                  <a:gd name="connsiteX537" fmla="*/ 3553698 w 5060499"/>
                  <a:gd name="connsiteY537" fmla="*/ 1321975 h 1568838"/>
                  <a:gd name="connsiteX538" fmla="*/ 3453400 w 5060499"/>
                  <a:gd name="connsiteY538" fmla="*/ 1328642 h 1568838"/>
                  <a:gd name="connsiteX539" fmla="*/ 3443494 w 5060499"/>
                  <a:gd name="connsiteY539" fmla="*/ 1337500 h 1568838"/>
                  <a:gd name="connsiteX540" fmla="*/ 3424920 w 5060499"/>
                  <a:gd name="connsiteY540" fmla="*/ 1332643 h 1568838"/>
                  <a:gd name="connsiteX541" fmla="*/ 3418062 w 5060499"/>
                  <a:gd name="connsiteY541" fmla="*/ 1342454 h 1568838"/>
                  <a:gd name="connsiteX542" fmla="*/ 3355864 w 5060499"/>
                  <a:gd name="connsiteY542" fmla="*/ 1346264 h 1568838"/>
                  <a:gd name="connsiteX543" fmla="*/ 3339290 w 5060499"/>
                  <a:gd name="connsiteY543" fmla="*/ 1349502 h 1568838"/>
                  <a:gd name="connsiteX544" fmla="*/ 3309477 w 5060499"/>
                  <a:gd name="connsiteY544" fmla="*/ 1353788 h 1568838"/>
                  <a:gd name="connsiteX545" fmla="*/ 3312239 w 5060499"/>
                  <a:gd name="connsiteY545" fmla="*/ 1345216 h 1568838"/>
                  <a:gd name="connsiteX546" fmla="*/ 3298714 w 5060499"/>
                  <a:gd name="connsiteY546" fmla="*/ 1340358 h 1568838"/>
                  <a:gd name="connsiteX547" fmla="*/ 3304238 w 5060499"/>
                  <a:gd name="connsiteY547" fmla="*/ 1356741 h 1568838"/>
                  <a:gd name="connsiteX548" fmla="*/ 3282617 w 5060499"/>
                  <a:gd name="connsiteY548" fmla="*/ 1345787 h 1568838"/>
                  <a:gd name="connsiteX549" fmla="*/ 3284045 w 5060499"/>
                  <a:gd name="connsiteY549" fmla="*/ 1348835 h 1568838"/>
                  <a:gd name="connsiteX550" fmla="*/ 3271091 w 5060499"/>
                  <a:gd name="connsiteY550" fmla="*/ 1351026 h 1568838"/>
                  <a:gd name="connsiteX551" fmla="*/ 3249946 w 5060499"/>
                  <a:gd name="connsiteY551" fmla="*/ 1348454 h 1568838"/>
                  <a:gd name="connsiteX552" fmla="*/ 3205559 w 5060499"/>
                  <a:gd name="connsiteY552" fmla="*/ 1353503 h 1568838"/>
                  <a:gd name="connsiteX553" fmla="*/ 3209750 w 5060499"/>
                  <a:gd name="connsiteY553" fmla="*/ 1359218 h 1568838"/>
                  <a:gd name="connsiteX554" fmla="*/ 3183080 w 5060499"/>
                  <a:gd name="connsiteY554" fmla="*/ 1355693 h 1568838"/>
                  <a:gd name="connsiteX555" fmla="*/ 3176413 w 5060499"/>
                  <a:gd name="connsiteY555" fmla="*/ 1356550 h 1568838"/>
                  <a:gd name="connsiteX556" fmla="*/ 3162125 w 5060499"/>
                  <a:gd name="connsiteY556" fmla="*/ 1369695 h 1568838"/>
                  <a:gd name="connsiteX557" fmla="*/ 3157839 w 5060499"/>
                  <a:gd name="connsiteY557" fmla="*/ 1355408 h 1568838"/>
                  <a:gd name="connsiteX558" fmla="*/ 3133645 w 5060499"/>
                  <a:gd name="connsiteY558" fmla="*/ 1359313 h 1568838"/>
                  <a:gd name="connsiteX559" fmla="*/ 3125740 w 5060499"/>
                  <a:gd name="connsiteY559" fmla="*/ 1356836 h 1568838"/>
                  <a:gd name="connsiteX560" fmla="*/ 3053921 w 5060499"/>
                  <a:gd name="connsiteY560" fmla="*/ 1365123 h 1568838"/>
                  <a:gd name="connsiteX561" fmla="*/ 2959433 w 5060499"/>
                  <a:gd name="connsiteY561" fmla="*/ 1371219 h 1568838"/>
                  <a:gd name="connsiteX562" fmla="*/ 2914475 w 5060499"/>
                  <a:gd name="connsiteY562" fmla="*/ 1374934 h 1568838"/>
                  <a:gd name="connsiteX563" fmla="*/ 2867422 w 5060499"/>
                  <a:gd name="connsiteY563" fmla="*/ 1379125 h 1568838"/>
                  <a:gd name="connsiteX564" fmla="*/ 2817130 w 5060499"/>
                  <a:gd name="connsiteY564" fmla="*/ 1384173 h 1568838"/>
                  <a:gd name="connsiteX565" fmla="*/ 2819511 w 5060499"/>
                  <a:gd name="connsiteY565" fmla="*/ 1394270 h 1568838"/>
                  <a:gd name="connsiteX566" fmla="*/ 2803890 w 5060499"/>
                  <a:gd name="connsiteY566" fmla="*/ 1386269 h 1568838"/>
                  <a:gd name="connsiteX567" fmla="*/ 2793603 w 5060499"/>
                  <a:gd name="connsiteY567" fmla="*/ 1397413 h 1568838"/>
                  <a:gd name="connsiteX568" fmla="*/ 2789602 w 5060499"/>
                  <a:gd name="connsiteY568" fmla="*/ 1394746 h 1568838"/>
                  <a:gd name="connsiteX569" fmla="*/ 2797032 w 5060499"/>
                  <a:gd name="connsiteY569" fmla="*/ 1385983 h 1568838"/>
                  <a:gd name="connsiteX570" fmla="*/ 2682351 w 5060499"/>
                  <a:gd name="connsiteY570" fmla="*/ 1395222 h 1568838"/>
                  <a:gd name="connsiteX571" fmla="*/ 2679684 w 5060499"/>
                  <a:gd name="connsiteY571" fmla="*/ 1407700 h 1568838"/>
                  <a:gd name="connsiteX572" fmla="*/ 2673588 w 5060499"/>
                  <a:gd name="connsiteY572" fmla="*/ 1395889 h 1568838"/>
                  <a:gd name="connsiteX573" fmla="*/ 2572433 w 5060499"/>
                  <a:gd name="connsiteY573" fmla="*/ 1403033 h 1568838"/>
                  <a:gd name="connsiteX574" fmla="*/ 2472896 w 5060499"/>
                  <a:gd name="connsiteY574" fmla="*/ 1413415 h 1568838"/>
                  <a:gd name="connsiteX575" fmla="*/ 2442131 w 5060499"/>
                  <a:gd name="connsiteY575" fmla="*/ 1415987 h 1568838"/>
                  <a:gd name="connsiteX576" fmla="*/ 2408507 w 5060499"/>
                  <a:gd name="connsiteY576" fmla="*/ 1414939 h 1568838"/>
                  <a:gd name="connsiteX577" fmla="*/ 2255917 w 5060499"/>
                  <a:gd name="connsiteY577" fmla="*/ 1423321 h 1568838"/>
                  <a:gd name="connsiteX578" fmla="*/ 2090753 w 5060499"/>
                  <a:gd name="connsiteY578" fmla="*/ 1433227 h 1568838"/>
                  <a:gd name="connsiteX579" fmla="*/ 2054177 w 5060499"/>
                  <a:gd name="connsiteY579" fmla="*/ 1433989 h 1568838"/>
                  <a:gd name="connsiteX580" fmla="*/ 1966928 w 5060499"/>
                  <a:gd name="connsiteY580" fmla="*/ 1438751 h 1568838"/>
                  <a:gd name="connsiteX581" fmla="*/ 1812242 w 5060499"/>
                  <a:gd name="connsiteY581" fmla="*/ 1449610 h 1568838"/>
                  <a:gd name="connsiteX582" fmla="*/ 1788049 w 5060499"/>
                  <a:gd name="connsiteY582" fmla="*/ 1452277 h 1568838"/>
                  <a:gd name="connsiteX583" fmla="*/ 1789858 w 5060499"/>
                  <a:gd name="connsiteY583" fmla="*/ 1462850 h 1568838"/>
                  <a:gd name="connsiteX584" fmla="*/ 1756140 w 5060499"/>
                  <a:gd name="connsiteY584" fmla="*/ 1456563 h 1568838"/>
                  <a:gd name="connsiteX585" fmla="*/ 1745377 w 5060499"/>
                  <a:gd name="connsiteY585" fmla="*/ 1452753 h 1568838"/>
                  <a:gd name="connsiteX586" fmla="*/ 1669843 w 5060499"/>
                  <a:gd name="connsiteY586" fmla="*/ 1457801 h 1568838"/>
                  <a:gd name="connsiteX587" fmla="*/ 1638316 w 5060499"/>
                  <a:gd name="connsiteY587" fmla="*/ 1457039 h 1568838"/>
                  <a:gd name="connsiteX588" fmla="*/ 1639363 w 5060499"/>
                  <a:gd name="connsiteY588" fmla="*/ 1449419 h 1568838"/>
                  <a:gd name="connsiteX589" fmla="*/ 1523730 w 5060499"/>
                  <a:gd name="connsiteY589" fmla="*/ 1431798 h 1568838"/>
                  <a:gd name="connsiteX590" fmla="*/ 1522968 w 5060499"/>
                  <a:gd name="connsiteY590" fmla="*/ 1440561 h 1568838"/>
                  <a:gd name="connsiteX591" fmla="*/ 1486582 w 5060499"/>
                  <a:gd name="connsiteY591" fmla="*/ 1420654 h 1568838"/>
                  <a:gd name="connsiteX592" fmla="*/ 1485344 w 5060499"/>
                  <a:gd name="connsiteY592" fmla="*/ 1435037 h 1568838"/>
                  <a:gd name="connsiteX593" fmla="*/ 1478010 w 5060499"/>
                  <a:gd name="connsiteY593" fmla="*/ 1428750 h 1568838"/>
                  <a:gd name="connsiteX594" fmla="*/ 1457341 w 5060499"/>
                  <a:gd name="connsiteY594" fmla="*/ 1425988 h 1568838"/>
                  <a:gd name="connsiteX595" fmla="*/ 1450578 w 5060499"/>
                  <a:gd name="connsiteY595" fmla="*/ 1429703 h 1568838"/>
                  <a:gd name="connsiteX596" fmla="*/ 1450387 w 5060499"/>
                  <a:gd name="connsiteY596" fmla="*/ 1420273 h 1568838"/>
                  <a:gd name="connsiteX597" fmla="*/ 1416478 w 5060499"/>
                  <a:gd name="connsiteY597" fmla="*/ 1414463 h 1568838"/>
                  <a:gd name="connsiteX598" fmla="*/ 1416097 w 5060499"/>
                  <a:gd name="connsiteY598" fmla="*/ 1419035 h 1568838"/>
                  <a:gd name="connsiteX599" fmla="*/ 1384284 w 5060499"/>
                  <a:gd name="connsiteY599" fmla="*/ 1409319 h 1568838"/>
                  <a:gd name="connsiteX600" fmla="*/ 1379426 w 5060499"/>
                  <a:gd name="connsiteY600" fmla="*/ 1418749 h 1568838"/>
                  <a:gd name="connsiteX601" fmla="*/ 1361043 w 5060499"/>
                  <a:gd name="connsiteY601" fmla="*/ 1410176 h 1568838"/>
                  <a:gd name="connsiteX602" fmla="*/ 1337230 w 5060499"/>
                  <a:gd name="connsiteY602" fmla="*/ 1402747 h 1568838"/>
                  <a:gd name="connsiteX603" fmla="*/ 1330372 w 5060499"/>
                  <a:gd name="connsiteY603" fmla="*/ 1409129 h 1568838"/>
                  <a:gd name="connsiteX604" fmla="*/ 1325800 w 5060499"/>
                  <a:gd name="connsiteY604" fmla="*/ 1401890 h 1568838"/>
                  <a:gd name="connsiteX605" fmla="*/ 1324848 w 5060499"/>
                  <a:gd name="connsiteY605" fmla="*/ 1399699 h 1568838"/>
                  <a:gd name="connsiteX606" fmla="*/ 1302559 w 5060499"/>
                  <a:gd name="connsiteY606" fmla="*/ 1395317 h 1568838"/>
                  <a:gd name="connsiteX607" fmla="*/ 1280366 w 5060499"/>
                  <a:gd name="connsiteY607" fmla="*/ 1396270 h 1568838"/>
                  <a:gd name="connsiteX608" fmla="*/ 1261507 w 5060499"/>
                  <a:gd name="connsiteY608" fmla="*/ 1388459 h 1568838"/>
                  <a:gd name="connsiteX609" fmla="*/ 1228264 w 5060499"/>
                  <a:gd name="connsiteY609" fmla="*/ 1383030 h 1568838"/>
                  <a:gd name="connsiteX610" fmla="*/ 1220740 w 5060499"/>
                  <a:gd name="connsiteY610" fmla="*/ 1383697 h 1568838"/>
                  <a:gd name="connsiteX611" fmla="*/ 1197213 w 5060499"/>
                  <a:gd name="connsiteY611" fmla="*/ 1386554 h 1568838"/>
                  <a:gd name="connsiteX612" fmla="*/ 1154255 w 5060499"/>
                  <a:gd name="connsiteY612" fmla="*/ 1376744 h 1568838"/>
                  <a:gd name="connsiteX613" fmla="*/ 1131109 w 5060499"/>
                  <a:gd name="connsiteY613" fmla="*/ 1366838 h 1568838"/>
                  <a:gd name="connsiteX614" fmla="*/ 1116822 w 5060499"/>
                  <a:gd name="connsiteY614" fmla="*/ 1369695 h 1568838"/>
                  <a:gd name="connsiteX615" fmla="*/ 1106916 w 5060499"/>
                  <a:gd name="connsiteY615" fmla="*/ 1369124 h 1568838"/>
                  <a:gd name="connsiteX616" fmla="*/ 1054433 w 5060499"/>
                  <a:gd name="connsiteY616" fmla="*/ 1352931 h 1568838"/>
                  <a:gd name="connsiteX617" fmla="*/ 1025572 w 5060499"/>
                  <a:gd name="connsiteY617" fmla="*/ 1352741 h 1568838"/>
                  <a:gd name="connsiteX618" fmla="*/ 991949 w 5060499"/>
                  <a:gd name="connsiteY618" fmla="*/ 1350740 h 1568838"/>
                  <a:gd name="connsiteX619" fmla="*/ 985853 w 5060499"/>
                  <a:gd name="connsiteY619" fmla="*/ 1347692 h 1568838"/>
                  <a:gd name="connsiteX620" fmla="*/ 991092 w 5060499"/>
                  <a:gd name="connsiteY620" fmla="*/ 1341501 h 1568838"/>
                  <a:gd name="connsiteX621" fmla="*/ 970804 w 5060499"/>
                  <a:gd name="connsiteY621" fmla="*/ 1336072 h 1568838"/>
                  <a:gd name="connsiteX622" fmla="*/ 957373 w 5060499"/>
                  <a:gd name="connsiteY622" fmla="*/ 1345502 h 1568838"/>
                  <a:gd name="connsiteX623" fmla="*/ 960231 w 5060499"/>
                  <a:gd name="connsiteY623" fmla="*/ 1341596 h 1568838"/>
                  <a:gd name="connsiteX624" fmla="*/ 905081 w 5060499"/>
                  <a:gd name="connsiteY624" fmla="*/ 1337024 h 1568838"/>
                  <a:gd name="connsiteX625" fmla="*/ 855837 w 5060499"/>
                  <a:gd name="connsiteY625" fmla="*/ 1318450 h 1568838"/>
                  <a:gd name="connsiteX626" fmla="*/ 854313 w 5060499"/>
                  <a:gd name="connsiteY626" fmla="*/ 1315403 h 1568838"/>
                  <a:gd name="connsiteX627" fmla="*/ 827548 w 5060499"/>
                  <a:gd name="connsiteY627" fmla="*/ 1319308 h 1568838"/>
                  <a:gd name="connsiteX628" fmla="*/ 785638 w 5060499"/>
                  <a:gd name="connsiteY628" fmla="*/ 1309116 h 1568838"/>
                  <a:gd name="connsiteX629" fmla="*/ 752300 w 5060499"/>
                  <a:gd name="connsiteY629" fmla="*/ 1297019 h 1568838"/>
                  <a:gd name="connsiteX630" fmla="*/ 733631 w 5060499"/>
                  <a:gd name="connsiteY630" fmla="*/ 1298543 h 1568838"/>
                  <a:gd name="connsiteX631" fmla="*/ 712771 w 5060499"/>
                  <a:gd name="connsiteY631" fmla="*/ 1291114 h 1568838"/>
                  <a:gd name="connsiteX632" fmla="*/ 708295 w 5060499"/>
                  <a:gd name="connsiteY632" fmla="*/ 1291114 h 1568838"/>
                  <a:gd name="connsiteX633" fmla="*/ 607234 w 5060499"/>
                  <a:gd name="connsiteY633" fmla="*/ 1263587 h 1568838"/>
                  <a:gd name="connsiteX634" fmla="*/ 564562 w 5060499"/>
                  <a:gd name="connsiteY634" fmla="*/ 1251680 h 1568838"/>
                  <a:gd name="connsiteX635" fmla="*/ 516461 w 5060499"/>
                  <a:gd name="connsiteY635" fmla="*/ 1235297 h 1568838"/>
                  <a:gd name="connsiteX636" fmla="*/ 449310 w 5060499"/>
                  <a:gd name="connsiteY636" fmla="*/ 1210628 h 1568838"/>
                  <a:gd name="connsiteX637" fmla="*/ 438070 w 5060499"/>
                  <a:gd name="connsiteY637" fmla="*/ 1201960 h 1568838"/>
                  <a:gd name="connsiteX638" fmla="*/ 448834 w 5060499"/>
                  <a:gd name="connsiteY638" fmla="*/ 1196816 h 1568838"/>
                  <a:gd name="connsiteX639" fmla="*/ 397494 w 5060499"/>
                  <a:gd name="connsiteY639" fmla="*/ 1182148 h 1568838"/>
                  <a:gd name="connsiteX640" fmla="*/ 371776 w 5060499"/>
                  <a:gd name="connsiteY640" fmla="*/ 1173956 h 1568838"/>
                  <a:gd name="connsiteX641" fmla="*/ 366538 w 5060499"/>
                  <a:gd name="connsiteY641" fmla="*/ 1167479 h 1568838"/>
                  <a:gd name="connsiteX642" fmla="*/ 339010 w 5060499"/>
                  <a:gd name="connsiteY642" fmla="*/ 1158907 h 1568838"/>
                  <a:gd name="connsiteX643" fmla="*/ 328342 w 5060499"/>
                  <a:gd name="connsiteY643" fmla="*/ 1150144 h 1568838"/>
                  <a:gd name="connsiteX644" fmla="*/ 318817 w 5060499"/>
                  <a:gd name="connsiteY644" fmla="*/ 1141476 h 1568838"/>
                  <a:gd name="connsiteX645" fmla="*/ 305673 w 5060499"/>
                  <a:gd name="connsiteY645" fmla="*/ 1129760 h 1568838"/>
                  <a:gd name="connsiteX646" fmla="*/ 273288 w 5060499"/>
                  <a:gd name="connsiteY646" fmla="*/ 1114806 h 1568838"/>
                  <a:gd name="connsiteX647" fmla="*/ 223282 w 5060499"/>
                  <a:gd name="connsiteY647" fmla="*/ 1076801 h 1568838"/>
                  <a:gd name="connsiteX648" fmla="*/ 204136 w 5060499"/>
                  <a:gd name="connsiteY648" fmla="*/ 1060990 h 1568838"/>
                  <a:gd name="connsiteX649" fmla="*/ 177276 w 5060499"/>
                  <a:gd name="connsiteY649" fmla="*/ 1040416 h 1568838"/>
                  <a:gd name="connsiteX650" fmla="*/ 156035 w 5060499"/>
                  <a:gd name="connsiteY650" fmla="*/ 1005745 h 1568838"/>
                  <a:gd name="connsiteX651" fmla="*/ 136223 w 5060499"/>
                  <a:gd name="connsiteY651" fmla="*/ 968883 h 1568838"/>
                  <a:gd name="connsiteX652" fmla="*/ 117649 w 5060499"/>
                  <a:gd name="connsiteY652" fmla="*/ 900208 h 1568838"/>
                  <a:gd name="connsiteX653" fmla="*/ 115744 w 5060499"/>
                  <a:gd name="connsiteY653" fmla="*/ 816674 h 1568838"/>
                  <a:gd name="connsiteX654" fmla="*/ 133270 w 5060499"/>
                  <a:gd name="connsiteY654" fmla="*/ 722186 h 1568838"/>
                  <a:gd name="connsiteX655" fmla="*/ 165560 w 5060499"/>
                  <a:gd name="connsiteY655" fmla="*/ 662940 h 1568838"/>
                  <a:gd name="connsiteX656" fmla="*/ 212995 w 5060499"/>
                  <a:gd name="connsiteY656" fmla="*/ 595408 h 1568838"/>
                  <a:gd name="connsiteX657" fmla="*/ 225472 w 5060499"/>
                  <a:gd name="connsiteY657" fmla="*/ 583787 h 1568838"/>
                  <a:gd name="connsiteX658" fmla="*/ 285766 w 5060499"/>
                  <a:gd name="connsiteY658" fmla="*/ 533495 h 1568838"/>
                  <a:gd name="connsiteX659" fmla="*/ 311197 w 5060499"/>
                  <a:gd name="connsiteY659" fmla="*/ 518351 h 1568838"/>
                  <a:gd name="connsiteX660" fmla="*/ 429784 w 5060499"/>
                  <a:gd name="connsiteY660" fmla="*/ 442341 h 1568838"/>
                  <a:gd name="connsiteX661" fmla="*/ 513889 w 5060499"/>
                  <a:gd name="connsiteY661" fmla="*/ 399098 h 1568838"/>
                  <a:gd name="connsiteX662" fmla="*/ 578183 w 5060499"/>
                  <a:gd name="connsiteY662" fmla="*/ 372142 h 1568838"/>
                  <a:gd name="connsiteX663" fmla="*/ 642001 w 5060499"/>
                  <a:gd name="connsiteY663" fmla="*/ 344329 h 1568838"/>
                  <a:gd name="connsiteX664" fmla="*/ 696103 w 5060499"/>
                  <a:gd name="connsiteY664" fmla="*/ 326708 h 1568838"/>
                  <a:gd name="connsiteX665" fmla="*/ 769445 w 5060499"/>
                  <a:gd name="connsiteY665" fmla="*/ 301181 h 1568838"/>
                  <a:gd name="connsiteX666" fmla="*/ 851836 w 5060499"/>
                  <a:gd name="connsiteY666" fmla="*/ 274701 h 1568838"/>
                  <a:gd name="connsiteX667" fmla="*/ 879935 w 5060499"/>
                  <a:gd name="connsiteY667" fmla="*/ 262604 h 1568838"/>
                  <a:gd name="connsiteX668" fmla="*/ 892508 w 5060499"/>
                  <a:gd name="connsiteY668" fmla="*/ 258318 h 1568838"/>
                  <a:gd name="connsiteX669" fmla="*/ 970232 w 5060499"/>
                  <a:gd name="connsiteY669" fmla="*/ 235172 h 1568838"/>
                  <a:gd name="connsiteX670" fmla="*/ 1011094 w 5060499"/>
                  <a:gd name="connsiteY670" fmla="*/ 227648 h 1568838"/>
                  <a:gd name="connsiteX671" fmla="*/ 1026811 w 5060499"/>
                  <a:gd name="connsiteY671" fmla="*/ 222695 h 1568838"/>
                  <a:gd name="connsiteX672" fmla="*/ 1064625 w 5060499"/>
                  <a:gd name="connsiteY672" fmla="*/ 212503 h 1568838"/>
                  <a:gd name="connsiteX673" fmla="*/ 1188355 w 5060499"/>
                  <a:gd name="connsiteY673" fmla="*/ 186023 h 1568838"/>
                  <a:gd name="connsiteX674" fmla="*/ 1240361 w 5060499"/>
                  <a:gd name="connsiteY674" fmla="*/ 178975 h 1568838"/>
                  <a:gd name="connsiteX675" fmla="*/ 1349518 w 5060499"/>
                  <a:gd name="connsiteY675" fmla="*/ 160973 h 1568838"/>
                  <a:gd name="connsiteX676" fmla="*/ 1442386 w 5060499"/>
                  <a:gd name="connsiteY676" fmla="*/ 149924 h 1568838"/>
                  <a:gd name="connsiteX677" fmla="*/ 1481725 w 5060499"/>
                  <a:gd name="connsiteY677" fmla="*/ 149543 h 1568838"/>
                  <a:gd name="connsiteX678" fmla="*/ 1467056 w 5060499"/>
                  <a:gd name="connsiteY678" fmla="*/ 146780 h 1568838"/>
                  <a:gd name="connsiteX679" fmla="*/ 1501251 w 5060499"/>
                  <a:gd name="connsiteY679" fmla="*/ 151352 h 1568838"/>
                  <a:gd name="connsiteX680" fmla="*/ 1571355 w 5060499"/>
                  <a:gd name="connsiteY680" fmla="*/ 138684 h 1568838"/>
                  <a:gd name="connsiteX681" fmla="*/ 1626124 w 5060499"/>
                  <a:gd name="connsiteY681" fmla="*/ 136398 h 1568838"/>
                  <a:gd name="connsiteX682" fmla="*/ 1665462 w 5060499"/>
                  <a:gd name="connsiteY682" fmla="*/ 130397 h 1568838"/>
                  <a:gd name="connsiteX683" fmla="*/ 1688893 w 5060499"/>
                  <a:gd name="connsiteY683" fmla="*/ 129921 h 1568838"/>
                  <a:gd name="connsiteX684" fmla="*/ 1731375 w 5060499"/>
                  <a:gd name="connsiteY684" fmla="*/ 122301 h 1568838"/>
                  <a:gd name="connsiteX685" fmla="*/ 1754521 w 5060499"/>
                  <a:gd name="connsiteY685" fmla="*/ 123349 h 1568838"/>
                  <a:gd name="connsiteX686" fmla="*/ 1790811 w 5060499"/>
                  <a:gd name="connsiteY686" fmla="*/ 110966 h 1568838"/>
                  <a:gd name="connsiteX687" fmla="*/ 1807099 w 5060499"/>
                  <a:gd name="connsiteY687" fmla="*/ 121253 h 1568838"/>
                  <a:gd name="connsiteX688" fmla="*/ 1878536 w 5060499"/>
                  <a:gd name="connsiteY688" fmla="*/ 114110 h 1568838"/>
                  <a:gd name="connsiteX689" fmla="*/ 1908730 w 5060499"/>
                  <a:gd name="connsiteY689" fmla="*/ 104489 h 1568838"/>
                  <a:gd name="connsiteX690" fmla="*/ 1915398 w 5060499"/>
                  <a:gd name="connsiteY690" fmla="*/ 103632 h 1568838"/>
                  <a:gd name="connsiteX691" fmla="*/ 1914922 w 5060499"/>
                  <a:gd name="connsiteY691" fmla="*/ 109919 h 1568838"/>
                  <a:gd name="connsiteX692" fmla="*/ 1951688 w 5060499"/>
                  <a:gd name="connsiteY692" fmla="*/ 111443 h 1568838"/>
                  <a:gd name="connsiteX693" fmla="*/ 1958641 w 5060499"/>
                  <a:gd name="connsiteY693" fmla="*/ 110014 h 1568838"/>
                  <a:gd name="connsiteX694" fmla="*/ 1978358 w 5060499"/>
                  <a:gd name="connsiteY694" fmla="*/ 109538 h 1568838"/>
                  <a:gd name="connsiteX695" fmla="*/ 1989502 w 5060499"/>
                  <a:gd name="connsiteY695" fmla="*/ 100203 h 1568838"/>
                  <a:gd name="connsiteX696" fmla="*/ 2036556 w 5060499"/>
                  <a:gd name="connsiteY696" fmla="*/ 99441 h 1568838"/>
                  <a:gd name="connsiteX697" fmla="*/ 2045795 w 5060499"/>
                  <a:gd name="connsiteY697" fmla="*/ 104870 h 1568838"/>
                  <a:gd name="connsiteX698" fmla="*/ 2116852 w 5060499"/>
                  <a:gd name="connsiteY698" fmla="*/ 101632 h 1568838"/>
                  <a:gd name="connsiteX699" fmla="*/ 2111899 w 5060499"/>
                  <a:gd name="connsiteY699" fmla="*/ 91631 h 1568838"/>
                  <a:gd name="connsiteX700" fmla="*/ 2124472 w 5060499"/>
                  <a:gd name="connsiteY700" fmla="*/ 100394 h 1568838"/>
                  <a:gd name="connsiteX701" fmla="*/ 2139807 w 5060499"/>
                  <a:gd name="connsiteY701" fmla="*/ 100298 h 1568838"/>
                  <a:gd name="connsiteX702" fmla="*/ 2180002 w 5060499"/>
                  <a:gd name="connsiteY702" fmla="*/ 95917 h 1568838"/>
                  <a:gd name="connsiteX703" fmla="*/ 2220865 w 5060499"/>
                  <a:gd name="connsiteY703" fmla="*/ 94298 h 1568838"/>
                  <a:gd name="connsiteX704" fmla="*/ 2251345 w 5060499"/>
                  <a:gd name="connsiteY704" fmla="*/ 94107 h 1568838"/>
                  <a:gd name="connsiteX705" fmla="*/ 2329450 w 5060499"/>
                  <a:gd name="connsiteY705" fmla="*/ 93917 h 1568838"/>
                  <a:gd name="connsiteX706" fmla="*/ 2347642 w 5060499"/>
                  <a:gd name="connsiteY706" fmla="*/ 90202 h 1568838"/>
                  <a:gd name="connsiteX707" fmla="*/ 2365454 w 5060499"/>
                  <a:gd name="connsiteY707" fmla="*/ 93536 h 1568838"/>
                  <a:gd name="connsiteX708" fmla="*/ 2380409 w 5060499"/>
                  <a:gd name="connsiteY708" fmla="*/ 84677 h 1568838"/>
                  <a:gd name="connsiteX709" fmla="*/ 2375932 w 5060499"/>
                  <a:gd name="connsiteY709" fmla="*/ 91440 h 1568838"/>
                  <a:gd name="connsiteX710" fmla="*/ 2402792 w 5060499"/>
                  <a:gd name="connsiteY710" fmla="*/ 84106 h 1568838"/>
                  <a:gd name="connsiteX711" fmla="*/ 2431748 w 5060499"/>
                  <a:gd name="connsiteY711" fmla="*/ 88392 h 1568838"/>
                  <a:gd name="connsiteX712" fmla="*/ 2463467 w 5060499"/>
                  <a:gd name="connsiteY712" fmla="*/ 85058 h 1568838"/>
                  <a:gd name="connsiteX713" fmla="*/ 2479087 w 5060499"/>
                  <a:gd name="connsiteY713" fmla="*/ 85535 h 1568838"/>
                  <a:gd name="connsiteX714" fmla="*/ 2485945 w 5060499"/>
                  <a:gd name="connsiteY714" fmla="*/ 82391 h 1568838"/>
                  <a:gd name="connsiteX715" fmla="*/ 2520521 w 5060499"/>
                  <a:gd name="connsiteY715" fmla="*/ 92012 h 1568838"/>
                  <a:gd name="connsiteX716" fmla="*/ 2534142 w 5060499"/>
                  <a:gd name="connsiteY716" fmla="*/ 80772 h 1568838"/>
                  <a:gd name="connsiteX717" fmla="*/ 2547382 w 5060499"/>
                  <a:gd name="connsiteY717" fmla="*/ 92678 h 1568838"/>
                  <a:gd name="connsiteX718" fmla="*/ 2551859 w 5060499"/>
                  <a:gd name="connsiteY718" fmla="*/ 82106 h 1568838"/>
                  <a:gd name="connsiteX719" fmla="*/ 2554144 w 5060499"/>
                  <a:gd name="connsiteY719" fmla="*/ 86582 h 1568838"/>
                  <a:gd name="connsiteX720" fmla="*/ 2577290 w 5060499"/>
                  <a:gd name="connsiteY720" fmla="*/ 89726 h 1568838"/>
                  <a:gd name="connsiteX721" fmla="*/ 2595197 w 5060499"/>
                  <a:gd name="connsiteY721" fmla="*/ 87154 h 1568838"/>
                  <a:gd name="connsiteX722" fmla="*/ 2594531 w 5060499"/>
                  <a:gd name="connsiteY722" fmla="*/ 83249 h 1568838"/>
                  <a:gd name="connsiteX723" fmla="*/ 2608056 w 5060499"/>
                  <a:gd name="connsiteY723" fmla="*/ 90964 h 1568838"/>
                  <a:gd name="connsiteX724" fmla="*/ 2642727 w 5060499"/>
                  <a:gd name="connsiteY724" fmla="*/ 88678 h 1568838"/>
                  <a:gd name="connsiteX725" fmla="*/ 2660539 w 5060499"/>
                  <a:gd name="connsiteY725" fmla="*/ 90011 h 1568838"/>
                  <a:gd name="connsiteX726" fmla="*/ 2687780 w 5060499"/>
                  <a:gd name="connsiteY726" fmla="*/ 84582 h 1568838"/>
                  <a:gd name="connsiteX727" fmla="*/ 2708259 w 5060499"/>
                  <a:gd name="connsiteY727" fmla="*/ 90297 h 1568838"/>
                  <a:gd name="connsiteX728" fmla="*/ 2710831 w 5060499"/>
                  <a:gd name="connsiteY728" fmla="*/ 82677 h 1568838"/>
                  <a:gd name="connsiteX729" fmla="*/ 2750931 w 5060499"/>
                  <a:gd name="connsiteY729" fmla="*/ 86963 h 1568838"/>
                  <a:gd name="connsiteX730" fmla="*/ 2761694 w 5060499"/>
                  <a:gd name="connsiteY730" fmla="*/ 90583 h 1568838"/>
                  <a:gd name="connsiteX731" fmla="*/ 2771981 w 5060499"/>
                  <a:gd name="connsiteY731" fmla="*/ 93155 h 1568838"/>
                  <a:gd name="connsiteX732" fmla="*/ 2813129 w 5060499"/>
                  <a:gd name="connsiteY732" fmla="*/ 92393 h 1568838"/>
                  <a:gd name="connsiteX733" fmla="*/ 2821035 w 5060499"/>
                  <a:gd name="connsiteY733" fmla="*/ 92393 h 1568838"/>
                  <a:gd name="connsiteX734" fmla="*/ 2835608 w 5060499"/>
                  <a:gd name="connsiteY734" fmla="*/ 91631 h 1568838"/>
                  <a:gd name="connsiteX735" fmla="*/ 2837799 w 5060499"/>
                  <a:gd name="connsiteY735" fmla="*/ 87725 h 1568838"/>
                  <a:gd name="connsiteX736" fmla="*/ 2902664 w 5060499"/>
                  <a:gd name="connsiteY736" fmla="*/ 96964 h 1568838"/>
                  <a:gd name="connsiteX737" fmla="*/ 2972483 w 5060499"/>
                  <a:gd name="connsiteY737" fmla="*/ 93440 h 1568838"/>
                  <a:gd name="connsiteX738" fmla="*/ 3037729 w 5060499"/>
                  <a:gd name="connsiteY738" fmla="*/ 106013 h 1568838"/>
                  <a:gd name="connsiteX739" fmla="*/ 3035348 w 5060499"/>
                  <a:gd name="connsiteY739" fmla="*/ 95155 h 1568838"/>
                  <a:gd name="connsiteX740" fmla="*/ 3048016 w 5060499"/>
                  <a:gd name="connsiteY740" fmla="*/ 99727 h 1568838"/>
                  <a:gd name="connsiteX741" fmla="*/ 3067828 w 5060499"/>
                  <a:gd name="connsiteY741" fmla="*/ 100775 h 1568838"/>
                  <a:gd name="connsiteX742" fmla="*/ 3092498 w 5060499"/>
                  <a:gd name="connsiteY742" fmla="*/ 100775 h 1568838"/>
                  <a:gd name="connsiteX743" fmla="*/ 3157458 w 5060499"/>
                  <a:gd name="connsiteY743" fmla="*/ 104394 h 1568838"/>
                  <a:gd name="connsiteX744" fmla="*/ 3231848 w 5060499"/>
                  <a:gd name="connsiteY744" fmla="*/ 113824 h 1568838"/>
                  <a:gd name="connsiteX745" fmla="*/ 3234515 w 5060499"/>
                  <a:gd name="connsiteY745" fmla="*/ 112300 h 1568838"/>
                  <a:gd name="connsiteX746" fmla="*/ 3251660 w 5060499"/>
                  <a:gd name="connsiteY746" fmla="*/ 117634 h 1568838"/>
                  <a:gd name="connsiteX747" fmla="*/ 3292713 w 5060499"/>
                  <a:gd name="connsiteY747" fmla="*/ 118205 h 1568838"/>
                  <a:gd name="connsiteX748" fmla="*/ 3310049 w 5060499"/>
                  <a:gd name="connsiteY748" fmla="*/ 124206 h 1568838"/>
                  <a:gd name="connsiteX749" fmla="*/ 3376342 w 5060499"/>
                  <a:gd name="connsiteY749" fmla="*/ 131159 h 1568838"/>
                  <a:gd name="connsiteX750" fmla="*/ 3423206 w 5060499"/>
                  <a:gd name="connsiteY750" fmla="*/ 135731 h 1568838"/>
                  <a:gd name="connsiteX751" fmla="*/ 3445589 w 5060499"/>
                  <a:gd name="connsiteY751" fmla="*/ 135731 h 1568838"/>
                  <a:gd name="connsiteX752" fmla="*/ 3474259 w 5060499"/>
                  <a:gd name="connsiteY752" fmla="*/ 140494 h 1568838"/>
                  <a:gd name="connsiteX753" fmla="*/ 3487690 w 5060499"/>
                  <a:gd name="connsiteY753" fmla="*/ 137446 h 1568838"/>
                  <a:gd name="connsiteX754" fmla="*/ 3491690 w 5060499"/>
                  <a:gd name="connsiteY754" fmla="*/ 136970 h 1568838"/>
                  <a:gd name="connsiteX755" fmla="*/ 3517122 w 5060499"/>
                  <a:gd name="connsiteY755" fmla="*/ 143732 h 1568838"/>
                  <a:gd name="connsiteX756" fmla="*/ 3533219 w 5060499"/>
                  <a:gd name="connsiteY756" fmla="*/ 142304 h 1568838"/>
                  <a:gd name="connsiteX757" fmla="*/ 3563413 w 5060499"/>
                  <a:gd name="connsiteY757" fmla="*/ 151733 h 1568838"/>
                  <a:gd name="connsiteX758" fmla="*/ 3608657 w 5060499"/>
                  <a:gd name="connsiteY758" fmla="*/ 155258 h 1568838"/>
                  <a:gd name="connsiteX759" fmla="*/ 3632089 w 5060499"/>
                  <a:gd name="connsiteY759" fmla="*/ 157067 h 1568838"/>
                  <a:gd name="connsiteX760" fmla="*/ 3686667 w 5060499"/>
                  <a:gd name="connsiteY760" fmla="*/ 167926 h 1568838"/>
                  <a:gd name="connsiteX761" fmla="*/ 3723529 w 5060499"/>
                  <a:gd name="connsiteY761" fmla="*/ 174022 h 1568838"/>
                  <a:gd name="connsiteX762" fmla="*/ 3737721 w 5060499"/>
                  <a:gd name="connsiteY762" fmla="*/ 174308 h 1568838"/>
                  <a:gd name="connsiteX763" fmla="*/ 3764296 w 5060499"/>
                  <a:gd name="connsiteY763" fmla="*/ 180308 h 1568838"/>
                  <a:gd name="connsiteX764" fmla="*/ 3798109 w 5060499"/>
                  <a:gd name="connsiteY764" fmla="*/ 187547 h 1568838"/>
                  <a:gd name="connsiteX765" fmla="*/ 3824684 w 5060499"/>
                  <a:gd name="connsiteY765" fmla="*/ 189071 h 1568838"/>
                  <a:gd name="connsiteX766" fmla="*/ 3859832 w 5060499"/>
                  <a:gd name="connsiteY766" fmla="*/ 198406 h 1568838"/>
                  <a:gd name="connsiteX767" fmla="*/ 3877834 w 5060499"/>
                  <a:gd name="connsiteY767" fmla="*/ 197453 h 1568838"/>
                  <a:gd name="connsiteX768" fmla="*/ 3900122 w 5060499"/>
                  <a:gd name="connsiteY768" fmla="*/ 203454 h 1568838"/>
                  <a:gd name="connsiteX769" fmla="*/ 3934031 w 5060499"/>
                  <a:gd name="connsiteY769" fmla="*/ 212217 h 1568838"/>
                  <a:gd name="connsiteX770" fmla="*/ 3947176 w 5060499"/>
                  <a:gd name="connsiteY770" fmla="*/ 212027 h 1568838"/>
                  <a:gd name="connsiteX771" fmla="*/ 4015470 w 5060499"/>
                  <a:gd name="connsiteY771" fmla="*/ 230410 h 1568838"/>
                  <a:gd name="connsiteX772" fmla="*/ 4019756 w 5060499"/>
                  <a:gd name="connsiteY772" fmla="*/ 231934 h 1568838"/>
                  <a:gd name="connsiteX773" fmla="*/ 4065476 w 5060499"/>
                  <a:gd name="connsiteY773" fmla="*/ 246888 h 1568838"/>
                  <a:gd name="connsiteX774" fmla="*/ 4146343 w 5060499"/>
                  <a:gd name="connsiteY774" fmla="*/ 267272 h 1568838"/>
                  <a:gd name="connsiteX775" fmla="*/ 4191206 w 5060499"/>
                  <a:gd name="connsiteY775" fmla="*/ 280702 h 1568838"/>
                  <a:gd name="connsiteX776" fmla="*/ 4230068 w 5060499"/>
                  <a:gd name="connsiteY776" fmla="*/ 291370 h 1568838"/>
                  <a:gd name="connsiteX777" fmla="*/ 4280265 w 5060499"/>
                  <a:gd name="connsiteY777" fmla="*/ 309562 h 1568838"/>
                  <a:gd name="connsiteX778" fmla="*/ 4307507 w 5060499"/>
                  <a:gd name="connsiteY778" fmla="*/ 318611 h 1568838"/>
                  <a:gd name="connsiteX779" fmla="*/ 4375801 w 5060499"/>
                  <a:gd name="connsiteY779" fmla="*/ 345377 h 1568838"/>
                  <a:gd name="connsiteX780" fmla="*/ 4585256 w 5060499"/>
                  <a:gd name="connsiteY780" fmla="*/ 439769 h 1568838"/>
                  <a:gd name="connsiteX781" fmla="*/ 4670314 w 5060499"/>
                  <a:gd name="connsiteY781" fmla="*/ 486156 h 1568838"/>
                  <a:gd name="connsiteX782" fmla="*/ 4776327 w 5060499"/>
                  <a:gd name="connsiteY782" fmla="*/ 571214 h 1568838"/>
                  <a:gd name="connsiteX783" fmla="*/ 4811570 w 5060499"/>
                  <a:gd name="connsiteY783" fmla="*/ 602647 h 1568838"/>
                  <a:gd name="connsiteX784" fmla="*/ 4822333 w 5060499"/>
                  <a:gd name="connsiteY784" fmla="*/ 616458 h 1568838"/>
                  <a:gd name="connsiteX785" fmla="*/ 4829477 w 5060499"/>
                  <a:gd name="connsiteY785" fmla="*/ 625031 h 1568838"/>
                  <a:gd name="connsiteX786" fmla="*/ 4882626 w 5060499"/>
                  <a:gd name="connsiteY786" fmla="*/ 692944 h 1568838"/>
                  <a:gd name="connsiteX787" fmla="*/ 4893485 w 5060499"/>
                  <a:gd name="connsiteY787" fmla="*/ 709898 h 1568838"/>
                  <a:gd name="connsiteX788" fmla="*/ 4899771 w 5060499"/>
                  <a:gd name="connsiteY788" fmla="*/ 714089 h 1568838"/>
                  <a:gd name="connsiteX789" fmla="*/ 4903010 w 5060499"/>
                  <a:gd name="connsiteY789" fmla="*/ 716756 h 1568838"/>
                  <a:gd name="connsiteX790" fmla="*/ 4913297 w 5060499"/>
                  <a:gd name="connsiteY790" fmla="*/ 739902 h 1568838"/>
                  <a:gd name="connsiteX791" fmla="*/ 4921202 w 5060499"/>
                  <a:gd name="connsiteY791" fmla="*/ 787241 h 1568838"/>
                  <a:gd name="connsiteX792" fmla="*/ 4927774 w 5060499"/>
                  <a:gd name="connsiteY792" fmla="*/ 800862 h 1568838"/>
                  <a:gd name="connsiteX793" fmla="*/ 4929394 w 5060499"/>
                  <a:gd name="connsiteY793" fmla="*/ 822770 h 1568838"/>
                  <a:gd name="connsiteX794" fmla="*/ 4936252 w 5060499"/>
                  <a:gd name="connsiteY794" fmla="*/ 837152 h 1568838"/>
                  <a:gd name="connsiteX795" fmla="*/ 4921393 w 5060499"/>
                  <a:gd name="connsiteY795" fmla="*/ 884111 h 1568838"/>
                  <a:gd name="connsiteX796" fmla="*/ 4943300 w 5060499"/>
                  <a:gd name="connsiteY796" fmla="*/ 861727 h 1568838"/>
                  <a:gd name="connsiteX797" fmla="*/ 4944920 w 5060499"/>
                  <a:gd name="connsiteY797" fmla="*/ 854774 h 1568838"/>
                  <a:gd name="connsiteX798" fmla="*/ 4942062 w 5060499"/>
                  <a:gd name="connsiteY798" fmla="*/ 830294 h 1568838"/>
                  <a:gd name="connsiteX799" fmla="*/ 4939776 w 5060499"/>
                  <a:gd name="connsiteY799" fmla="*/ 819436 h 1568838"/>
                  <a:gd name="connsiteX800" fmla="*/ 4939871 w 5060499"/>
                  <a:gd name="connsiteY800" fmla="*/ 811721 h 1568838"/>
                  <a:gd name="connsiteX801" fmla="*/ 4955302 w 5060499"/>
                  <a:gd name="connsiteY801" fmla="*/ 789527 h 1568838"/>
                  <a:gd name="connsiteX802" fmla="*/ 4955969 w 5060499"/>
                  <a:gd name="connsiteY802" fmla="*/ 826484 h 1568838"/>
                  <a:gd name="connsiteX803" fmla="*/ 4943300 w 5060499"/>
                  <a:gd name="connsiteY803" fmla="*/ 861822 h 156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</a:cxnLst>
                <a:rect l="l" t="t" r="r" b="b"/>
                <a:pathLst>
                  <a:path w="5060499" h="1568838">
                    <a:moveTo>
                      <a:pt x="5059791" y="857441"/>
                    </a:moveTo>
                    <a:cubicBezTo>
                      <a:pt x="5060553" y="834390"/>
                      <a:pt x="5061315" y="811054"/>
                      <a:pt x="5058553" y="788099"/>
                    </a:cubicBezTo>
                    <a:cubicBezTo>
                      <a:pt x="5056553" y="771335"/>
                      <a:pt x="5050456" y="754475"/>
                      <a:pt x="5043503" y="738473"/>
                    </a:cubicBezTo>
                    <a:cubicBezTo>
                      <a:pt x="5034359" y="717518"/>
                      <a:pt x="5024263" y="696468"/>
                      <a:pt x="5011118" y="677037"/>
                    </a:cubicBezTo>
                    <a:cubicBezTo>
                      <a:pt x="4999783" y="660368"/>
                      <a:pt x="4983210" y="646176"/>
                      <a:pt x="4969780" y="630460"/>
                    </a:cubicBezTo>
                    <a:cubicBezTo>
                      <a:pt x="4944634" y="601218"/>
                      <a:pt x="4920726" y="571310"/>
                      <a:pt x="4895008" y="542449"/>
                    </a:cubicBezTo>
                    <a:cubicBezTo>
                      <a:pt x="4883674" y="529781"/>
                      <a:pt x="4869482" y="518732"/>
                      <a:pt x="4855575" y="507873"/>
                    </a:cubicBezTo>
                    <a:cubicBezTo>
                      <a:pt x="4846336" y="500634"/>
                      <a:pt x="4835382" y="495205"/>
                      <a:pt x="4824143" y="488252"/>
                    </a:cubicBezTo>
                    <a:cubicBezTo>
                      <a:pt x="4824428" y="484537"/>
                      <a:pt x="4824904" y="478727"/>
                      <a:pt x="4825381" y="472916"/>
                    </a:cubicBezTo>
                    <a:cubicBezTo>
                      <a:pt x="4824143" y="472726"/>
                      <a:pt x="4822904" y="472535"/>
                      <a:pt x="4821666" y="472345"/>
                    </a:cubicBezTo>
                    <a:cubicBezTo>
                      <a:pt x="4819666" y="476250"/>
                      <a:pt x="4817570" y="480060"/>
                      <a:pt x="4815284" y="484442"/>
                    </a:cubicBezTo>
                    <a:cubicBezTo>
                      <a:pt x="4801378" y="476441"/>
                      <a:pt x="4816427" y="470440"/>
                      <a:pt x="4814618" y="461677"/>
                    </a:cubicBezTo>
                    <a:cubicBezTo>
                      <a:pt x="4770993" y="432911"/>
                      <a:pt x="4725940" y="403193"/>
                      <a:pt x="4681172" y="373761"/>
                    </a:cubicBezTo>
                    <a:cubicBezTo>
                      <a:pt x="4678410" y="377476"/>
                      <a:pt x="4676981" y="379476"/>
                      <a:pt x="4675457" y="381572"/>
                    </a:cubicBezTo>
                    <a:cubicBezTo>
                      <a:pt x="4673267" y="379857"/>
                      <a:pt x="4668885" y="377285"/>
                      <a:pt x="4669361" y="376428"/>
                    </a:cubicBezTo>
                    <a:cubicBezTo>
                      <a:pt x="4673362" y="367760"/>
                      <a:pt x="4664789" y="366236"/>
                      <a:pt x="4659265" y="363760"/>
                    </a:cubicBezTo>
                    <a:cubicBezTo>
                      <a:pt x="4647168" y="358331"/>
                      <a:pt x="4634214" y="354330"/>
                      <a:pt x="4622498" y="348425"/>
                    </a:cubicBezTo>
                    <a:cubicBezTo>
                      <a:pt x="4612021" y="343186"/>
                      <a:pt x="4603162" y="335471"/>
                      <a:pt x="4592495" y="330422"/>
                    </a:cubicBezTo>
                    <a:cubicBezTo>
                      <a:pt x="4583065" y="326041"/>
                      <a:pt x="4572206" y="323850"/>
                      <a:pt x="4565729" y="321850"/>
                    </a:cubicBezTo>
                    <a:cubicBezTo>
                      <a:pt x="4553347" y="315182"/>
                      <a:pt x="4543441" y="309944"/>
                      <a:pt x="4531535" y="303467"/>
                    </a:cubicBezTo>
                    <a:cubicBezTo>
                      <a:pt x="4531535" y="310420"/>
                      <a:pt x="4531535" y="313563"/>
                      <a:pt x="4531535" y="316611"/>
                    </a:cubicBezTo>
                    <a:cubicBezTo>
                      <a:pt x="4529915" y="316897"/>
                      <a:pt x="4528296" y="317087"/>
                      <a:pt x="4526677" y="317373"/>
                    </a:cubicBezTo>
                    <a:cubicBezTo>
                      <a:pt x="4524962" y="312039"/>
                      <a:pt x="4523248" y="306610"/>
                      <a:pt x="4521438" y="300895"/>
                    </a:cubicBezTo>
                    <a:cubicBezTo>
                      <a:pt x="4513818" y="306038"/>
                      <a:pt x="4506960" y="305943"/>
                      <a:pt x="4506579" y="295370"/>
                    </a:cubicBezTo>
                    <a:cubicBezTo>
                      <a:pt x="4503055" y="296894"/>
                      <a:pt x="4499435" y="299847"/>
                      <a:pt x="4496102" y="299561"/>
                    </a:cubicBezTo>
                    <a:cubicBezTo>
                      <a:pt x="4484576" y="298609"/>
                      <a:pt x="4473146" y="296799"/>
                      <a:pt x="4461812" y="294799"/>
                    </a:cubicBezTo>
                    <a:cubicBezTo>
                      <a:pt x="4459526" y="294418"/>
                      <a:pt x="4457811" y="291465"/>
                      <a:pt x="4455620" y="290036"/>
                    </a:cubicBezTo>
                    <a:cubicBezTo>
                      <a:pt x="4451525" y="287274"/>
                      <a:pt x="4447238" y="284702"/>
                      <a:pt x="4443047" y="282131"/>
                    </a:cubicBezTo>
                    <a:cubicBezTo>
                      <a:pt x="4441428" y="282988"/>
                      <a:pt x="4439809" y="283940"/>
                      <a:pt x="4438190" y="284798"/>
                    </a:cubicBezTo>
                    <a:cubicBezTo>
                      <a:pt x="4438952" y="279940"/>
                      <a:pt x="4442285" y="273558"/>
                      <a:pt x="4439809" y="270605"/>
                    </a:cubicBezTo>
                    <a:cubicBezTo>
                      <a:pt x="4436285" y="266224"/>
                      <a:pt x="4428569" y="264319"/>
                      <a:pt x="4422569" y="261271"/>
                    </a:cubicBezTo>
                    <a:cubicBezTo>
                      <a:pt x="4421140" y="263462"/>
                      <a:pt x="4419806" y="265652"/>
                      <a:pt x="4417901" y="268415"/>
                    </a:cubicBezTo>
                    <a:cubicBezTo>
                      <a:pt x="4424283" y="268986"/>
                      <a:pt x="4428569" y="269272"/>
                      <a:pt x="4434094" y="269748"/>
                    </a:cubicBezTo>
                    <a:cubicBezTo>
                      <a:pt x="4420473" y="275844"/>
                      <a:pt x="4410662" y="277940"/>
                      <a:pt x="4402280" y="263652"/>
                    </a:cubicBezTo>
                    <a:cubicBezTo>
                      <a:pt x="4397613" y="255651"/>
                      <a:pt x="4386754" y="250127"/>
                      <a:pt x="4378658" y="243459"/>
                    </a:cubicBezTo>
                    <a:cubicBezTo>
                      <a:pt x="4376563" y="244507"/>
                      <a:pt x="4374467" y="245555"/>
                      <a:pt x="4372372" y="246602"/>
                    </a:cubicBezTo>
                    <a:cubicBezTo>
                      <a:pt x="4373515" y="251460"/>
                      <a:pt x="4374658" y="256413"/>
                      <a:pt x="4375896" y="261366"/>
                    </a:cubicBezTo>
                    <a:cubicBezTo>
                      <a:pt x="4372277" y="259937"/>
                      <a:pt x="4368276" y="258318"/>
                      <a:pt x="4364942" y="256985"/>
                    </a:cubicBezTo>
                    <a:cubicBezTo>
                      <a:pt x="4365419" y="253841"/>
                      <a:pt x="4365895" y="251174"/>
                      <a:pt x="4366657" y="246126"/>
                    </a:cubicBezTo>
                    <a:cubicBezTo>
                      <a:pt x="4345226" y="253937"/>
                      <a:pt x="4351417" y="235267"/>
                      <a:pt x="4342463" y="229553"/>
                    </a:cubicBezTo>
                    <a:cubicBezTo>
                      <a:pt x="4341892" y="236411"/>
                      <a:pt x="4341416" y="242126"/>
                      <a:pt x="4340749" y="250031"/>
                    </a:cubicBezTo>
                    <a:cubicBezTo>
                      <a:pt x="4333129" y="238856"/>
                      <a:pt x="4332148" y="231458"/>
                      <a:pt x="4337796" y="227838"/>
                    </a:cubicBezTo>
                    <a:cubicBezTo>
                      <a:pt x="4259596" y="204597"/>
                      <a:pt x="4181491" y="181356"/>
                      <a:pt x="4101862" y="157639"/>
                    </a:cubicBezTo>
                    <a:cubicBezTo>
                      <a:pt x="4102148" y="163925"/>
                      <a:pt x="4102338" y="167830"/>
                      <a:pt x="4102338" y="168402"/>
                    </a:cubicBezTo>
                    <a:cubicBezTo>
                      <a:pt x="4096337" y="170783"/>
                      <a:pt x="4092337" y="174022"/>
                      <a:pt x="4089384" y="173355"/>
                    </a:cubicBezTo>
                    <a:cubicBezTo>
                      <a:pt x="4071191" y="169450"/>
                      <a:pt x="4053951" y="162401"/>
                      <a:pt x="4034901" y="160973"/>
                    </a:cubicBezTo>
                    <a:cubicBezTo>
                      <a:pt x="4031662" y="160687"/>
                      <a:pt x="4028615" y="156115"/>
                      <a:pt x="4025757" y="153353"/>
                    </a:cubicBezTo>
                    <a:cubicBezTo>
                      <a:pt x="4020613" y="148400"/>
                      <a:pt x="4015851" y="139446"/>
                      <a:pt x="4010612" y="139160"/>
                    </a:cubicBezTo>
                    <a:cubicBezTo>
                      <a:pt x="3999182" y="138494"/>
                      <a:pt x="3990800" y="131826"/>
                      <a:pt x="3980323" y="130874"/>
                    </a:cubicBezTo>
                    <a:cubicBezTo>
                      <a:pt x="3969274" y="129826"/>
                      <a:pt x="3957367" y="132493"/>
                      <a:pt x="3948985" y="122968"/>
                    </a:cubicBezTo>
                    <a:cubicBezTo>
                      <a:pt x="3948509" y="122396"/>
                      <a:pt x="3945366" y="123539"/>
                      <a:pt x="3942699" y="123920"/>
                    </a:cubicBezTo>
                    <a:cubicBezTo>
                      <a:pt x="3944033" y="127921"/>
                      <a:pt x="3945080" y="131445"/>
                      <a:pt x="3947271" y="138398"/>
                    </a:cubicBezTo>
                    <a:cubicBezTo>
                      <a:pt x="3935555" y="136493"/>
                      <a:pt x="3925935" y="134969"/>
                      <a:pt x="3916315" y="133445"/>
                    </a:cubicBezTo>
                    <a:cubicBezTo>
                      <a:pt x="3920125" y="129921"/>
                      <a:pt x="3924601" y="129921"/>
                      <a:pt x="3928507" y="128683"/>
                    </a:cubicBezTo>
                    <a:cubicBezTo>
                      <a:pt x="3931936" y="127540"/>
                      <a:pt x="3934698" y="125063"/>
                      <a:pt x="3937746" y="123158"/>
                    </a:cubicBezTo>
                    <a:cubicBezTo>
                      <a:pt x="3936698" y="122015"/>
                      <a:pt x="3935746" y="120872"/>
                      <a:pt x="3934698" y="119729"/>
                    </a:cubicBezTo>
                    <a:cubicBezTo>
                      <a:pt x="3930412" y="121634"/>
                      <a:pt x="3926125" y="123539"/>
                      <a:pt x="3924506" y="124206"/>
                    </a:cubicBezTo>
                    <a:cubicBezTo>
                      <a:pt x="3913362" y="119920"/>
                      <a:pt x="3904027" y="116300"/>
                      <a:pt x="3895169" y="112871"/>
                    </a:cubicBezTo>
                    <a:cubicBezTo>
                      <a:pt x="3892121" y="117062"/>
                      <a:pt x="3890026" y="119920"/>
                      <a:pt x="3887168" y="123920"/>
                    </a:cubicBezTo>
                    <a:cubicBezTo>
                      <a:pt x="3881929" y="108776"/>
                      <a:pt x="3876310" y="106204"/>
                      <a:pt x="3858688" y="110109"/>
                    </a:cubicBezTo>
                    <a:cubicBezTo>
                      <a:pt x="3862022" y="111824"/>
                      <a:pt x="3864403" y="113062"/>
                      <a:pt x="3866880" y="114300"/>
                    </a:cubicBezTo>
                    <a:cubicBezTo>
                      <a:pt x="3866594" y="115157"/>
                      <a:pt x="3866309" y="116110"/>
                      <a:pt x="3865927" y="116967"/>
                    </a:cubicBezTo>
                    <a:cubicBezTo>
                      <a:pt x="3859069" y="116110"/>
                      <a:pt x="3852116" y="115157"/>
                      <a:pt x="3843925" y="114110"/>
                    </a:cubicBezTo>
                    <a:cubicBezTo>
                      <a:pt x="3846973" y="109919"/>
                      <a:pt x="3848783" y="107442"/>
                      <a:pt x="3851259" y="104013"/>
                    </a:cubicBezTo>
                    <a:cubicBezTo>
                      <a:pt x="3840496" y="102489"/>
                      <a:pt x="3830780" y="101156"/>
                      <a:pt x="3823636" y="100108"/>
                    </a:cubicBezTo>
                    <a:cubicBezTo>
                      <a:pt x="3823351" y="103918"/>
                      <a:pt x="3822970" y="107823"/>
                      <a:pt x="3822684" y="111633"/>
                    </a:cubicBezTo>
                    <a:cubicBezTo>
                      <a:pt x="3817731" y="109347"/>
                      <a:pt x="3809920" y="108014"/>
                      <a:pt x="3808492" y="104775"/>
                    </a:cubicBezTo>
                    <a:cubicBezTo>
                      <a:pt x="3805253" y="97250"/>
                      <a:pt x="3805920" y="95441"/>
                      <a:pt x="3792775" y="95917"/>
                    </a:cubicBezTo>
                    <a:cubicBezTo>
                      <a:pt x="3771820" y="96584"/>
                      <a:pt x="3750008" y="87059"/>
                      <a:pt x="3733340" y="82963"/>
                    </a:cubicBezTo>
                    <a:cubicBezTo>
                      <a:pt x="3729149" y="89059"/>
                      <a:pt x="3726291" y="93345"/>
                      <a:pt x="3723338" y="97631"/>
                    </a:cubicBezTo>
                    <a:cubicBezTo>
                      <a:pt x="3722100" y="96964"/>
                      <a:pt x="3720862" y="96298"/>
                      <a:pt x="3719528" y="95726"/>
                    </a:cubicBezTo>
                    <a:cubicBezTo>
                      <a:pt x="3725053" y="81534"/>
                      <a:pt x="3724862" y="81344"/>
                      <a:pt x="3705241" y="79915"/>
                    </a:cubicBezTo>
                    <a:cubicBezTo>
                      <a:pt x="3701907" y="79629"/>
                      <a:pt x="3698668" y="77819"/>
                      <a:pt x="3695240" y="77343"/>
                    </a:cubicBezTo>
                    <a:cubicBezTo>
                      <a:pt x="3670760" y="73819"/>
                      <a:pt x="3646376" y="70295"/>
                      <a:pt x="3621802" y="67151"/>
                    </a:cubicBezTo>
                    <a:cubicBezTo>
                      <a:pt x="3617611" y="66580"/>
                      <a:pt x="3591322" y="63056"/>
                      <a:pt x="3588274" y="61246"/>
                    </a:cubicBezTo>
                    <a:cubicBezTo>
                      <a:pt x="3586940" y="64484"/>
                      <a:pt x="3585607" y="67818"/>
                      <a:pt x="3584273" y="71152"/>
                    </a:cubicBezTo>
                    <a:cubicBezTo>
                      <a:pt x="3580082" y="59627"/>
                      <a:pt x="3571319" y="58960"/>
                      <a:pt x="3560842" y="58579"/>
                    </a:cubicBezTo>
                    <a:cubicBezTo>
                      <a:pt x="3553888" y="58388"/>
                      <a:pt x="3546935" y="55531"/>
                      <a:pt x="3539887" y="53816"/>
                    </a:cubicBezTo>
                    <a:cubicBezTo>
                      <a:pt x="3483213" y="49054"/>
                      <a:pt x="3426539" y="44387"/>
                      <a:pt x="3369866" y="39624"/>
                    </a:cubicBezTo>
                    <a:cubicBezTo>
                      <a:pt x="3370532" y="43815"/>
                      <a:pt x="3371104" y="48101"/>
                      <a:pt x="3372056" y="54102"/>
                    </a:cubicBezTo>
                    <a:cubicBezTo>
                      <a:pt x="3357197" y="58293"/>
                      <a:pt x="3358340" y="40577"/>
                      <a:pt x="3348244" y="37814"/>
                    </a:cubicBezTo>
                    <a:cubicBezTo>
                      <a:pt x="3339004" y="37052"/>
                      <a:pt x="3329670" y="36290"/>
                      <a:pt x="3320431" y="35528"/>
                    </a:cubicBezTo>
                    <a:cubicBezTo>
                      <a:pt x="3319002" y="40577"/>
                      <a:pt x="3317668" y="45720"/>
                      <a:pt x="3316049" y="51340"/>
                    </a:cubicBezTo>
                    <a:cubicBezTo>
                      <a:pt x="3311953" y="49816"/>
                      <a:pt x="3307762" y="47244"/>
                      <a:pt x="3303571" y="47054"/>
                    </a:cubicBezTo>
                    <a:cubicBezTo>
                      <a:pt x="3288332" y="46387"/>
                      <a:pt x="3273092" y="47054"/>
                      <a:pt x="3257851" y="46101"/>
                    </a:cubicBezTo>
                    <a:cubicBezTo>
                      <a:pt x="3232325" y="44482"/>
                      <a:pt x="3206893" y="41720"/>
                      <a:pt x="3181270" y="39910"/>
                    </a:cubicBezTo>
                    <a:cubicBezTo>
                      <a:pt x="3142313" y="37148"/>
                      <a:pt x="3103261" y="35052"/>
                      <a:pt x="3064303" y="32195"/>
                    </a:cubicBezTo>
                    <a:cubicBezTo>
                      <a:pt x="3055826" y="31528"/>
                      <a:pt x="3047540" y="29051"/>
                      <a:pt x="3041443" y="27813"/>
                    </a:cubicBezTo>
                    <a:cubicBezTo>
                      <a:pt x="3036205" y="28670"/>
                      <a:pt x="3031823" y="29432"/>
                      <a:pt x="3028680" y="30004"/>
                    </a:cubicBezTo>
                    <a:cubicBezTo>
                      <a:pt x="3028299" y="24765"/>
                      <a:pt x="3028109" y="21050"/>
                      <a:pt x="3027823" y="17431"/>
                    </a:cubicBezTo>
                    <a:cubicBezTo>
                      <a:pt x="3025727" y="20765"/>
                      <a:pt x="3013821" y="19050"/>
                      <a:pt x="3021155" y="26575"/>
                    </a:cubicBezTo>
                    <a:cubicBezTo>
                      <a:pt x="3021536" y="26956"/>
                      <a:pt x="3019536" y="29813"/>
                      <a:pt x="3018202" y="30099"/>
                    </a:cubicBezTo>
                    <a:cubicBezTo>
                      <a:pt x="3016964" y="30385"/>
                      <a:pt x="3014297" y="29242"/>
                      <a:pt x="3013535" y="28099"/>
                    </a:cubicBezTo>
                    <a:cubicBezTo>
                      <a:pt x="3011916" y="25813"/>
                      <a:pt x="3011725" y="22574"/>
                      <a:pt x="3008582" y="27432"/>
                    </a:cubicBezTo>
                    <a:cubicBezTo>
                      <a:pt x="3007820" y="28575"/>
                      <a:pt x="3001819" y="27241"/>
                      <a:pt x="2998295" y="26765"/>
                    </a:cubicBezTo>
                    <a:cubicBezTo>
                      <a:pt x="2995152" y="26289"/>
                      <a:pt x="2992104" y="24956"/>
                      <a:pt x="2988961" y="24670"/>
                    </a:cubicBezTo>
                    <a:cubicBezTo>
                      <a:pt x="2984579" y="24384"/>
                      <a:pt x="2979626" y="25908"/>
                      <a:pt x="2975911" y="24575"/>
                    </a:cubicBezTo>
                    <a:cubicBezTo>
                      <a:pt x="2964291" y="20384"/>
                      <a:pt x="2953147" y="15145"/>
                      <a:pt x="2941336" y="10097"/>
                    </a:cubicBezTo>
                    <a:cubicBezTo>
                      <a:pt x="2940764" y="17240"/>
                      <a:pt x="2940383" y="21622"/>
                      <a:pt x="2939717" y="28956"/>
                    </a:cubicBezTo>
                    <a:cubicBezTo>
                      <a:pt x="2934668" y="25241"/>
                      <a:pt x="2932096" y="23051"/>
                      <a:pt x="2929239" y="21241"/>
                    </a:cubicBezTo>
                    <a:cubicBezTo>
                      <a:pt x="2922857" y="17240"/>
                      <a:pt x="2916571" y="10859"/>
                      <a:pt x="2909617" y="10097"/>
                    </a:cubicBezTo>
                    <a:cubicBezTo>
                      <a:pt x="2891425" y="7906"/>
                      <a:pt x="2872851" y="8192"/>
                      <a:pt x="2854468" y="7525"/>
                    </a:cubicBezTo>
                    <a:cubicBezTo>
                      <a:pt x="2845800" y="7239"/>
                      <a:pt x="2837132" y="6668"/>
                      <a:pt x="2828560" y="7144"/>
                    </a:cubicBezTo>
                    <a:cubicBezTo>
                      <a:pt x="2822273" y="7525"/>
                      <a:pt x="2816273" y="9335"/>
                      <a:pt x="2810081" y="10478"/>
                    </a:cubicBezTo>
                    <a:cubicBezTo>
                      <a:pt x="2809891" y="9430"/>
                      <a:pt x="2809605" y="8382"/>
                      <a:pt x="2809319" y="7334"/>
                    </a:cubicBezTo>
                    <a:cubicBezTo>
                      <a:pt x="2804461" y="11811"/>
                      <a:pt x="2799699" y="16288"/>
                      <a:pt x="2794841" y="20765"/>
                    </a:cubicBezTo>
                    <a:cubicBezTo>
                      <a:pt x="2791317" y="15907"/>
                      <a:pt x="2787888" y="11049"/>
                      <a:pt x="2783697" y="5239"/>
                    </a:cubicBezTo>
                    <a:cubicBezTo>
                      <a:pt x="2778839" y="18574"/>
                      <a:pt x="2769314" y="16193"/>
                      <a:pt x="2758932" y="10192"/>
                    </a:cubicBezTo>
                    <a:cubicBezTo>
                      <a:pt x="2757979" y="9716"/>
                      <a:pt x="2757122" y="9335"/>
                      <a:pt x="2756170" y="8858"/>
                    </a:cubicBezTo>
                    <a:cubicBezTo>
                      <a:pt x="2746835" y="10954"/>
                      <a:pt x="2737501" y="13049"/>
                      <a:pt x="2727500" y="15335"/>
                    </a:cubicBezTo>
                    <a:cubicBezTo>
                      <a:pt x="2729024" y="7144"/>
                      <a:pt x="2723023" y="3239"/>
                      <a:pt x="2712355" y="4096"/>
                    </a:cubicBezTo>
                    <a:cubicBezTo>
                      <a:pt x="2706640" y="4477"/>
                      <a:pt x="2701020" y="5239"/>
                      <a:pt x="2692162" y="6191"/>
                    </a:cubicBezTo>
                    <a:cubicBezTo>
                      <a:pt x="2691971" y="6572"/>
                      <a:pt x="2690447" y="10192"/>
                      <a:pt x="2688923" y="13907"/>
                    </a:cubicBezTo>
                    <a:cubicBezTo>
                      <a:pt x="2688257" y="12764"/>
                      <a:pt x="2687590" y="11621"/>
                      <a:pt x="2687018" y="10478"/>
                    </a:cubicBezTo>
                    <a:cubicBezTo>
                      <a:pt x="2678255" y="12954"/>
                      <a:pt x="2669397" y="15431"/>
                      <a:pt x="2660539" y="17907"/>
                    </a:cubicBezTo>
                    <a:cubicBezTo>
                      <a:pt x="2658348" y="14478"/>
                      <a:pt x="2656729" y="11906"/>
                      <a:pt x="2653871" y="7430"/>
                    </a:cubicBezTo>
                    <a:cubicBezTo>
                      <a:pt x="2654157" y="11906"/>
                      <a:pt x="2654348" y="14383"/>
                      <a:pt x="2654443" y="16955"/>
                    </a:cubicBezTo>
                    <a:cubicBezTo>
                      <a:pt x="2652538" y="17145"/>
                      <a:pt x="2650728" y="17336"/>
                      <a:pt x="2648823" y="17431"/>
                    </a:cubicBezTo>
                    <a:cubicBezTo>
                      <a:pt x="2647966" y="13049"/>
                      <a:pt x="2647109" y="8763"/>
                      <a:pt x="2646442" y="5524"/>
                    </a:cubicBezTo>
                    <a:cubicBezTo>
                      <a:pt x="2636917" y="4763"/>
                      <a:pt x="2625677" y="3334"/>
                      <a:pt x="2614438" y="2953"/>
                    </a:cubicBezTo>
                    <a:cubicBezTo>
                      <a:pt x="2605008" y="2667"/>
                      <a:pt x="2592816" y="286"/>
                      <a:pt x="2596054" y="13811"/>
                    </a:cubicBezTo>
                    <a:cubicBezTo>
                      <a:pt x="2587577" y="12382"/>
                      <a:pt x="2580052" y="9811"/>
                      <a:pt x="2572813" y="10192"/>
                    </a:cubicBezTo>
                    <a:cubicBezTo>
                      <a:pt x="2568146" y="10382"/>
                      <a:pt x="2563955" y="16478"/>
                      <a:pt x="2559193" y="16859"/>
                    </a:cubicBezTo>
                    <a:cubicBezTo>
                      <a:pt x="2550334" y="17431"/>
                      <a:pt x="2541095" y="15716"/>
                      <a:pt x="2530618" y="14859"/>
                    </a:cubicBezTo>
                    <a:cubicBezTo>
                      <a:pt x="2532618" y="9811"/>
                      <a:pt x="2533856" y="6382"/>
                      <a:pt x="2535190" y="3048"/>
                    </a:cubicBezTo>
                    <a:cubicBezTo>
                      <a:pt x="2534142" y="2000"/>
                      <a:pt x="2533190" y="1048"/>
                      <a:pt x="2532142" y="0"/>
                    </a:cubicBezTo>
                    <a:cubicBezTo>
                      <a:pt x="2529665" y="3048"/>
                      <a:pt x="2527951" y="7049"/>
                      <a:pt x="2524617" y="9049"/>
                    </a:cubicBezTo>
                    <a:cubicBezTo>
                      <a:pt x="2515378" y="14383"/>
                      <a:pt x="2507948" y="8763"/>
                      <a:pt x="2500138" y="4667"/>
                    </a:cubicBezTo>
                    <a:cubicBezTo>
                      <a:pt x="2497471" y="3239"/>
                      <a:pt x="2493184" y="4096"/>
                      <a:pt x="2489660" y="3905"/>
                    </a:cubicBezTo>
                    <a:cubicBezTo>
                      <a:pt x="2490708" y="6287"/>
                      <a:pt x="2491851" y="8668"/>
                      <a:pt x="2493756" y="12954"/>
                    </a:cubicBezTo>
                    <a:cubicBezTo>
                      <a:pt x="2488041" y="12097"/>
                      <a:pt x="2483183" y="12097"/>
                      <a:pt x="2479087" y="10478"/>
                    </a:cubicBezTo>
                    <a:cubicBezTo>
                      <a:pt x="2474420" y="8573"/>
                      <a:pt x="2470515" y="5239"/>
                      <a:pt x="2464705" y="1619"/>
                    </a:cubicBezTo>
                    <a:cubicBezTo>
                      <a:pt x="2465276" y="6096"/>
                      <a:pt x="2465657" y="8668"/>
                      <a:pt x="2466134" y="12478"/>
                    </a:cubicBezTo>
                    <a:cubicBezTo>
                      <a:pt x="2461181" y="8573"/>
                      <a:pt x="2457561" y="5715"/>
                      <a:pt x="2454037" y="2953"/>
                    </a:cubicBezTo>
                    <a:cubicBezTo>
                      <a:pt x="2457370" y="13240"/>
                      <a:pt x="2452894" y="15812"/>
                      <a:pt x="2444607" y="15716"/>
                    </a:cubicBezTo>
                    <a:cubicBezTo>
                      <a:pt x="2444226" y="12668"/>
                      <a:pt x="2444035" y="10192"/>
                      <a:pt x="2443750" y="7715"/>
                    </a:cubicBezTo>
                    <a:cubicBezTo>
                      <a:pt x="2434701" y="13716"/>
                      <a:pt x="2429462" y="1619"/>
                      <a:pt x="2420794" y="3810"/>
                    </a:cubicBezTo>
                    <a:cubicBezTo>
                      <a:pt x="2412317" y="6001"/>
                      <a:pt x="2403459" y="8192"/>
                      <a:pt x="2394696" y="8287"/>
                    </a:cubicBezTo>
                    <a:cubicBezTo>
                      <a:pt x="2387267" y="8287"/>
                      <a:pt x="2379646" y="5239"/>
                      <a:pt x="2372503" y="3524"/>
                    </a:cubicBezTo>
                    <a:cubicBezTo>
                      <a:pt x="2370312" y="9811"/>
                      <a:pt x="2369074" y="13525"/>
                      <a:pt x="2367740" y="17336"/>
                    </a:cubicBezTo>
                    <a:cubicBezTo>
                      <a:pt x="2366692" y="17145"/>
                      <a:pt x="2365645" y="16955"/>
                      <a:pt x="2364692" y="16764"/>
                    </a:cubicBezTo>
                    <a:cubicBezTo>
                      <a:pt x="2364978" y="12859"/>
                      <a:pt x="2365359" y="8858"/>
                      <a:pt x="2365645" y="5239"/>
                    </a:cubicBezTo>
                    <a:cubicBezTo>
                      <a:pt x="2356215" y="5239"/>
                      <a:pt x="2346785" y="3143"/>
                      <a:pt x="2339546" y="5429"/>
                    </a:cubicBezTo>
                    <a:cubicBezTo>
                      <a:pt x="2323068" y="10763"/>
                      <a:pt x="2298589" y="-5334"/>
                      <a:pt x="2290778" y="16859"/>
                    </a:cubicBezTo>
                    <a:cubicBezTo>
                      <a:pt x="2285921" y="13145"/>
                      <a:pt x="2281729" y="7620"/>
                      <a:pt x="2276491" y="6763"/>
                    </a:cubicBezTo>
                    <a:cubicBezTo>
                      <a:pt x="2271728" y="6001"/>
                      <a:pt x="2266871" y="13716"/>
                      <a:pt x="2259631" y="7906"/>
                    </a:cubicBezTo>
                    <a:cubicBezTo>
                      <a:pt x="2258774" y="7239"/>
                      <a:pt x="2252488" y="11430"/>
                      <a:pt x="2251916" y="11621"/>
                    </a:cubicBezTo>
                    <a:cubicBezTo>
                      <a:pt x="2243725" y="10478"/>
                      <a:pt x="2237724" y="8954"/>
                      <a:pt x="2231818" y="8954"/>
                    </a:cubicBezTo>
                    <a:cubicBezTo>
                      <a:pt x="2224770" y="8954"/>
                      <a:pt x="2217721" y="10763"/>
                      <a:pt x="2210673" y="10859"/>
                    </a:cubicBezTo>
                    <a:cubicBezTo>
                      <a:pt x="2196576" y="11049"/>
                      <a:pt x="2182384" y="9716"/>
                      <a:pt x="2168382" y="10573"/>
                    </a:cubicBezTo>
                    <a:cubicBezTo>
                      <a:pt x="2153904" y="11430"/>
                      <a:pt x="2139617" y="14192"/>
                      <a:pt x="2125138" y="15716"/>
                    </a:cubicBezTo>
                    <a:cubicBezTo>
                      <a:pt x="2119519" y="16288"/>
                      <a:pt x="2113804" y="15907"/>
                      <a:pt x="2103802" y="16002"/>
                    </a:cubicBezTo>
                    <a:cubicBezTo>
                      <a:pt x="2098659" y="12097"/>
                      <a:pt x="2068941" y="13335"/>
                      <a:pt x="2064274" y="20860"/>
                    </a:cubicBezTo>
                    <a:cubicBezTo>
                      <a:pt x="2061797" y="19050"/>
                      <a:pt x="2059130" y="15526"/>
                      <a:pt x="2056844" y="15621"/>
                    </a:cubicBezTo>
                    <a:cubicBezTo>
                      <a:pt x="2043985" y="16288"/>
                      <a:pt x="2031317" y="17907"/>
                      <a:pt x="2018554" y="19050"/>
                    </a:cubicBezTo>
                    <a:cubicBezTo>
                      <a:pt x="2008267" y="19907"/>
                      <a:pt x="1997503" y="22574"/>
                      <a:pt x="1987883" y="20574"/>
                    </a:cubicBezTo>
                    <a:cubicBezTo>
                      <a:pt x="1977882" y="18574"/>
                      <a:pt x="1973500" y="20193"/>
                      <a:pt x="1972262" y="26956"/>
                    </a:cubicBezTo>
                    <a:cubicBezTo>
                      <a:pt x="1955879" y="17907"/>
                      <a:pt x="1942925" y="18955"/>
                      <a:pt x="1931305" y="33719"/>
                    </a:cubicBezTo>
                    <a:cubicBezTo>
                      <a:pt x="1931305" y="29337"/>
                      <a:pt x="1931209" y="26480"/>
                      <a:pt x="1931019" y="19145"/>
                    </a:cubicBezTo>
                    <a:cubicBezTo>
                      <a:pt x="1913588" y="31814"/>
                      <a:pt x="1894538" y="23336"/>
                      <a:pt x="1877203" y="27908"/>
                    </a:cubicBezTo>
                    <a:cubicBezTo>
                      <a:pt x="1871297" y="29432"/>
                      <a:pt x="1864439" y="28194"/>
                      <a:pt x="1858153" y="28861"/>
                    </a:cubicBezTo>
                    <a:cubicBezTo>
                      <a:pt x="1847770" y="29813"/>
                      <a:pt x="1837483" y="31337"/>
                      <a:pt x="1824148" y="32957"/>
                    </a:cubicBezTo>
                    <a:cubicBezTo>
                      <a:pt x="1825291" y="33433"/>
                      <a:pt x="1822148" y="31052"/>
                      <a:pt x="1819195" y="31242"/>
                    </a:cubicBezTo>
                    <a:cubicBezTo>
                      <a:pt x="1806051" y="32004"/>
                      <a:pt x="1792906" y="33338"/>
                      <a:pt x="1779762" y="34671"/>
                    </a:cubicBezTo>
                    <a:cubicBezTo>
                      <a:pt x="1778238" y="34862"/>
                      <a:pt x="1776238" y="35243"/>
                      <a:pt x="1775380" y="36100"/>
                    </a:cubicBezTo>
                    <a:cubicBezTo>
                      <a:pt x="1769475" y="42577"/>
                      <a:pt x="1769761" y="42101"/>
                      <a:pt x="1760331" y="39338"/>
                    </a:cubicBezTo>
                    <a:cubicBezTo>
                      <a:pt x="1756426" y="38195"/>
                      <a:pt x="1748139" y="31718"/>
                      <a:pt x="1748329" y="42577"/>
                    </a:cubicBezTo>
                    <a:cubicBezTo>
                      <a:pt x="1732232" y="28861"/>
                      <a:pt x="1731089" y="47530"/>
                      <a:pt x="1725374" y="49625"/>
                    </a:cubicBezTo>
                    <a:cubicBezTo>
                      <a:pt x="1718040" y="46958"/>
                      <a:pt x="1712801" y="44101"/>
                      <a:pt x="1707181" y="43244"/>
                    </a:cubicBezTo>
                    <a:cubicBezTo>
                      <a:pt x="1701943" y="42481"/>
                      <a:pt x="1696228" y="43434"/>
                      <a:pt x="1690894" y="44196"/>
                    </a:cubicBezTo>
                    <a:cubicBezTo>
                      <a:pt x="1685750" y="44958"/>
                      <a:pt x="1680702" y="46577"/>
                      <a:pt x="1673082" y="48387"/>
                    </a:cubicBezTo>
                    <a:cubicBezTo>
                      <a:pt x="1669529" y="46101"/>
                      <a:pt x="1665938" y="46990"/>
                      <a:pt x="1662319" y="51054"/>
                    </a:cubicBezTo>
                    <a:cubicBezTo>
                      <a:pt x="1653556" y="60770"/>
                      <a:pt x="1649936" y="60579"/>
                      <a:pt x="1641554" y="50102"/>
                    </a:cubicBezTo>
                    <a:cubicBezTo>
                      <a:pt x="1640221" y="48482"/>
                      <a:pt x="1636982" y="47911"/>
                      <a:pt x="1634696" y="46863"/>
                    </a:cubicBezTo>
                    <a:cubicBezTo>
                      <a:pt x="1633744" y="48768"/>
                      <a:pt x="1632886" y="50673"/>
                      <a:pt x="1631934" y="52483"/>
                    </a:cubicBezTo>
                    <a:cubicBezTo>
                      <a:pt x="1630696" y="54959"/>
                      <a:pt x="1630219" y="58103"/>
                      <a:pt x="1628029" y="59627"/>
                    </a:cubicBezTo>
                    <a:cubicBezTo>
                      <a:pt x="1626314" y="60960"/>
                      <a:pt x="1622599" y="60293"/>
                      <a:pt x="1619456" y="60579"/>
                    </a:cubicBezTo>
                    <a:cubicBezTo>
                      <a:pt x="1618885" y="56674"/>
                      <a:pt x="1618408" y="53531"/>
                      <a:pt x="1617932" y="50483"/>
                    </a:cubicBezTo>
                    <a:cubicBezTo>
                      <a:pt x="1617170" y="50483"/>
                      <a:pt x="1616313" y="50292"/>
                      <a:pt x="1615551" y="50197"/>
                    </a:cubicBezTo>
                    <a:cubicBezTo>
                      <a:pt x="1614217" y="53150"/>
                      <a:pt x="1612789" y="56007"/>
                      <a:pt x="1611836" y="58007"/>
                    </a:cubicBezTo>
                    <a:cubicBezTo>
                      <a:pt x="1605550" y="56388"/>
                      <a:pt x="1599454" y="54864"/>
                      <a:pt x="1592881" y="53150"/>
                    </a:cubicBezTo>
                    <a:cubicBezTo>
                      <a:pt x="1591453" y="57150"/>
                      <a:pt x="1590405" y="60198"/>
                      <a:pt x="1590024" y="61055"/>
                    </a:cubicBezTo>
                    <a:cubicBezTo>
                      <a:pt x="1584023" y="60008"/>
                      <a:pt x="1579165" y="57817"/>
                      <a:pt x="1575355" y="58674"/>
                    </a:cubicBezTo>
                    <a:cubicBezTo>
                      <a:pt x="1565449" y="60960"/>
                      <a:pt x="1556305" y="66485"/>
                      <a:pt x="1546399" y="67342"/>
                    </a:cubicBezTo>
                    <a:cubicBezTo>
                      <a:pt x="1534684" y="68294"/>
                      <a:pt x="1522396" y="65818"/>
                      <a:pt x="1510490" y="64770"/>
                    </a:cubicBezTo>
                    <a:cubicBezTo>
                      <a:pt x="1510681" y="67056"/>
                      <a:pt x="1510871" y="69628"/>
                      <a:pt x="1510871" y="69628"/>
                    </a:cubicBezTo>
                    <a:cubicBezTo>
                      <a:pt x="1503632" y="69437"/>
                      <a:pt x="1497536" y="69152"/>
                      <a:pt x="1491440" y="68961"/>
                    </a:cubicBezTo>
                    <a:cubicBezTo>
                      <a:pt x="1484868" y="66770"/>
                      <a:pt x="1478200" y="56102"/>
                      <a:pt x="1472581" y="72295"/>
                    </a:cubicBezTo>
                    <a:cubicBezTo>
                      <a:pt x="1472104" y="73628"/>
                      <a:pt x="1466294" y="74009"/>
                      <a:pt x="1462960" y="73914"/>
                    </a:cubicBezTo>
                    <a:cubicBezTo>
                      <a:pt x="1450102" y="73438"/>
                      <a:pt x="1437243" y="72485"/>
                      <a:pt x="1424289" y="72009"/>
                    </a:cubicBezTo>
                    <a:cubicBezTo>
                      <a:pt x="1423146" y="72009"/>
                      <a:pt x="1421908" y="74486"/>
                      <a:pt x="1420860" y="75819"/>
                    </a:cubicBezTo>
                    <a:cubicBezTo>
                      <a:pt x="1420574" y="76200"/>
                      <a:pt x="1420860" y="77057"/>
                      <a:pt x="1421050" y="78010"/>
                    </a:cubicBezTo>
                    <a:cubicBezTo>
                      <a:pt x="1425146" y="77819"/>
                      <a:pt x="1428766" y="77629"/>
                      <a:pt x="1432385" y="77438"/>
                    </a:cubicBezTo>
                    <a:cubicBezTo>
                      <a:pt x="1432576" y="78581"/>
                      <a:pt x="1432766" y="79724"/>
                      <a:pt x="1432861" y="80867"/>
                    </a:cubicBezTo>
                    <a:cubicBezTo>
                      <a:pt x="1418955" y="83058"/>
                      <a:pt x="1405048" y="85154"/>
                      <a:pt x="1389904" y="87535"/>
                    </a:cubicBezTo>
                    <a:cubicBezTo>
                      <a:pt x="1390951" y="82106"/>
                      <a:pt x="1391713" y="78581"/>
                      <a:pt x="1392571" y="74390"/>
                    </a:cubicBezTo>
                    <a:cubicBezTo>
                      <a:pt x="1387237" y="79439"/>
                      <a:pt x="1383808" y="85916"/>
                      <a:pt x="1378569" y="87059"/>
                    </a:cubicBezTo>
                    <a:cubicBezTo>
                      <a:pt x="1353137" y="92964"/>
                      <a:pt x="1325800" y="91345"/>
                      <a:pt x="1300654" y="99155"/>
                    </a:cubicBezTo>
                    <a:cubicBezTo>
                      <a:pt x="1298940" y="99727"/>
                      <a:pt x="1295987" y="98012"/>
                      <a:pt x="1293796" y="96869"/>
                    </a:cubicBezTo>
                    <a:cubicBezTo>
                      <a:pt x="1289034" y="94393"/>
                      <a:pt x="1284557" y="91726"/>
                      <a:pt x="1279985" y="89059"/>
                    </a:cubicBezTo>
                    <a:cubicBezTo>
                      <a:pt x="1279128" y="90107"/>
                      <a:pt x="1278366" y="91154"/>
                      <a:pt x="1277509" y="92202"/>
                    </a:cubicBezTo>
                    <a:cubicBezTo>
                      <a:pt x="1279128" y="95536"/>
                      <a:pt x="1280652" y="98870"/>
                      <a:pt x="1283414" y="104775"/>
                    </a:cubicBezTo>
                    <a:cubicBezTo>
                      <a:pt x="1257697" y="99917"/>
                      <a:pt x="1236456" y="105347"/>
                      <a:pt x="1215691" y="113919"/>
                    </a:cubicBezTo>
                    <a:cubicBezTo>
                      <a:pt x="1209310" y="116586"/>
                      <a:pt x="1200832" y="115443"/>
                      <a:pt x="1193498" y="116681"/>
                    </a:cubicBezTo>
                    <a:cubicBezTo>
                      <a:pt x="1178734" y="119158"/>
                      <a:pt x="1164161" y="122492"/>
                      <a:pt x="1149397" y="124587"/>
                    </a:cubicBezTo>
                    <a:cubicBezTo>
                      <a:pt x="1139682" y="126016"/>
                      <a:pt x="1126633" y="122873"/>
                      <a:pt x="1120346" y="127254"/>
                    </a:cubicBezTo>
                    <a:cubicBezTo>
                      <a:pt x="1108345" y="135541"/>
                      <a:pt x="1093771" y="132493"/>
                      <a:pt x="1081389" y="137065"/>
                    </a:cubicBezTo>
                    <a:cubicBezTo>
                      <a:pt x="1070721" y="140970"/>
                      <a:pt x="1059672" y="141351"/>
                      <a:pt x="1053481" y="135636"/>
                    </a:cubicBezTo>
                    <a:cubicBezTo>
                      <a:pt x="1046051" y="139827"/>
                      <a:pt x="1040146" y="143923"/>
                      <a:pt x="1033478" y="146685"/>
                    </a:cubicBezTo>
                    <a:cubicBezTo>
                      <a:pt x="1028335" y="148876"/>
                      <a:pt x="1022239" y="149638"/>
                      <a:pt x="1016428" y="150686"/>
                    </a:cubicBezTo>
                    <a:cubicBezTo>
                      <a:pt x="1013380" y="151257"/>
                      <a:pt x="1010047" y="150971"/>
                      <a:pt x="1006903" y="151067"/>
                    </a:cubicBezTo>
                    <a:cubicBezTo>
                      <a:pt x="1007665" y="148304"/>
                      <a:pt x="1008427" y="145542"/>
                      <a:pt x="1009475" y="141446"/>
                    </a:cubicBezTo>
                    <a:cubicBezTo>
                      <a:pt x="1003855" y="143828"/>
                      <a:pt x="996712" y="144875"/>
                      <a:pt x="995664" y="147638"/>
                    </a:cubicBezTo>
                    <a:cubicBezTo>
                      <a:pt x="988520" y="166307"/>
                      <a:pt x="965660" y="156496"/>
                      <a:pt x="953087" y="164687"/>
                    </a:cubicBezTo>
                    <a:cubicBezTo>
                      <a:pt x="952516" y="165068"/>
                      <a:pt x="950896" y="164402"/>
                      <a:pt x="949944" y="164021"/>
                    </a:cubicBezTo>
                    <a:cubicBezTo>
                      <a:pt x="933656" y="157734"/>
                      <a:pt x="918892" y="160877"/>
                      <a:pt x="906224" y="173450"/>
                    </a:cubicBezTo>
                    <a:cubicBezTo>
                      <a:pt x="893842" y="166402"/>
                      <a:pt x="886603" y="170879"/>
                      <a:pt x="882602" y="179927"/>
                    </a:cubicBezTo>
                    <a:cubicBezTo>
                      <a:pt x="878792" y="178975"/>
                      <a:pt x="873172" y="176784"/>
                      <a:pt x="872696" y="177451"/>
                    </a:cubicBezTo>
                    <a:cubicBezTo>
                      <a:pt x="870505" y="180499"/>
                      <a:pt x="869839" y="184309"/>
                      <a:pt x="869743" y="184404"/>
                    </a:cubicBezTo>
                    <a:cubicBezTo>
                      <a:pt x="858694" y="188881"/>
                      <a:pt x="850408" y="192977"/>
                      <a:pt x="841549" y="195739"/>
                    </a:cubicBezTo>
                    <a:cubicBezTo>
                      <a:pt x="832024" y="198692"/>
                      <a:pt x="822499" y="207931"/>
                      <a:pt x="811450" y="197358"/>
                    </a:cubicBezTo>
                    <a:cubicBezTo>
                      <a:pt x="810307" y="200501"/>
                      <a:pt x="808879" y="204026"/>
                      <a:pt x="807545" y="207645"/>
                    </a:cubicBezTo>
                    <a:cubicBezTo>
                      <a:pt x="806593" y="207455"/>
                      <a:pt x="805545" y="207169"/>
                      <a:pt x="804592" y="206978"/>
                    </a:cubicBezTo>
                    <a:cubicBezTo>
                      <a:pt x="804592" y="204597"/>
                      <a:pt x="804688" y="202216"/>
                      <a:pt x="804783" y="197167"/>
                    </a:cubicBezTo>
                    <a:cubicBezTo>
                      <a:pt x="792400" y="213551"/>
                      <a:pt x="777541" y="219551"/>
                      <a:pt x="761063" y="217265"/>
                    </a:cubicBezTo>
                    <a:cubicBezTo>
                      <a:pt x="739727" y="226028"/>
                      <a:pt x="720677" y="234315"/>
                      <a:pt x="697627" y="233934"/>
                    </a:cubicBezTo>
                    <a:cubicBezTo>
                      <a:pt x="698103" y="235934"/>
                      <a:pt x="698865" y="238887"/>
                      <a:pt x="699532" y="241840"/>
                    </a:cubicBezTo>
                    <a:cubicBezTo>
                      <a:pt x="692007" y="239935"/>
                      <a:pt x="686673" y="238506"/>
                      <a:pt x="681339" y="237173"/>
                    </a:cubicBezTo>
                    <a:cubicBezTo>
                      <a:pt x="679339" y="246317"/>
                      <a:pt x="670671" y="242983"/>
                      <a:pt x="664099" y="244030"/>
                    </a:cubicBezTo>
                    <a:cubicBezTo>
                      <a:pt x="661717" y="244412"/>
                      <a:pt x="659336" y="247460"/>
                      <a:pt x="658098" y="249746"/>
                    </a:cubicBezTo>
                    <a:cubicBezTo>
                      <a:pt x="654669" y="256318"/>
                      <a:pt x="631142" y="266224"/>
                      <a:pt x="624189" y="262319"/>
                    </a:cubicBezTo>
                    <a:cubicBezTo>
                      <a:pt x="612949" y="255937"/>
                      <a:pt x="609330" y="262604"/>
                      <a:pt x="604948" y="268510"/>
                    </a:cubicBezTo>
                    <a:cubicBezTo>
                      <a:pt x="602758" y="271463"/>
                      <a:pt x="601329" y="274892"/>
                      <a:pt x="599614" y="278130"/>
                    </a:cubicBezTo>
                    <a:cubicBezTo>
                      <a:pt x="598281" y="277940"/>
                      <a:pt x="596947" y="277749"/>
                      <a:pt x="595614" y="277559"/>
                    </a:cubicBezTo>
                    <a:cubicBezTo>
                      <a:pt x="595042" y="274415"/>
                      <a:pt x="594471" y="271177"/>
                      <a:pt x="593899" y="268034"/>
                    </a:cubicBezTo>
                    <a:cubicBezTo>
                      <a:pt x="592471" y="266510"/>
                      <a:pt x="591137" y="265081"/>
                      <a:pt x="589708" y="263557"/>
                    </a:cubicBezTo>
                    <a:cubicBezTo>
                      <a:pt x="583612" y="270224"/>
                      <a:pt x="578088" y="277273"/>
                      <a:pt x="571135" y="283274"/>
                    </a:cubicBezTo>
                    <a:cubicBezTo>
                      <a:pt x="563991" y="289465"/>
                      <a:pt x="556276" y="296609"/>
                      <a:pt x="542655" y="290608"/>
                    </a:cubicBezTo>
                    <a:cubicBezTo>
                      <a:pt x="532558" y="310515"/>
                      <a:pt x="498745" y="303657"/>
                      <a:pt x="486934" y="323564"/>
                    </a:cubicBezTo>
                    <a:lnTo>
                      <a:pt x="468169" y="329946"/>
                    </a:lnTo>
                    <a:cubicBezTo>
                      <a:pt x="463312" y="331470"/>
                      <a:pt x="458549" y="332994"/>
                      <a:pt x="451120" y="335280"/>
                    </a:cubicBezTo>
                    <a:cubicBezTo>
                      <a:pt x="447214" y="338137"/>
                      <a:pt x="439975" y="347472"/>
                      <a:pt x="434737" y="346615"/>
                    </a:cubicBezTo>
                    <a:cubicBezTo>
                      <a:pt x="423211" y="344710"/>
                      <a:pt x="420449" y="351473"/>
                      <a:pt x="414544" y="355378"/>
                    </a:cubicBezTo>
                    <a:cubicBezTo>
                      <a:pt x="407114" y="360426"/>
                      <a:pt x="400447" y="366522"/>
                      <a:pt x="392350" y="370713"/>
                    </a:cubicBezTo>
                    <a:cubicBezTo>
                      <a:pt x="381397" y="376237"/>
                      <a:pt x="368824" y="379476"/>
                      <a:pt x="358060" y="385191"/>
                    </a:cubicBezTo>
                    <a:cubicBezTo>
                      <a:pt x="333867" y="398145"/>
                      <a:pt x="310912" y="412814"/>
                      <a:pt x="286432" y="425291"/>
                    </a:cubicBezTo>
                    <a:cubicBezTo>
                      <a:pt x="244237" y="446818"/>
                      <a:pt x="209470" y="475583"/>
                      <a:pt x="173847" y="503682"/>
                    </a:cubicBezTo>
                    <a:cubicBezTo>
                      <a:pt x="153844" y="519398"/>
                      <a:pt x="135937" y="536543"/>
                      <a:pt x="120316" y="555403"/>
                    </a:cubicBezTo>
                    <a:cubicBezTo>
                      <a:pt x="103838" y="575405"/>
                      <a:pt x="85741" y="594836"/>
                      <a:pt x="72787" y="616458"/>
                    </a:cubicBezTo>
                    <a:cubicBezTo>
                      <a:pt x="56785" y="643223"/>
                      <a:pt x="44116" y="671513"/>
                      <a:pt x="32305" y="699992"/>
                    </a:cubicBezTo>
                    <a:cubicBezTo>
                      <a:pt x="21828" y="725424"/>
                      <a:pt x="11922" y="751427"/>
                      <a:pt x="6493" y="777907"/>
                    </a:cubicBezTo>
                    <a:cubicBezTo>
                      <a:pt x="1730" y="804672"/>
                      <a:pt x="1730" y="832295"/>
                      <a:pt x="16" y="859536"/>
                    </a:cubicBezTo>
                    <a:cubicBezTo>
                      <a:pt x="-270" y="864299"/>
                      <a:pt x="3445" y="869347"/>
                      <a:pt x="5159" y="874300"/>
                    </a:cubicBezTo>
                    <a:cubicBezTo>
                      <a:pt x="6397" y="877919"/>
                      <a:pt x="9350" y="882682"/>
                      <a:pt x="7826" y="885158"/>
                    </a:cubicBezTo>
                    <a:cubicBezTo>
                      <a:pt x="-270" y="897922"/>
                      <a:pt x="-651" y="900398"/>
                      <a:pt x="5921" y="908114"/>
                    </a:cubicBezTo>
                    <a:cubicBezTo>
                      <a:pt x="4397" y="924116"/>
                      <a:pt x="8588" y="935831"/>
                      <a:pt x="14684" y="947452"/>
                    </a:cubicBezTo>
                    <a:cubicBezTo>
                      <a:pt x="10112" y="957644"/>
                      <a:pt x="17637" y="963454"/>
                      <a:pt x="25638" y="969836"/>
                    </a:cubicBezTo>
                    <a:cubicBezTo>
                      <a:pt x="27829" y="959549"/>
                      <a:pt x="31639" y="950309"/>
                      <a:pt x="30877" y="941165"/>
                    </a:cubicBezTo>
                    <a:cubicBezTo>
                      <a:pt x="30591" y="937451"/>
                      <a:pt x="33163" y="924973"/>
                      <a:pt x="18589" y="927830"/>
                    </a:cubicBezTo>
                    <a:cubicBezTo>
                      <a:pt x="18113" y="922592"/>
                      <a:pt x="17732" y="917353"/>
                      <a:pt x="17161" y="910399"/>
                    </a:cubicBezTo>
                    <a:cubicBezTo>
                      <a:pt x="26400" y="914400"/>
                      <a:pt x="31639" y="916686"/>
                      <a:pt x="35734" y="918496"/>
                    </a:cubicBezTo>
                    <a:cubicBezTo>
                      <a:pt x="36306" y="924687"/>
                      <a:pt x="36020" y="930878"/>
                      <a:pt x="37735" y="936593"/>
                    </a:cubicBezTo>
                    <a:cubicBezTo>
                      <a:pt x="40116" y="944499"/>
                      <a:pt x="46593" y="952214"/>
                      <a:pt x="46783" y="959930"/>
                    </a:cubicBezTo>
                    <a:cubicBezTo>
                      <a:pt x="46974" y="972598"/>
                      <a:pt x="55737" y="981170"/>
                      <a:pt x="61642" y="991362"/>
                    </a:cubicBezTo>
                    <a:cubicBezTo>
                      <a:pt x="68024" y="1002411"/>
                      <a:pt x="72501" y="1014317"/>
                      <a:pt x="77073" y="1026128"/>
                    </a:cubicBezTo>
                    <a:cubicBezTo>
                      <a:pt x="77930" y="1028414"/>
                      <a:pt x="75454" y="1031653"/>
                      <a:pt x="74596" y="1034415"/>
                    </a:cubicBezTo>
                    <a:cubicBezTo>
                      <a:pt x="71358" y="1032605"/>
                      <a:pt x="67357" y="1031272"/>
                      <a:pt x="64976" y="1028795"/>
                    </a:cubicBezTo>
                    <a:cubicBezTo>
                      <a:pt x="57547" y="1021175"/>
                      <a:pt x="50784" y="1013174"/>
                      <a:pt x="43735" y="1005364"/>
                    </a:cubicBezTo>
                    <a:cubicBezTo>
                      <a:pt x="41354" y="996315"/>
                      <a:pt x="38973" y="987171"/>
                      <a:pt x="36496" y="977741"/>
                    </a:cubicBezTo>
                    <a:cubicBezTo>
                      <a:pt x="30686" y="981361"/>
                      <a:pt x="27543" y="983266"/>
                      <a:pt x="23066" y="986028"/>
                    </a:cubicBezTo>
                    <a:cubicBezTo>
                      <a:pt x="27638" y="992124"/>
                      <a:pt x="32401" y="998506"/>
                      <a:pt x="37258" y="1004888"/>
                    </a:cubicBezTo>
                    <a:cubicBezTo>
                      <a:pt x="38878" y="1008888"/>
                      <a:pt x="40497" y="1012889"/>
                      <a:pt x="42116" y="1016889"/>
                    </a:cubicBezTo>
                    <a:cubicBezTo>
                      <a:pt x="44688" y="1019175"/>
                      <a:pt x="43164" y="1023080"/>
                      <a:pt x="44783" y="1025557"/>
                    </a:cubicBezTo>
                    <a:cubicBezTo>
                      <a:pt x="53451" y="1038606"/>
                      <a:pt x="61642" y="1051941"/>
                      <a:pt x="72120" y="1063847"/>
                    </a:cubicBezTo>
                    <a:cubicBezTo>
                      <a:pt x="119269" y="1117664"/>
                      <a:pt x="183277" y="1154621"/>
                      <a:pt x="248428" y="1189768"/>
                    </a:cubicBezTo>
                    <a:cubicBezTo>
                      <a:pt x="278908" y="1206246"/>
                      <a:pt x="311674" y="1219676"/>
                      <a:pt x="344154" y="1233011"/>
                    </a:cubicBezTo>
                    <a:cubicBezTo>
                      <a:pt x="384826" y="1249680"/>
                      <a:pt x="425593" y="1266539"/>
                      <a:pt x="467598" y="1280160"/>
                    </a:cubicBezTo>
                    <a:cubicBezTo>
                      <a:pt x="526939" y="1299400"/>
                      <a:pt x="587422" y="1315879"/>
                      <a:pt x="647620" y="1333119"/>
                    </a:cubicBezTo>
                    <a:cubicBezTo>
                      <a:pt x="673147" y="1340453"/>
                      <a:pt x="698865" y="1347216"/>
                      <a:pt x="724963" y="1352836"/>
                    </a:cubicBezTo>
                    <a:cubicBezTo>
                      <a:pt x="760301" y="1360551"/>
                      <a:pt x="796020" y="1366838"/>
                      <a:pt x="831548" y="1373886"/>
                    </a:cubicBezTo>
                    <a:cubicBezTo>
                      <a:pt x="850027" y="1377506"/>
                      <a:pt x="868219" y="1382268"/>
                      <a:pt x="886793" y="1385125"/>
                    </a:cubicBezTo>
                    <a:cubicBezTo>
                      <a:pt x="901271" y="1387412"/>
                      <a:pt x="915368" y="1390936"/>
                      <a:pt x="930703" y="1390936"/>
                    </a:cubicBezTo>
                    <a:cubicBezTo>
                      <a:pt x="946229" y="1390936"/>
                      <a:pt x="961945" y="1396460"/>
                      <a:pt x="977566" y="1399889"/>
                    </a:cubicBezTo>
                    <a:cubicBezTo>
                      <a:pt x="999664" y="1404747"/>
                      <a:pt x="1021381" y="1410938"/>
                      <a:pt x="1043670" y="1414748"/>
                    </a:cubicBezTo>
                    <a:cubicBezTo>
                      <a:pt x="1093867" y="1423321"/>
                      <a:pt x="1144254" y="1431227"/>
                      <a:pt x="1194736" y="1438466"/>
                    </a:cubicBezTo>
                    <a:cubicBezTo>
                      <a:pt x="1220644" y="1442180"/>
                      <a:pt x="1247029" y="1443133"/>
                      <a:pt x="1272937" y="1446752"/>
                    </a:cubicBezTo>
                    <a:cubicBezTo>
                      <a:pt x="1290748" y="1449229"/>
                      <a:pt x="1307989" y="1454563"/>
                      <a:pt x="1325705" y="1457801"/>
                    </a:cubicBezTo>
                    <a:cubicBezTo>
                      <a:pt x="1340850" y="1460564"/>
                      <a:pt x="1356280" y="1462469"/>
                      <a:pt x="1371616" y="1464183"/>
                    </a:cubicBezTo>
                    <a:cubicBezTo>
                      <a:pt x="1387618" y="1465898"/>
                      <a:pt x="1403715" y="1466945"/>
                      <a:pt x="1422098" y="1468469"/>
                    </a:cubicBezTo>
                    <a:cubicBezTo>
                      <a:pt x="1419526" y="1476185"/>
                      <a:pt x="1417431" y="1482662"/>
                      <a:pt x="1415335" y="1489043"/>
                    </a:cubicBezTo>
                    <a:cubicBezTo>
                      <a:pt x="1413621" y="1488567"/>
                      <a:pt x="1411906" y="1488091"/>
                      <a:pt x="1410287" y="1487519"/>
                    </a:cubicBezTo>
                    <a:cubicBezTo>
                      <a:pt x="1411049" y="1483804"/>
                      <a:pt x="1411811" y="1479995"/>
                      <a:pt x="1412859" y="1475137"/>
                    </a:cubicBezTo>
                    <a:cubicBezTo>
                      <a:pt x="1404191" y="1477518"/>
                      <a:pt x="1397238" y="1480566"/>
                      <a:pt x="1389999" y="1480947"/>
                    </a:cubicBezTo>
                    <a:cubicBezTo>
                      <a:pt x="1383522" y="1481328"/>
                      <a:pt x="1372663" y="1475899"/>
                      <a:pt x="1370663" y="1477994"/>
                    </a:cubicBezTo>
                    <a:cubicBezTo>
                      <a:pt x="1360757" y="1488091"/>
                      <a:pt x="1346470" y="1489043"/>
                      <a:pt x="1334087" y="1494092"/>
                    </a:cubicBezTo>
                    <a:cubicBezTo>
                      <a:pt x="1331039" y="1495330"/>
                      <a:pt x="1329134" y="1505331"/>
                      <a:pt x="1331706" y="1508093"/>
                    </a:cubicBezTo>
                    <a:cubicBezTo>
                      <a:pt x="1337707" y="1514761"/>
                      <a:pt x="1346660" y="1519619"/>
                      <a:pt x="1353899" y="1524857"/>
                    </a:cubicBezTo>
                    <a:cubicBezTo>
                      <a:pt x="1351613" y="1534763"/>
                      <a:pt x="1348470" y="1541812"/>
                      <a:pt x="1334944" y="1541812"/>
                    </a:cubicBezTo>
                    <a:cubicBezTo>
                      <a:pt x="1327039" y="1541812"/>
                      <a:pt x="1318942" y="1544479"/>
                      <a:pt x="1311608" y="1547146"/>
                    </a:cubicBezTo>
                    <a:cubicBezTo>
                      <a:pt x="1308084" y="1548384"/>
                      <a:pt x="1305988" y="1552480"/>
                      <a:pt x="1303321" y="1555242"/>
                    </a:cubicBezTo>
                    <a:cubicBezTo>
                      <a:pt x="1306750" y="1556766"/>
                      <a:pt x="1309989" y="1558862"/>
                      <a:pt x="1313608" y="1559814"/>
                    </a:cubicBezTo>
                    <a:cubicBezTo>
                      <a:pt x="1331515" y="1564291"/>
                      <a:pt x="1349708" y="1556290"/>
                      <a:pt x="1368282" y="1562576"/>
                    </a:cubicBezTo>
                    <a:cubicBezTo>
                      <a:pt x="1376092" y="1565243"/>
                      <a:pt x="1389999" y="1576673"/>
                      <a:pt x="1396381" y="1559814"/>
                    </a:cubicBezTo>
                    <a:cubicBezTo>
                      <a:pt x="1396381" y="1559719"/>
                      <a:pt x="1397238" y="1559814"/>
                      <a:pt x="1397809" y="1559814"/>
                    </a:cubicBezTo>
                    <a:cubicBezTo>
                      <a:pt x="1400000" y="1562291"/>
                      <a:pt x="1402191" y="1564862"/>
                      <a:pt x="1405048" y="1568101"/>
                    </a:cubicBezTo>
                    <a:cubicBezTo>
                      <a:pt x="1410382" y="1562672"/>
                      <a:pt x="1413335" y="1550479"/>
                      <a:pt x="1422955" y="1563910"/>
                    </a:cubicBezTo>
                    <a:cubicBezTo>
                      <a:pt x="1423622" y="1564862"/>
                      <a:pt x="1429528" y="1564862"/>
                      <a:pt x="1430099" y="1563910"/>
                    </a:cubicBezTo>
                    <a:cubicBezTo>
                      <a:pt x="1437338" y="1552289"/>
                      <a:pt x="1448197" y="1560862"/>
                      <a:pt x="1456769" y="1561529"/>
                    </a:cubicBezTo>
                    <a:cubicBezTo>
                      <a:pt x="1464961" y="1562195"/>
                      <a:pt x="1472866" y="1567625"/>
                      <a:pt x="1479058" y="1558671"/>
                    </a:cubicBezTo>
                    <a:cubicBezTo>
                      <a:pt x="1479820" y="1557623"/>
                      <a:pt x="1485058" y="1557242"/>
                      <a:pt x="1486201" y="1558290"/>
                    </a:cubicBezTo>
                    <a:cubicBezTo>
                      <a:pt x="1496012" y="1566863"/>
                      <a:pt x="1501727" y="1560481"/>
                      <a:pt x="1504585" y="1556957"/>
                    </a:cubicBezTo>
                    <a:cubicBezTo>
                      <a:pt x="1518967" y="1558195"/>
                      <a:pt x="1530397" y="1559147"/>
                      <a:pt x="1544304" y="1560290"/>
                    </a:cubicBezTo>
                    <a:cubicBezTo>
                      <a:pt x="1538017" y="1549622"/>
                      <a:pt x="1547828" y="1548670"/>
                      <a:pt x="1552210" y="1552004"/>
                    </a:cubicBezTo>
                    <a:cubicBezTo>
                      <a:pt x="1569355" y="1565434"/>
                      <a:pt x="1588881" y="1557242"/>
                      <a:pt x="1606788" y="1558385"/>
                    </a:cubicBezTo>
                    <a:cubicBezTo>
                      <a:pt x="1630600" y="1559909"/>
                      <a:pt x="1654794" y="1556861"/>
                      <a:pt x="1678702" y="1555147"/>
                    </a:cubicBezTo>
                    <a:cubicBezTo>
                      <a:pt x="1683845" y="1554766"/>
                      <a:pt x="1688703" y="1551813"/>
                      <a:pt x="1693846" y="1550003"/>
                    </a:cubicBezTo>
                    <a:cubicBezTo>
                      <a:pt x="1695275" y="1550765"/>
                      <a:pt x="1698799" y="1554194"/>
                      <a:pt x="1702038" y="1554099"/>
                    </a:cubicBezTo>
                    <a:cubicBezTo>
                      <a:pt x="1732708" y="1552861"/>
                      <a:pt x="1763379" y="1551146"/>
                      <a:pt x="1794049" y="1549146"/>
                    </a:cubicBezTo>
                    <a:cubicBezTo>
                      <a:pt x="1804051" y="1548479"/>
                      <a:pt x="1813957" y="1544860"/>
                      <a:pt x="1823672" y="1545527"/>
                    </a:cubicBezTo>
                    <a:cubicBezTo>
                      <a:pt x="1832245" y="1546098"/>
                      <a:pt x="1837388" y="1546765"/>
                      <a:pt x="1835293" y="1537430"/>
                    </a:cubicBezTo>
                    <a:cubicBezTo>
                      <a:pt x="1840531" y="1537907"/>
                      <a:pt x="1844532" y="1538192"/>
                      <a:pt x="1848628" y="1538573"/>
                    </a:cubicBezTo>
                    <a:cubicBezTo>
                      <a:pt x="1848437" y="1541431"/>
                      <a:pt x="1848151" y="1544288"/>
                      <a:pt x="1847580" y="1550575"/>
                    </a:cubicBezTo>
                    <a:cubicBezTo>
                      <a:pt x="1852247" y="1544098"/>
                      <a:pt x="1854819" y="1540383"/>
                      <a:pt x="1858343" y="1535621"/>
                    </a:cubicBezTo>
                    <a:cubicBezTo>
                      <a:pt x="1859581" y="1539431"/>
                      <a:pt x="1860058" y="1543145"/>
                      <a:pt x="1861010" y="1543241"/>
                    </a:cubicBezTo>
                    <a:cubicBezTo>
                      <a:pt x="1884727" y="1546003"/>
                      <a:pt x="1908730" y="1550289"/>
                      <a:pt x="1930066" y="1536287"/>
                    </a:cubicBezTo>
                    <a:cubicBezTo>
                      <a:pt x="1931495" y="1539812"/>
                      <a:pt x="1932352" y="1542098"/>
                      <a:pt x="1933876" y="1545812"/>
                    </a:cubicBezTo>
                    <a:cubicBezTo>
                      <a:pt x="1938639" y="1542669"/>
                      <a:pt x="1942639" y="1540097"/>
                      <a:pt x="1946735" y="1537430"/>
                    </a:cubicBezTo>
                    <a:cubicBezTo>
                      <a:pt x="1948164" y="1538954"/>
                      <a:pt x="1950069" y="1540859"/>
                      <a:pt x="1951974" y="1542764"/>
                    </a:cubicBezTo>
                    <a:cubicBezTo>
                      <a:pt x="1959213" y="1533144"/>
                      <a:pt x="1967404" y="1539907"/>
                      <a:pt x="1975405" y="1542193"/>
                    </a:cubicBezTo>
                    <a:cubicBezTo>
                      <a:pt x="1978168" y="1542955"/>
                      <a:pt x="1981406" y="1542574"/>
                      <a:pt x="1984359" y="1542479"/>
                    </a:cubicBezTo>
                    <a:cubicBezTo>
                      <a:pt x="1994836" y="1542288"/>
                      <a:pt x="2005314" y="1541717"/>
                      <a:pt x="2015791" y="1542002"/>
                    </a:cubicBezTo>
                    <a:cubicBezTo>
                      <a:pt x="2046938" y="1542860"/>
                      <a:pt x="2078085" y="1544193"/>
                      <a:pt x="2109232" y="1544955"/>
                    </a:cubicBezTo>
                    <a:cubicBezTo>
                      <a:pt x="2140664" y="1545717"/>
                      <a:pt x="2172192" y="1545241"/>
                      <a:pt x="2203625" y="1546479"/>
                    </a:cubicBezTo>
                    <a:cubicBezTo>
                      <a:pt x="2236200" y="1547813"/>
                      <a:pt x="2268775" y="1551051"/>
                      <a:pt x="2301351" y="1552385"/>
                    </a:cubicBezTo>
                    <a:cubicBezTo>
                      <a:pt x="2327735" y="1553432"/>
                      <a:pt x="2354215" y="1552956"/>
                      <a:pt x="2380694" y="1552956"/>
                    </a:cubicBezTo>
                    <a:cubicBezTo>
                      <a:pt x="2393743" y="1552956"/>
                      <a:pt x="2406888" y="1552575"/>
                      <a:pt x="2419937" y="1552385"/>
                    </a:cubicBezTo>
                    <a:cubicBezTo>
                      <a:pt x="2430605" y="1552289"/>
                      <a:pt x="2441273" y="1551813"/>
                      <a:pt x="2451941" y="1552194"/>
                    </a:cubicBezTo>
                    <a:cubicBezTo>
                      <a:pt x="2476992" y="1552861"/>
                      <a:pt x="2502043" y="1554480"/>
                      <a:pt x="2527093" y="1554766"/>
                    </a:cubicBezTo>
                    <a:cubicBezTo>
                      <a:pt x="2555764" y="1555147"/>
                      <a:pt x="2584529" y="1554766"/>
                      <a:pt x="2613200" y="1554099"/>
                    </a:cubicBezTo>
                    <a:cubicBezTo>
                      <a:pt x="2646251" y="1553337"/>
                      <a:pt x="2679303" y="1552099"/>
                      <a:pt x="2712355" y="1550765"/>
                    </a:cubicBezTo>
                    <a:cubicBezTo>
                      <a:pt x="2740739" y="1549622"/>
                      <a:pt x="2769028" y="1548003"/>
                      <a:pt x="2797318" y="1546670"/>
                    </a:cubicBezTo>
                    <a:cubicBezTo>
                      <a:pt x="2866184" y="1543431"/>
                      <a:pt x="2935049" y="1540574"/>
                      <a:pt x="3003820" y="1536764"/>
                    </a:cubicBezTo>
                    <a:cubicBezTo>
                      <a:pt x="3027156" y="1535525"/>
                      <a:pt x="3050207" y="1530763"/>
                      <a:pt x="3073543" y="1529906"/>
                    </a:cubicBezTo>
                    <a:cubicBezTo>
                      <a:pt x="3106118" y="1528667"/>
                      <a:pt x="3138979" y="1529906"/>
                      <a:pt x="3171650" y="1529334"/>
                    </a:cubicBezTo>
                    <a:cubicBezTo>
                      <a:pt x="3184604" y="1529048"/>
                      <a:pt x="3197653" y="1527239"/>
                      <a:pt x="3210226" y="1524667"/>
                    </a:cubicBezTo>
                    <a:cubicBezTo>
                      <a:pt x="3213846" y="1523905"/>
                      <a:pt x="3215942" y="1518095"/>
                      <a:pt x="3218704" y="1514666"/>
                    </a:cubicBezTo>
                    <a:cubicBezTo>
                      <a:pt x="3214799" y="1513523"/>
                      <a:pt x="3210798" y="1511332"/>
                      <a:pt x="3206893" y="1511237"/>
                    </a:cubicBezTo>
                    <a:cubicBezTo>
                      <a:pt x="3175460" y="1510951"/>
                      <a:pt x="3143837" y="1509998"/>
                      <a:pt x="3112500" y="1511808"/>
                    </a:cubicBezTo>
                    <a:cubicBezTo>
                      <a:pt x="3101356" y="1512475"/>
                      <a:pt x="3090211" y="1505141"/>
                      <a:pt x="3078305" y="1512951"/>
                    </a:cubicBezTo>
                    <a:cubicBezTo>
                      <a:pt x="3073162" y="1516285"/>
                      <a:pt x="3061160" y="1511808"/>
                      <a:pt x="3052302" y="1511618"/>
                    </a:cubicBezTo>
                    <a:cubicBezTo>
                      <a:pt x="3040872" y="1511427"/>
                      <a:pt x="3029537" y="1511618"/>
                      <a:pt x="3018202" y="1512284"/>
                    </a:cubicBezTo>
                    <a:cubicBezTo>
                      <a:pt x="3015631" y="1512379"/>
                      <a:pt x="3012011" y="1516285"/>
                      <a:pt x="3010963" y="1515713"/>
                    </a:cubicBezTo>
                    <a:cubicBezTo>
                      <a:pt x="2988580" y="1503617"/>
                      <a:pt x="2966482" y="1516190"/>
                      <a:pt x="2944193" y="1515237"/>
                    </a:cubicBezTo>
                    <a:cubicBezTo>
                      <a:pt x="2938288" y="1514951"/>
                      <a:pt x="2930287" y="1519523"/>
                      <a:pt x="2922000" y="1517047"/>
                    </a:cubicBezTo>
                    <a:cubicBezTo>
                      <a:pt x="2920190" y="1516475"/>
                      <a:pt x="2917523" y="1518571"/>
                      <a:pt x="2915142" y="1518857"/>
                    </a:cubicBezTo>
                    <a:cubicBezTo>
                      <a:pt x="2908760" y="1519619"/>
                      <a:pt x="2902283" y="1520381"/>
                      <a:pt x="2895806" y="1520476"/>
                    </a:cubicBezTo>
                    <a:cubicBezTo>
                      <a:pt x="2883424" y="1520666"/>
                      <a:pt x="2870946" y="1520285"/>
                      <a:pt x="2858563" y="1520666"/>
                    </a:cubicBezTo>
                    <a:cubicBezTo>
                      <a:pt x="2855134" y="1520762"/>
                      <a:pt x="2851801" y="1522762"/>
                      <a:pt x="2848372" y="1523714"/>
                    </a:cubicBezTo>
                    <a:cubicBezTo>
                      <a:pt x="2837323" y="1526953"/>
                      <a:pt x="2824559" y="1515999"/>
                      <a:pt x="2813986" y="1525810"/>
                    </a:cubicBezTo>
                    <a:cubicBezTo>
                      <a:pt x="2813415" y="1526381"/>
                      <a:pt x="2809891" y="1524000"/>
                      <a:pt x="2807605" y="1523714"/>
                    </a:cubicBezTo>
                    <a:cubicBezTo>
                      <a:pt x="2798937" y="1522667"/>
                      <a:pt x="2790174" y="1521143"/>
                      <a:pt x="2781601" y="1521333"/>
                    </a:cubicBezTo>
                    <a:cubicBezTo>
                      <a:pt x="2773410" y="1521524"/>
                      <a:pt x="2765314" y="1524857"/>
                      <a:pt x="2757122" y="1524762"/>
                    </a:cubicBezTo>
                    <a:cubicBezTo>
                      <a:pt x="2728738" y="1524191"/>
                      <a:pt x="2700163" y="1520666"/>
                      <a:pt x="2672159" y="1522476"/>
                    </a:cubicBezTo>
                    <a:cubicBezTo>
                      <a:pt x="2658919" y="1523333"/>
                      <a:pt x="2645489" y="1521714"/>
                      <a:pt x="2631964" y="1523905"/>
                    </a:cubicBezTo>
                    <a:cubicBezTo>
                      <a:pt x="2620153" y="1525810"/>
                      <a:pt x="2606437" y="1520095"/>
                      <a:pt x="2594626" y="1521904"/>
                    </a:cubicBezTo>
                    <a:cubicBezTo>
                      <a:pt x="2576147" y="1524762"/>
                      <a:pt x="2559002" y="1523429"/>
                      <a:pt x="2541857" y="1518095"/>
                    </a:cubicBezTo>
                    <a:cubicBezTo>
                      <a:pt x="2541762" y="1516666"/>
                      <a:pt x="2541571" y="1515237"/>
                      <a:pt x="2541476" y="1513713"/>
                    </a:cubicBezTo>
                    <a:cubicBezTo>
                      <a:pt x="2567860" y="1511999"/>
                      <a:pt x="2594245" y="1510189"/>
                      <a:pt x="2620915" y="1508474"/>
                    </a:cubicBezTo>
                    <a:cubicBezTo>
                      <a:pt x="2621962" y="1504855"/>
                      <a:pt x="2623010" y="1500854"/>
                      <a:pt x="2623486" y="1498949"/>
                    </a:cubicBezTo>
                    <a:cubicBezTo>
                      <a:pt x="2629868" y="1501426"/>
                      <a:pt x="2634250" y="1504664"/>
                      <a:pt x="2638441" y="1504569"/>
                    </a:cubicBezTo>
                    <a:cubicBezTo>
                      <a:pt x="2661206" y="1503998"/>
                      <a:pt x="2683970" y="1501997"/>
                      <a:pt x="2706735" y="1501902"/>
                    </a:cubicBezTo>
                    <a:cubicBezTo>
                      <a:pt x="2719213" y="1501902"/>
                      <a:pt x="2730643" y="1502283"/>
                      <a:pt x="2734167" y="1492568"/>
                    </a:cubicBezTo>
                    <a:cubicBezTo>
                      <a:pt x="2738739" y="1495139"/>
                      <a:pt x="2742740" y="1499140"/>
                      <a:pt x="2746359" y="1499045"/>
                    </a:cubicBezTo>
                    <a:cubicBezTo>
                      <a:pt x="2760932" y="1498664"/>
                      <a:pt x="2775506" y="1497425"/>
                      <a:pt x="2789793" y="1495616"/>
                    </a:cubicBezTo>
                    <a:cubicBezTo>
                      <a:pt x="2794651" y="1495044"/>
                      <a:pt x="2799032" y="1491901"/>
                      <a:pt x="2804366" y="1489710"/>
                    </a:cubicBezTo>
                    <a:cubicBezTo>
                      <a:pt x="2813891" y="1494854"/>
                      <a:pt x="2813701" y="1494663"/>
                      <a:pt x="2823226" y="1489329"/>
                    </a:cubicBezTo>
                    <a:cubicBezTo>
                      <a:pt x="2825702" y="1487900"/>
                      <a:pt x="2829608" y="1487996"/>
                      <a:pt x="2832941" y="1487900"/>
                    </a:cubicBezTo>
                    <a:cubicBezTo>
                      <a:pt x="2845991" y="1487234"/>
                      <a:pt x="2859135" y="1486757"/>
                      <a:pt x="2872184" y="1486091"/>
                    </a:cubicBezTo>
                    <a:cubicBezTo>
                      <a:pt x="2888186" y="1485329"/>
                      <a:pt x="2904188" y="1484662"/>
                      <a:pt x="2920000" y="1483233"/>
                    </a:cubicBezTo>
                    <a:cubicBezTo>
                      <a:pt x="2923619" y="1482947"/>
                      <a:pt x="2926762" y="1479518"/>
                      <a:pt x="2931334" y="1476947"/>
                    </a:cubicBezTo>
                    <a:cubicBezTo>
                      <a:pt x="2932382" y="1477709"/>
                      <a:pt x="2935621" y="1479995"/>
                      <a:pt x="2939240" y="1482471"/>
                    </a:cubicBezTo>
                    <a:cubicBezTo>
                      <a:pt x="2940193" y="1479328"/>
                      <a:pt x="2940955" y="1476851"/>
                      <a:pt x="2940955" y="1476661"/>
                    </a:cubicBezTo>
                    <a:cubicBezTo>
                      <a:pt x="2948384" y="1477994"/>
                      <a:pt x="2954290" y="1480185"/>
                      <a:pt x="2960005" y="1479995"/>
                    </a:cubicBezTo>
                    <a:cubicBezTo>
                      <a:pt x="2977245" y="1479328"/>
                      <a:pt x="2994485" y="1477994"/>
                      <a:pt x="3011630" y="1476375"/>
                    </a:cubicBezTo>
                    <a:cubicBezTo>
                      <a:pt x="3017441" y="1475804"/>
                      <a:pt x="3024584" y="1475232"/>
                      <a:pt x="3028299" y="1472184"/>
                    </a:cubicBezTo>
                    <a:cubicBezTo>
                      <a:pt x="3037919" y="1464183"/>
                      <a:pt x="3058112" y="1463421"/>
                      <a:pt x="3067542" y="1472184"/>
                    </a:cubicBezTo>
                    <a:cubicBezTo>
                      <a:pt x="3076400" y="1469041"/>
                      <a:pt x="3090021" y="1461040"/>
                      <a:pt x="3093259" y="1463421"/>
                    </a:cubicBezTo>
                    <a:cubicBezTo>
                      <a:pt x="3108595" y="1474661"/>
                      <a:pt x="3118501" y="1462659"/>
                      <a:pt x="3130502" y="1460849"/>
                    </a:cubicBezTo>
                    <a:cubicBezTo>
                      <a:pt x="3136217" y="1459992"/>
                      <a:pt x="3142218" y="1460183"/>
                      <a:pt x="3144790" y="1460087"/>
                    </a:cubicBezTo>
                    <a:cubicBezTo>
                      <a:pt x="3154029" y="1459135"/>
                      <a:pt x="3160030" y="1458278"/>
                      <a:pt x="3166031" y="1457897"/>
                    </a:cubicBezTo>
                    <a:cubicBezTo>
                      <a:pt x="3170412" y="1457611"/>
                      <a:pt x="3174984" y="1458278"/>
                      <a:pt x="3179366" y="1457897"/>
                    </a:cubicBezTo>
                    <a:cubicBezTo>
                      <a:pt x="3187557" y="1457135"/>
                      <a:pt x="3195653" y="1455992"/>
                      <a:pt x="3206607" y="1454658"/>
                    </a:cubicBezTo>
                    <a:cubicBezTo>
                      <a:pt x="3212322" y="1448943"/>
                      <a:pt x="3220323" y="1453896"/>
                      <a:pt x="3227371" y="1459135"/>
                    </a:cubicBezTo>
                    <a:cubicBezTo>
                      <a:pt x="3245755" y="1442561"/>
                      <a:pt x="3270615" y="1452277"/>
                      <a:pt x="3291570" y="1448372"/>
                    </a:cubicBezTo>
                    <a:cubicBezTo>
                      <a:pt x="3294713" y="1447800"/>
                      <a:pt x="3302238" y="1451134"/>
                      <a:pt x="3308525" y="1448372"/>
                    </a:cubicBezTo>
                    <a:cubicBezTo>
                      <a:pt x="3314906" y="1445419"/>
                      <a:pt x="3325669" y="1452086"/>
                      <a:pt x="3329194" y="1442180"/>
                    </a:cubicBezTo>
                    <a:cubicBezTo>
                      <a:pt x="3341767" y="1446371"/>
                      <a:pt x="3353101" y="1441133"/>
                      <a:pt x="3365103" y="1439990"/>
                    </a:cubicBezTo>
                    <a:cubicBezTo>
                      <a:pt x="3383772" y="1438275"/>
                      <a:pt x="3402727" y="1438847"/>
                      <a:pt x="3421396" y="1437704"/>
                    </a:cubicBezTo>
                    <a:cubicBezTo>
                      <a:pt x="3431111" y="1437132"/>
                      <a:pt x="3440636" y="1434656"/>
                      <a:pt x="3450447" y="1433798"/>
                    </a:cubicBezTo>
                    <a:cubicBezTo>
                      <a:pt x="3453114" y="1433513"/>
                      <a:pt x="3456162" y="1435894"/>
                      <a:pt x="3459496" y="1437323"/>
                    </a:cubicBezTo>
                    <a:cubicBezTo>
                      <a:pt x="3470259" y="1435608"/>
                      <a:pt x="3482451" y="1433132"/>
                      <a:pt x="3494738" y="1431798"/>
                    </a:cubicBezTo>
                    <a:cubicBezTo>
                      <a:pt x="3508645" y="1430274"/>
                      <a:pt x="3522742" y="1429798"/>
                      <a:pt x="3536648" y="1428464"/>
                    </a:cubicBezTo>
                    <a:cubicBezTo>
                      <a:pt x="3545697" y="1427607"/>
                      <a:pt x="3554555" y="1425321"/>
                      <a:pt x="3563699" y="1424750"/>
                    </a:cubicBezTo>
                    <a:cubicBezTo>
                      <a:pt x="3580654" y="1423702"/>
                      <a:pt x="3597894" y="1424273"/>
                      <a:pt x="3614753" y="1422654"/>
                    </a:cubicBezTo>
                    <a:cubicBezTo>
                      <a:pt x="3630565" y="1421130"/>
                      <a:pt x="3645900" y="1416749"/>
                      <a:pt x="3661711" y="1415129"/>
                    </a:cubicBezTo>
                    <a:cubicBezTo>
                      <a:pt x="3695620" y="1411796"/>
                      <a:pt x="3729625" y="1409795"/>
                      <a:pt x="3763534" y="1406557"/>
                    </a:cubicBezTo>
                    <a:cubicBezTo>
                      <a:pt x="3772392" y="1405700"/>
                      <a:pt x="3780679" y="1401413"/>
                      <a:pt x="3789537" y="1400270"/>
                    </a:cubicBezTo>
                    <a:cubicBezTo>
                      <a:pt x="3807349" y="1397984"/>
                      <a:pt x="3825446" y="1397413"/>
                      <a:pt x="3843163" y="1394936"/>
                    </a:cubicBezTo>
                    <a:cubicBezTo>
                      <a:pt x="3875738" y="1390364"/>
                      <a:pt x="3908218" y="1384840"/>
                      <a:pt x="3940699" y="1379887"/>
                    </a:cubicBezTo>
                    <a:cubicBezTo>
                      <a:pt x="3978323" y="1374172"/>
                      <a:pt x="4016042" y="1368743"/>
                      <a:pt x="4053665" y="1363028"/>
                    </a:cubicBezTo>
                    <a:cubicBezTo>
                      <a:pt x="4068429" y="1360742"/>
                      <a:pt x="4083098" y="1357694"/>
                      <a:pt x="4097861" y="1355598"/>
                    </a:cubicBezTo>
                    <a:cubicBezTo>
                      <a:pt x="4116721" y="1352836"/>
                      <a:pt x="4135961" y="1351598"/>
                      <a:pt x="4154630" y="1348073"/>
                    </a:cubicBezTo>
                    <a:cubicBezTo>
                      <a:pt x="4181110" y="1343120"/>
                      <a:pt x="4207208" y="1336548"/>
                      <a:pt x="4233593" y="1331024"/>
                    </a:cubicBezTo>
                    <a:cubicBezTo>
                      <a:pt x="4268930" y="1323689"/>
                      <a:pt x="4304649" y="1317212"/>
                      <a:pt x="4339892" y="1309402"/>
                    </a:cubicBezTo>
                    <a:cubicBezTo>
                      <a:pt x="4362561" y="1304449"/>
                      <a:pt x="4384850" y="1298067"/>
                      <a:pt x="4407138" y="1291971"/>
                    </a:cubicBezTo>
                    <a:cubicBezTo>
                      <a:pt x="4451810" y="1279684"/>
                      <a:pt x="4496673" y="1267778"/>
                      <a:pt x="4540869" y="1254252"/>
                    </a:cubicBezTo>
                    <a:cubicBezTo>
                      <a:pt x="4577064" y="1243203"/>
                      <a:pt x="4612402" y="1230344"/>
                      <a:pt x="4648025" y="1217962"/>
                    </a:cubicBezTo>
                    <a:cubicBezTo>
                      <a:pt x="4720892" y="1192625"/>
                      <a:pt x="4789567" y="1161193"/>
                      <a:pt x="4851289" y="1119569"/>
                    </a:cubicBezTo>
                    <a:cubicBezTo>
                      <a:pt x="4857861" y="1115187"/>
                      <a:pt x="4866338" y="1112806"/>
                      <a:pt x="4872911" y="1108520"/>
                    </a:cubicBezTo>
                    <a:cubicBezTo>
                      <a:pt x="4889674" y="1097661"/>
                      <a:pt x="4907486" y="1087469"/>
                      <a:pt x="4921964" y="1074706"/>
                    </a:cubicBezTo>
                    <a:cubicBezTo>
                      <a:pt x="4951397" y="1048798"/>
                      <a:pt x="4980829" y="1022699"/>
                      <a:pt x="5006642" y="994220"/>
                    </a:cubicBezTo>
                    <a:cubicBezTo>
                      <a:pt x="5032169" y="966121"/>
                      <a:pt x="5048266" y="933164"/>
                      <a:pt x="5054076" y="897065"/>
                    </a:cubicBezTo>
                    <a:cubicBezTo>
                      <a:pt x="5056172" y="883920"/>
                      <a:pt x="5059410" y="870776"/>
                      <a:pt x="5059791" y="857536"/>
                    </a:cubicBezTo>
                    <a:close/>
                    <a:moveTo>
                      <a:pt x="4927013" y="722948"/>
                    </a:moveTo>
                    <a:cubicBezTo>
                      <a:pt x="4936442" y="735997"/>
                      <a:pt x="4947206" y="748570"/>
                      <a:pt x="4954635" y="762286"/>
                    </a:cubicBezTo>
                    <a:cubicBezTo>
                      <a:pt x="4957016" y="766572"/>
                      <a:pt x="4950539" y="774287"/>
                      <a:pt x="4948063" y="780383"/>
                    </a:cubicBezTo>
                    <a:cubicBezTo>
                      <a:pt x="4946634" y="780479"/>
                      <a:pt x="4945205" y="780574"/>
                      <a:pt x="4943777" y="780669"/>
                    </a:cubicBezTo>
                    <a:cubicBezTo>
                      <a:pt x="4937014" y="767144"/>
                      <a:pt x="4930251" y="753713"/>
                      <a:pt x="4923489" y="740188"/>
                    </a:cubicBezTo>
                    <a:cubicBezTo>
                      <a:pt x="4923012" y="740093"/>
                      <a:pt x="4922536" y="739997"/>
                      <a:pt x="4922060" y="739807"/>
                    </a:cubicBezTo>
                    <a:cubicBezTo>
                      <a:pt x="4920345" y="734092"/>
                      <a:pt x="4919392" y="728091"/>
                      <a:pt x="4916821" y="722662"/>
                    </a:cubicBezTo>
                    <a:cubicBezTo>
                      <a:pt x="4915107" y="718947"/>
                      <a:pt x="4911106" y="715994"/>
                      <a:pt x="4906629" y="710946"/>
                    </a:cubicBezTo>
                    <a:cubicBezTo>
                      <a:pt x="4911772" y="709708"/>
                      <a:pt x="4916059" y="708660"/>
                      <a:pt x="4920441" y="707612"/>
                    </a:cubicBezTo>
                    <a:cubicBezTo>
                      <a:pt x="4921488" y="710946"/>
                      <a:pt x="4922250" y="714470"/>
                      <a:pt x="4923583" y="717709"/>
                    </a:cubicBezTo>
                    <a:cubicBezTo>
                      <a:pt x="4924345" y="719519"/>
                      <a:pt x="4925774" y="721233"/>
                      <a:pt x="4927013" y="722852"/>
                    </a:cubicBezTo>
                    <a:close/>
                    <a:moveTo>
                      <a:pt x="4909773" y="643128"/>
                    </a:moveTo>
                    <a:cubicBezTo>
                      <a:pt x="4887674" y="618744"/>
                      <a:pt x="4866719" y="595694"/>
                      <a:pt x="4845860" y="572738"/>
                    </a:cubicBezTo>
                    <a:cubicBezTo>
                      <a:pt x="4856909" y="574167"/>
                      <a:pt x="4904343" y="625507"/>
                      <a:pt x="4909773" y="643128"/>
                    </a:cubicBezTo>
                    <a:close/>
                    <a:moveTo>
                      <a:pt x="4801092" y="527495"/>
                    </a:moveTo>
                    <a:cubicBezTo>
                      <a:pt x="4809855" y="533591"/>
                      <a:pt x="4818618" y="539687"/>
                      <a:pt x="4827381" y="545783"/>
                    </a:cubicBezTo>
                    <a:cubicBezTo>
                      <a:pt x="4826238" y="547307"/>
                      <a:pt x="4825000" y="548831"/>
                      <a:pt x="4823857" y="550450"/>
                    </a:cubicBezTo>
                    <a:cubicBezTo>
                      <a:pt x="4814903" y="544259"/>
                      <a:pt x="4805950" y="538067"/>
                      <a:pt x="4796996" y="531876"/>
                    </a:cubicBezTo>
                    <a:cubicBezTo>
                      <a:pt x="4798330" y="530447"/>
                      <a:pt x="4799663" y="528923"/>
                      <a:pt x="4800997" y="527495"/>
                    </a:cubicBezTo>
                    <a:close/>
                    <a:moveTo>
                      <a:pt x="4809665" y="569881"/>
                    </a:moveTo>
                    <a:cubicBezTo>
                      <a:pt x="4810712" y="569119"/>
                      <a:pt x="4811760" y="568357"/>
                      <a:pt x="4812808" y="567595"/>
                    </a:cubicBezTo>
                    <a:cubicBezTo>
                      <a:pt x="4817761" y="572262"/>
                      <a:pt x="4823095" y="576739"/>
                      <a:pt x="4827762" y="581692"/>
                    </a:cubicBezTo>
                    <a:cubicBezTo>
                      <a:pt x="4848145" y="603028"/>
                      <a:pt x="4868529" y="624459"/>
                      <a:pt x="4888531" y="646081"/>
                    </a:cubicBezTo>
                    <a:cubicBezTo>
                      <a:pt x="4889960" y="647605"/>
                      <a:pt x="4888817" y="650843"/>
                      <a:pt x="4888722" y="653224"/>
                    </a:cubicBezTo>
                    <a:cubicBezTo>
                      <a:pt x="4888722" y="655320"/>
                      <a:pt x="4887293" y="658082"/>
                      <a:pt x="4888436" y="659511"/>
                    </a:cubicBezTo>
                    <a:cubicBezTo>
                      <a:pt x="4894818" y="668274"/>
                      <a:pt x="4901676" y="676847"/>
                      <a:pt x="4908439" y="685324"/>
                    </a:cubicBezTo>
                    <a:cubicBezTo>
                      <a:pt x="4912821" y="690848"/>
                      <a:pt x="4917392" y="696182"/>
                      <a:pt x="4923107" y="703136"/>
                    </a:cubicBezTo>
                    <a:cubicBezTo>
                      <a:pt x="4911106" y="701612"/>
                      <a:pt x="4912058" y="701135"/>
                      <a:pt x="4904248" y="691229"/>
                    </a:cubicBezTo>
                    <a:cubicBezTo>
                      <a:pt x="4894342" y="678656"/>
                      <a:pt x="4882912" y="666845"/>
                      <a:pt x="4872053" y="654844"/>
                    </a:cubicBezTo>
                    <a:cubicBezTo>
                      <a:pt x="4842716" y="622364"/>
                      <a:pt x="4813284" y="589979"/>
                      <a:pt x="4784137" y="557403"/>
                    </a:cubicBezTo>
                    <a:cubicBezTo>
                      <a:pt x="4780232" y="553022"/>
                      <a:pt x="4777184" y="547973"/>
                      <a:pt x="4773184" y="542449"/>
                    </a:cubicBezTo>
                    <a:cubicBezTo>
                      <a:pt x="4784233" y="539496"/>
                      <a:pt x="4805188" y="555022"/>
                      <a:pt x="4809760" y="569881"/>
                    </a:cubicBezTo>
                    <a:close/>
                    <a:moveTo>
                      <a:pt x="4729083" y="501206"/>
                    </a:moveTo>
                    <a:cubicBezTo>
                      <a:pt x="4735084" y="505682"/>
                      <a:pt x="4741370" y="510635"/>
                      <a:pt x="4748038" y="515303"/>
                    </a:cubicBezTo>
                    <a:cubicBezTo>
                      <a:pt x="4756515" y="521303"/>
                      <a:pt x="4765278" y="527018"/>
                      <a:pt x="4774898" y="533400"/>
                    </a:cubicBezTo>
                    <a:cubicBezTo>
                      <a:pt x="4770612" y="535496"/>
                      <a:pt x="4766326" y="537686"/>
                      <a:pt x="4761659" y="539972"/>
                    </a:cubicBezTo>
                    <a:cubicBezTo>
                      <a:pt x="4749848" y="529590"/>
                      <a:pt x="4738037" y="519112"/>
                      <a:pt x="4725654" y="508254"/>
                    </a:cubicBezTo>
                    <a:cubicBezTo>
                      <a:pt x="4726702" y="505968"/>
                      <a:pt x="4728226" y="502920"/>
                      <a:pt x="4729083" y="501110"/>
                    </a:cubicBezTo>
                    <a:close/>
                    <a:moveTo>
                      <a:pt x="112982" y="1065562"/>
                    </a:moveTo>
                    <a:cubicBezTo>
                      <a:pt x="117745" y="1083469"/>
                      <a:pt x="140795" y="1088612"/>
                      <a:pt x="140414" y="1104995"/>
                    </a:cubicBezTo>
                    <a:cubicBezTo>
                      <a:pt x="137366" y="1089851"/>
                      <a:pt x="104791" y="1089184"/>
                      <a:pt x="112982" y="1065562"/>
                    </a:cubicBezTo>
                    <a:close/>
                    <a:moveTo>
                      <a:pt x="253857" y="1177004"/>
                    </a:moveTo>
                    <a:cubicBezTo>
                      <a:pt x="230902" y="1172432"/>
                      <a:pt x="216328" y="1158621"/>
                      <a:pt x="203946" y="1142429"/>
                    </a:cubicBezTo>
                    <a:cubicBezTo>
                      <a:pt x="221853" y="1152525"/>
                      <a:pt x="239760" y="1162526"/>
                      <a:pt x="257667" y="1172528"/>
                    </a:cubicBezTo>
                    <a:cubicBezTo>
                      <a:pt x="256429" y="1174052"/>
                      <a:pt x="255190" y="1175480"/>
                      <a:pt x="253952" y="1177004"/>
                    </a:cubicBezTo>
                    <a:close/>
                    <a:moveTo>
                      <a:pt x="309102" y="1208532"/>
                    </a:moveTo>
                    <a:cubicBezTo>
                      <a:pt x="323866" y="1201484"/>
                      <a:pt x="328723" y="1203579"/>
                      <a:pt x="334724" y="1220629"/>
                    </a:cubicBezTo>
                    <a:cubicBezTo>
                      <a:pt x="325390" y="1216247"/>
                      <a:pt x="317484" y="1212533"/>
                      <a:pt x="309102" y="1208532"/>
                    </a:cubicBezTo>
                    <a:close/>
                    <a:moveTo>
                      <a:pt x="338439" y="1219200"/>
                    </a:moveTo>
                    <a:cubicBezTo>
                      <a:pt x="359108" y="1219200"/>
                      <a:pt x="372729" y="1227677"/>
                      <a:pt x="387874" y="1235488"/>
                    </a:cubicBezTo>
                    <a:cubicBezTo>
                      <a:pt x="409591" y="1246537"/>
                      <a:pt x="433594" y="1254157"/>
                      <a:pt x="457025" y="1262444"/>
                    </a:cubicBezTo>
                    <a:cubicBezTo>
                      <a:pt x="490744" y="1274350"/>
                      <a:pt x="524748" y="1285685"/>
                      <a:pt x="558752" y="1296924"/>
                    </a:cubicBezTo>
                    <a:cubicBezTo>
                      <a:pt x="566182" y="1299400"/>
                      <a:pt x="574183" y="1300829"/>
                      <a:pt x="583898" y="1303306"/>
                    </a:cubicBezTo>
                    <a:cubicBezTo>
                      <a:pt x="553037" y="1305592"/>
                      <a:pt x="364728" y="1241012"/>
                      <a:pt x="338344" y="1219200"/>
                    </a:cubicBezTo>
                    <a:close/>
                    <a:moveTo>
                      <a:pt x="357870" y="1211199"/>
                    </a:moveTo>
                    <a:cubicBezTo>
                      <a:pt x="366061" y="1204913"/>
                      <a:pt x="365871" y="1205198"/>
                      <a:pt x="383587" y="1214914"/>
                    </a:cubicBezTo>
                    <a:cubicBezTo>
                      <a:pt x="391398" y="1219200"/>
                      <a:pt x="400351" y="1221867"/>
                      <a:pt x="411400" y="1226344"/>
                    </a:cubicBezTo>
                    <a:cubicBezTo>
                      <a:pt x="389302" y="1229201"/>
                      <a:pt x="376729" y="1214628"/>
                      <a:pt x="357870" y="1211294"/>
                    </a:cubicBezTo>
                    <a:close/>
                    <a:moveTo>
                      <a:pt x="601043" y="1298067"/>
                    </a:moveTo>
                    <a:cubicBezTo>
                      <a:pt x="538083" y="1281684"/>
                      <a:pt x="476932" y="1260920"/>
                      <a:pt x="417687" y="1235869"/>
                    </a:cubicBezTo>
                    <a:cubicBezTo>
                      <a:pt x="418354" y="1234440"/>
                      <a:pt x="418925" y="1233011"/>
                      <a:pt x="419592" y="1231583"/>
                    </a:cubicBezTo>
                    <a:cubicBezTo>
                      <a:pt x="439594" y="1238536"/>
                      <a:pt x="459597" y="1245584"/>
                      <a:pt x="479695" y="1252347"/>
                    </a:cubicBezTo>
                    <a:cubicBezTo>
                      <a:pt x="517509" y="1265015"/>
                      <a:pt x="555418" y="1277493"/>
                      <a:pt x="593233" y="1290161"/>
                    </a:cubicBezTo>
                    <a:cubicBezTo>
                      <a:pt x="596471" y="1291304"/>
                      <a:pt x="599614" y="1292733"/>
                      <a:pt x="602758" y="1294067"/>
                    </a:cubicBezTo>
                    <a:cubicBezTo>
                      <a:pt x="602186" y="1295400"/>
                      <a:pt x="601615" y="1296734"/>
                      <a:pt x="601043" y="1298067"/>
                    </a:cubicBezTo>
                    <a:close/>
                    <a:moveTo>
                      <a:pt x="699722" y="1324547"/>
                    </a:moveTo>
                    <a:cubicBezTo>
                      <a:pt x="682768" y="1320165"/>
                      <a:pt x="665908" y="1315784"/>
                      <a:pt x="648954" y="1311402"/>
                    </a:cubicBezTo>
                    <a:cubicBezTo>
                      <a:pt x="649621" y="1309688"/>
                      <a:pt x="650287" y="1307973"/>
                      <a:pt x="650954" y="1306259"/>
                    </a:cubicBezTo>
                    <a:cubicBezTo>
                      <a:pt x="667813" y="1311307"/>
                      <a:pt x="684673" y="1316260"/>
                      <a:pt x="701532" y="1321308"/>
                    </a:cubicBezTo>
                    <a:lnTo>
                      <a:pt x="699722" y="1324547"/>
                    </a:lnTo>
                    <a:close/>
                    <a:moveTo>
                      <a:pt x="4921393" y="884587"/>
                    </a:moveTo>
                    <a:cubicBezTo>
                      <a:pt x="4920536" y="906875"/>
                      <a:pt x="4910439" y="926306"/>
                      <a:pt x="4894247" y="942689"/>
                    </a:cubicBezTo>
                    <a:cubicBezTo>
                      <a:pt x="4877292" y="959739"/>
                      <a:pt x="4856813" y="974122"/>
                      <a:pt x="4839763" y="991076"/>
                    </a:cubicBezTo>
                    <a:cubicBezTo>
                      <a:pt x="4817285" y="1013460"/>
                      <a:pt x="4788900" y="1029557"/>
                      <a:pt x="4760706" y="1045369"/>
                    </a:cubicBezTo>
                    <a:cubicBezTo>
                      <a:pt x="4732893" y="1060895"/>
                      <a:pt x="4701842" y="1072420"/>
                      <a:pt x="4672028" y="1085279"/>
                    </a:cubicBezTo>
                    <a:cubicBezTo>
                      <a:pt x="4649740" y="1094899"/>
                      <a:pt x="4627356" y="1104329"/>
                      <a:pt x="4604687" y="1113282"/>
                    </a:cubicBezTo>
                    <a:cubicBezTo>
                      <a:pt x="4591828" y="1118330"/>
                      <a:pt x="4578207" y="1122236"/>
                      <a:pt x="4565062" y="1126903"/>
                    </a:cubicBezTo>
                    <a:cubicBezTo>
                      <a:pt x="4539917" y="1135952"/>
                      <a:pt x="4514961" y="1145286"/>
                      <a:pt x="4489910" y="1154430"/>
                    </a:cubicBezTo>
                    <a:cubicBezTo>
                      <a:pt x="4483148" y="1156907"/>
                      <a:pt x="4476385" y="1159383"/>
                      <a:pt x="4469336" y="1160907"/>
                    </a:cubicBezTo>
                    <a:cubicBezTo>
                      <a:pt x="4451525" y="1164717"/>
                      <a:pt x="4433427" y="1167670"/>
                      <a:pt x="4419711" y="1179100"/>
                    </a:cubicBezTo>
                    <a:cubicBezTo>
                      <a:pt x="4407329" y="1170623"/>
                      <a:pt x="4401042" y="1193387"/>
                      <a:pt x="4388279" y="1182815"/>
                    </a:cubicBezTo>
                    <a:cubicBezTo>
                      <a:pt x="4380278" y="1192816"/>
                      <a:pt x="4365514" y="1196435"/>
                      <a:pt x="4351988" y="1193864"/>
                    </a:cubicBezTo>
                    <a:cubicBezTo>
                      <a:pt x="4346750" y="1192816"/>
                      <a:pt x="4340368" y="1196340"/>
                      <a:pt x="4334653" y="1197864"/>
                    </a:cubicBezTo>
                    <a:cubicBezTo>
                      <a:pt x="4330557" y="1198912"/>
                      <a:pt x="4326652" y="1200245"/>
                      <a:pt x="4319508" y="1202436"/>
                    </a:cubicBezTo>
                    <a:cubicBezTo>
                      <a:pt x="4319508" y="1202246"/>
                      <a:pt x="4318365" y="1205294"/>
                      <a:pt x="4316746" y="1209199"/>
                    </a:cubicBezTo>
                    <a:cubicBezTo>
                      <a:pt x="4310459" y="1207865"/>
                      <a:pt x="4304744" y="1206722"/>
                      <a:pt x="4298934" y="1205579"/>
                    </a:cubicBezTo>
                    <a:cubicBezTo>
                      <a:pt x="4297886" y="1208342"/>
                      <a:pt x="4296648" y="1211675"/>
                      <a:pt x="4295315" y="1215009"/>
                    </a:cubicBezTo>
                    <a:cubicBezTo>
                      <a:pt x="4294362" y="1214819"/>
                      <a:pt x="4293314" y="1214628"/>
                      <a:pt x="4292362" y="1214438"/>
                    </a:cubicBezTo>
                    <a:cubicBezTo>
                      <a:pt x="4291981" y="1212056"/>
                      <a:pt x="4291600" y="1209675"/>
                      <a:pt x="4291314" y="1207294"/>
                    </a:cubicBezTo>
                    <a:cubicBezTo>
                      <a:pt x="4289028" y="1208246"/>
                      <a:pt x="4286647" y="1209104"/>
                      <a:pt x="4284456" y="1210151"/>
                    </a:cubicBezTo>
                    <a:cubicBezTo>
                      <a:pt x="4282551" y="1211104"/>
                      <a:pt x="4280932" y="1213104"/>
                      <a:pt x="4278932" y="1213390"/>
                    </a:cubicBezTo>
                    <a:cubicBezTo>
                      <a:pt x="4243213" y="1219867"/>
                      <a:pt x="4207399" y="1225868"/>
                      <a:pt x="4171870" y="1232725"/>
                    </a:cubicBezTo>
                    <a:cubicBezTo>
                      <a:pt x="4161012" y="1234821"/>
                      <a:pt x="4151201" y="1240155"/>
                      <a:pt x="4140343" y="1242155"/>
                    </a:cubicBezTo>
                    <a:cubicBezTo>
                      <a:pt x="4132056" y="1243679"/>
                      <a:pt x="4122626" y="1241108"/>
                      <a:pt x="4114435" y="1242632"/>
                    </a:cubicBezTo>
                    <a:cubicBezTo>
                      <a:pt x="4087193" y="1247585"/>
                      <a:pt x="4060523" y="1254538"/>
                      <a:pt x="4033186" y="1259015"/>
                    </a:cubicBezTo>
                    <a:cubicBezTo>
                      <a:pt x="4000897" y="1264349"/>
                      <a:pt x="3968226" y="1267778"/>
                      <a:pt x="3935746" y="1272159"/>
                    </a:cubicBezTo>
                    <a:cubicBezTo>
                      <a:pt x="3914410" y="1275017"/>
                      <a:pt x="3893169" y="1277969"/>
                      <a:pt x="3871928" y="1281303"/>
                    </a:cubicBezTo>
                    <a:cubicBezTo>
                      <a:pt x="3864213" y="1282541"/>
                      <a:pt x="3856784" y="1285018"/>
                      <a:pt x="3849163" y="1287018"/>
                    </a:cubicBezTo>
                    <a:cubicBezTo>
                      <a:pt x="3848401" y="1285970"/>
                      <a:pt x="3847640" y="1284827"/>
                      <a:pt x="3846782" y="1283779"/>
                    </a:cubicBezTo>
                    <a:cubicBezTo>
                      <a:pt x="3845449" y="1287875"/>
                      <a:pt x="3844020" y="1292066"/>
                      <a:pt x="3842686" y="1296162"/>
                    </a:cubicBezTo>
                    <a:cubicBezTo>
                      <a:pt x="3841734" y="1296162"/>
                      <a:pt x="3840782" y="1296067"/>
                      <a:pt x="3839924" y="1295972"/>
                    </a:cubicBezTo>
                    <a:cubicBezTo>
                      <a:pt x="3839353" y="1292924"/>
                      <a:pt x="3838686" y="1289971"/>
                      <a:pt x="3837352" y="1283018"/>
                    </a:cubicBezTo>
                    <a:cubicBezTo>
                      <a:pt x="3832495" y="1288828"/>
                      <a:pt x="3829447" y="1292447"/>
                      <a:pt x="3828875" y="1293114"/>
                    </a:cubicBezTo>
                    <a:cubicBezTo>
                      <a:pt x="3818112" y="1296353"/>
                      <a:pt x="3809920" y="1298829"/>
                      <a:pt x="3800872" y="1301591"/>
                    </a:cubicBezTo>
                    <a:cubicBezTo>
                      <a:pt x="3799538" y="1299115"/>
                      <a:pt x="3797633" y="1295400"/>
                      <a:pt x="3795633" y="1291781"/>
                    </a:cubicBezTo>
                    <a:cubicBezTo>
                      <a:pt x="3788108" y="1294543"/>
                      <a:pt x="3781060" y="1297019"/>
                      <a:pt x="3774011" y="1299591"/>
                    </a:cubicBezTo>
                    <a:cubicBezTo>
                      <a:pt x="3775440" y="1301210"/>
                      <a:pt x="3776964" y="1302829"/>
                      <a:pt x="3778488" y="1304449"/>
                    </a:cubicBezTo>
                    <a:cubicBezTo>
                      <a:pt x="3776869" y="1305497"/>
                      <a:pt x="3775821" y="1306449"/>
                      <a:pt x="3775535" y="1306259"/>
                    </a:cubicBezTo>
                    <a:cubicBezTo>
                      <a:pt x="3771535" y="1304068"/>
                      <a:pt x="3767534" y="1301782"/>
                      <a:pt x="3763629" y="1299496"/>
                    </a:cubicBezTo>
                    <a:cubicBezTo>
                      <a:pt x="3763915" y="1297877"/>
                      <a:pt x="3764200" y="1296257"/>
                      <a:pt x="3764582" y="1294638"/>
                    </a:cubicBezTo>
                    <a:cubicBezTo>
                      <a:pt x="3746008" y="1299020"/>
                      <a:pt x="3727720" y="1304639"/>
                      <a:pt x="3708765" y="1307402"/>
                    </a:cubicBezTo>
                    <a:cubicBezTo>
                      <a:pt x="3696668" y="1309116"/>
                      <a:pt x="3683428" y="1305211"/>
                      <a:pt x="3671141" y="1306640"/>
                    </a:cubicBezTo>
                    <a:cubicBezTo>
                      <a:pt x="3663140" y="1307497"/>
                      <a:pt x="3655996" y="1313212"/>
                      <a:pt x="3650377" y="1315879"/>
                    </a:cubicBezTo>
                    <a:cubicBezTo>
                      <a:pt x="3643042" y="1314260"/>
                      <a:pt x="3635803" y="1310735"/>
                      <a:pt x="3629231" y="1311497"/>
                    </a:cubicBezTo>
                    <a:cubicBezTo>
                      <a:pt x="3603990" y="1314355"/>
                      <a:pt x="3579034" y="1319689"/>
                      <a:pt x="3553698" y="1321975"/>
                    </a:cubicBezTo>
                    <a:cubicBezTo>
                      <a:pt x="3520360" y="1325023"/>
                      <a:pt x="3486737" y="1325880"/>
                      <a:pt x="3453400" y="1328642"/>
                    </a:cubicBezTo>
                    <a:cubicBezTo>
                      <a:pt x="3449304" y="1329023"/>
                      <a:pt x="3446066" y="1335024"/>
                      <a:pt x="3443494" y="1337500"/>
                    </a:cubicBezTo>
                    <a:cubicBezTo>
                      <a:pt x="3436541" y="1335691"/>
                      <a:pt x="3429206" y="1333691"/>
                      <a:pt x="3424920" y="1332643"/>
                    </a:cubicBezTo>
                    <a:cubicBezTo>
                      <a:pt x="3421777" y="1337405"/>
                      <a:pt x="3420443" y="1342168"/>
                      <a:pt x="3418062" y="1342454"/>
                    </a:cubicBezTo>
                    <a:cubicBezTo>
                      <a:pt x="3397583" y="1345216"/>
                      <a:pt x="3377390" y="1350836"/>
                      <a:pt x="3355864" y="1346264"/>
                    </a:cubicBezTo>
                    <a:cubicBezTo>
                      <a:pt x="3350911" y="1345216"/>
                      <a:pt x="3344910" y="1348550"/>
                      <a:pt x="3339290" y="1349502"/>
                    </a:cubicBezTo>
                    <a:cubicBezTo>
                      <a:pt x="3329765" y="1351026"/>
                      <a:pt x="3320050" y="1352264"/>
                      <a:pt x="3309477" y="1353788"/>
                    </a:cubicBezTo>
                    <a:cubicBezTo>
                      <a:pt x="3310906" y="1349502"/>
                      <a:pt x="3312906" y="1345597"/>
                      <a:pt x="3312239" y="1345216"/>
                    </a:cubicBezTo>
                    <a:cubicBezTo>
                      <a:pt x="3309001" y="1343406"/>
                      <a:pt x="3305000" y="1342454"/>
                      <a:pt x="3298714" y="1340358"/>
                    </a:cubicBezTo>
                    <a:cubicBezTo>
                      <a:pt x="3300809" y="1346740"/>
                      <a:pt x="3302048" y="1350169"/>
                      <a:pt x="3304238" y="1356741"/>
                    </a:cubicBezTo>
                    <a:cubicBezTo>
                      <a:pt x="3295094" y="1352074"/>
                      <a:pt x="3288903" y="1348931"/>
                      <a:pt x="3282617" y="1345787"/>
                    </a:cubicBezTo>
                    <a:cubicBezTo>
                      <a:pt x="3283093" y="1346835"/>
                      <a:pt x="3283569" y="1347788"/>
                      <a:pt x="3284045" y="1348835"/>
                    </a:cubicBezTo>
                    <a:cubicBezTo>
                      <a:pt x="3279568" y="1349693"/>
                      <a:pt x="3272615" y="1352455"/>
                      <a:pt x="3271091" y="1351026"/>
                    </a:cubicBezTo>
                    <a:cubicBezTo>
                      <a:pt x="3264138" y="1344454"/>
                      <a:pt x="3258994" y="1345883"/>
                      <a:pt x="3249946" y="1348454"/>
                    </a:cubicBezTo>
                    <a:cubicBezTo>
                      <a:pt x="3236516" y="1352264"/>
                      <a:pt x="3221275" y="1351979"/>
                      <a:pt x="3205559" y="1353503"/>
                    </a:cubicBezTo>
                    <a:cubicBezTo>
                      <a:pt x="3206893" y="1355312"/>
                      <a:pt x="3208036" y="1356932"/>
                      <a:pt x="3209750" y="1359218"/>
                    </a:cubicBezTo>
                    <a:cubicBezTo>
                      <a:pt x="3200416" y="1359218"/>
                      <a:pt x="3190605" y="1367981"/>
                      <a:pt x="3183080" y="1355693"/>
                    </a:cubicBezTo>
                    <a:cubicBezTo>
                      <a:pt x="3182699" y="1355122"/>
                      <a:pt x="3177937" y="1355408"/>
                      <a:pt x="3176413" y="1356550"/>
                    </a:cubicBezTo>
                    <a:cubicBezTo>
                      <a:pt x="3172031" y="1359979"/>
                      <a:pt x="3168221" y="1363980"/>
                      <a:pt x="3162125" y="1369695"/>
                    </a:cubicBezTo>
                    <a:cubicBezTo>
                      <a:pt x="3160125" y="1363218"/>
                      <a:pt x="3159173" y="1359884"/>
                      <a:pt x="3157839" y="1355408"/>
                    </a:cubicBezTo>
                    <a:cubicBezTo>
                      <a:pt x="3150600" y="1356550"/>
                      <a:pt x="3142885" y="1357789"/>
                      <a:pt x="3133645" y="1359313"/>
                    </a:cubicBezTo>
                    <a:cubicBezTo>
                      <a:pt x="3132788" y="1359027"/>
                      <a:pt x="3128978" y="1356550"/>
                      <a:pt x="3125740" y="1356836"/>
                    </a:cubicBezTo>
                    <a:cubicBezTo>
                      <a:pt x="3101737" y="1359313"/>
                      <a:pt x="3077924" y="1363123"/>
                      <a:pt x="3053921" y="1365123"/>
                    </a:cubicBezTo>
                    <a:cubicBezTo>
                      <a:pt x="3022489" y="1367790"/>
                      <a:pt x="2990866" y="1368838"/>
                      <a:pt x="2959433" y="1371219"/>
                    </a:cubicBezTo>
                    <a:cubicBezTo>
                      <a:pt x="2944479" y="1372362"/>
                      <a:pt x="2929810" y="1375029"/>
                      <a:pt x="2914475" y="1374934"/>
                    </a:cubicBezTo>
                    <a:cubicBezTo>
                      <a:pt x="2898759" y="1374934"/>
                      <a:pt x="2883138" y="1377601"/>
                      <a:pt x="2867422" y="1379125"/>
                    </a:cubicBezTo>
                    <a:cubicBezTo>
                      <a:pt x="2850658" y="1380744"/>
                      <a:pt x="2833799" y="1382459"/>
                      <a:pt x="2817130" y="1384173"/>
                    </a:cubicBezTo>
                    <a:cubicBezTo>
                      <a:pt x="2817606" y="1386078"/>
                      <a:pt x="2818273" y="1388936"/>
                      <a:pt x="2819511" y="1394270"/>
                    </a:cubicBezTo>
                    <a:cubicBezTo>
                      <a:pt x="2812653" y="1390745"/>
                      <a:pt x="2808081" y="1388459"/>
                      <a:pt x="2803890" y="1386269"/>
                    </a:cubicBezTo>
                    <a:cubicBezTo>
                      <a:pt x="2800175" y="1390364"/>
                      <a:pt x="2796842" y="1393889"/>
                      <a:pt x="2793603" y="1397413"/>
                    </a:cubicBezTo>
                    <a:cubicBezTo>
                      <a:pt x="2792269" y="1396556"/>
                      <a:pt x="2790936" y="1395698"/>
                      <a:pt x="2789602" y="1394746"/>
                    </a:cubicBezTo>
                    <a:cubicBezTo>
                      <a:pt x="2791793" y="1392174"/>
                      <a:pt x="2793984" y="1389602"/>
                      <a:pt x="2797032" y="1385983"/>
                    </a:cubicBezTo>
                    <a:cubicBezTo>
                      <a:pt x="2758456" y="1389126"/>
                      <a:pt x="2720737" y="1392079"/>
                      <a:pt x="2682351" y="1395222"/>
                    </a:cubicBezTo>
                    <a:cubicBezTo>
                      <a:pt x="2681684" y="1398556"/>
                      <a:pt x="2680827" y="1402366"/>
                      <a:pt x="2679684" y="1407700"/>
                    </a:cubicBezTo>
                    <a:cubicBezTo>
                      <a:pt x="2677112" y="1402747"/>
                      <a:pt x="2675207" y="1399127"/>
                      <a:pt x="2673588" y="1395889"/>
                    </a:cubicBezTo>
                    <a:cubicBezTo>
                      <a:pt x="2639679" y="1398175"/>
                      <a:pt x="2605865" y="1399318"/>
                      <a:pt x="2572433" y="1403033"/>
                    </a:cubicBezTo>
                    <a:cubicBezTo>
                      <a:pt x="2540428" y="1406652"/>
                      <a:pt x="2507186" y="1405319"/>
                      <a:pt x="2472896" y="1413415"/>
                    </a:cubicBezTo>
                    <a:cubicBezTo>
                      <a:pt x="2467467" y="1409129"/>
                      <a:pt x="2446226" y="1410653"/>
                      <a:pt x="2442131" y="1415987"/>
                    </a:cubicBezTo>
                    <a:cubicBezTo>
                      <a:pt x="2429272" y="1415510"/>
                      <a:pt x="2418794" y="1414463"/>
                      <a:pt x="2408507" y="1414939"/>
                    </a:cubicBezTo>
                    <a:cubicBezTo>
                      <a:pt x="2357644" y="1417511"/>
                      <a:pt x="2306780" y="1420368"/>
                      <a:pt x="2255917" y="1423321"/>
                    </a:cubicBezTo>
                    <a:cubicBezTo>
                      <a:pt x="2200862" y="1426559"/>
                      <a:pt x="2145808" y="1430084"/>
                      <a:pt x="2090753" y="1433227"/>
                    </a:cubicBezTo>
                    <a:cubicBezTo>
                      <a:pt x="2078561" y="1433894"/>
                      <a:pt x="2065988" y="1432084"/>
                      <a:pt x="2054177" y="1433989"/>
                    </a:cubicBezTo>
                    <a:cubicBezTo>
                      <a:pt x="2025316" y="1438656"/>
                      <a:pt x="1995979" y="1436179"/>
                      <a:pt x="1966928" y="1438751"/>
                    </a:cubicBezTo>
                    <a:cubicBezTo>
                      <a:pt x="1915493" y="1443323"/>
                      <a:pt x="1863772" y="1445990"/>
                      <a:pt x="1812242" y="1449610"/>
                    </a:cubicBezTo>
                    <a:cubicBezTo>
                      <a:pt x="1804336" y="1450181"/>
                      <a:pt x="1796431" y="1451324"/>
                      <a:pt x="1788049" y="1452277"/>
                    </a:cubicBezTo>
                    <a:cubicBezTo>
                      <a:pt x="1788525" y="1455039"/>
                      <a:pt x="1789192" y="1458754"/>
                      <a:pt x="1789858" y="1462850"/>
                    </a:cubicBezTo>
                    <a:cubicBezTo>
                      <a:pt x="1777857" y="1466660"/>
                      <a:pt x="1766713" y="1463993"/>
                      <a:pt x="1756140" y="1456563"/>
                    </a:cubicBezTo>
                    <a:cubicBezTo>
                      <a:pt x="1753092" y="1454468"/>
                      <a:pt x="1747282" y="1451705"/>
                      <a:pt x="1745377" y="1452753"/>
                    </a:cubicBezTo>
                    <a:cubicBezTo>
                      <a:pt x="1721564" y="1465612"/>
                      <a:pt x="1694513" y="1450086"/>
                      <a:pt x="1669843" y="1457801"/>
                    </a:cubicBezTo>
                    <a:cubicBezTo>
                      <a:pt x="1661080" y="1460564"/>
                      <a:pt x="1649746" y="1457516"/>
                      <a:pt x="1638316" y="1457039"/>
                    </a:cubicBezTo>
                    <a:cubicBezTo>
                      <a:pt x="1638411" y="1456182"/>
                      <a:pt x="1638792" y="1453610"/>
                      <a:pt x="1639363" y="1449419"/>
                    </a:cubicBezTo>
                    <a:cubicBezTo>
                      <a:pt x="1601073" y="1443609"/>
                      <a:pt x="1562687" y="1437704"/>
                      <a:pt x="1523730" y="1431798"/>
                    </a:cubicBezTo>
                    <a:cubicBezTo>
                      <a:pt x="1523539" y="1434560"/>
                      <a:pt x="1523254" y="1437418"/>
                      <a:pt x="1522968" y="1440561"/>
                    </a:cubicBezTo>
                    <a:cubicBezTo>
                      <a:pt x="1506394" y="1442752"/>
                      <a:pt x="1495631" y="1435227"/>
                      <a:pt x="1486582" y="1420654"/>
                    </a:cubicBezTo>
                    <a:cubicBezTo>
                      <a:pt x="1485916" y="1428845"/>
                      <a:pt x="1485630" y="1431989"/>
                      <a:pt x="1485344" y="1435037"/>
                    </a:cubicBezTo>
                    <a:cubicBezTo>
                      <a:pt x="1482868" y="1432941"/>
                      <a:pt x="1479820" y="1431227"/>
                      <a:pt x="1478010" y="1428750"/>
                    </a:cubicBezTo>
                    <a:cubicBezTo>
                      <a:pt x="1474486" y="1423988"/>
                      <a:pt x="1461436" y="1422083"/>
                      <a:pt x="1457341" y="1425988"/>
                    </a:cubicBezTo>
                    <a:cubicBezTo>
                      <a:pt x="1455626" y="1427607"/>
                      <a:pt x="1452864" y="1428464"/>
                      <a:pt x="1450578" y="1429703"/>
                    </a:cubicBezTo>
                    <a:cubicBezTo>
                      <a:pt x="1450578" y="1426845"/>
                      <a:pt x="1450483" y="1423988"/>
                      <a:pt x="1450387" y="1420273"/>
                    </a:cubicBezTo>
                    <a:cubicBezTo>
                      <a:pt x="1440672" y="1416653"/>
                      <a:pt x="1424194" y="1436942"/>
                      <a:pt x="1416478" y="1414463"/>
                    </a:cubicBezTo>
                    <a:cubicBezTo>
                      <a:pt x="1416288" y="1416749"/>
                      <a:pt x="1416097" y="1419035"/>
                      <a:pt x="1416097" y="1419035"/>
                    </a:cubicBezTo>
                    <a:cubicBezTo>
                      <a:pt x="1405334" y="1415796"/>
                      <a:pt x="1394380" y="1412462"/>
                      <a:pt x="1384284" y="1409319"/>
                    </a:cubicBezTo>
                    <a:cubicBezTo>
                      <a:pt x="1382379" y="1413129"/>
                      <a:pt x="1380855" y="1415891"/>
                      <a:pt x="1379426" y="1418749"/>
                    </a:cubicBezTo>
                    <a:cubicBezTo>
                      <a:pt x="1373902" y="1416177"/>
                      <a:pt x="1368377" y="1413510"/>
                      <a:pt x="1361043" y="1410176"/>
                    </a:cubicBezTo>
                    <a:cubicBezTo>
                      <a:pt x="1348184" y="1417415"/>
                      <a:pt x="1341421" y="1415891"/>
                      <a:pt x="1337230" y="1402747"/>
                    </a:cubicBezTo>
                    <a:cubicBezTo>
                      <a:pt x="1334944" y="1404842"/>
                      <a:pt x="1332658" y="1406938"/>
                      <a:pt x="1330372" y="1409129"/>
                    </a:cubicBezTo>
                    <a:cubicBezTo>
                      <a:pt x="1328848" y="1406747"/>
                      <a:pt x="1327324" y="1404271"/>
                      <a:pt x="1325800" y="1401890"/>
                    </a:cubicBezTo>
                    <a:cubicBezTo>
                      <a:pt x="1325324" y="1401128"/>
                      <a:pt x="1325324" y="1399794"/>
                      <a:pt x="1324848" y="1399699"/>
                    </a:cubicBezTo>
                    <a:cubicBezTo>
                      <a:pt x="1317418" y="1398079"/>
                      <a:pt x="1310084" y="1395889"/>
                      <a:pt x="1302559" y="1395317"/>
                    </a:cubicBezTo>
                    <a:cubicBezTo>
                      <a:pt x="1295225" y="1394746"/>
                      <a:pt x="1287700" y="1395889"/>
                      <a:pt x="1280366" y="1396270"/>
                    </a:cubicBezTo>
                    <a:cubicBezTo>
                      <a:pt x="1275032" y="1393984"/>
                      <a:pt x="1268555" y="1390174"/>
                      <a:pt x="1261507" y="1388459"/>
                    </a:cubicBezTo>
                    <a:cubicBezTo>
                      <a:pt x="1250648" y="1385888"/>
                      <a:pt x="1239409" y="1384554"/>
                      <a:pt x="1228264" y="1383030"/>
                    </a:cubicBezTo>
                    <a:cubicBezTo>
                      <a:pt x="1225883" y="1382649"/>
                      <a:pt x="1223216" y="1383411"/>
                      <a:pt x="1220740" y="1383697"/>
                    </a:cubicBezTo>
                    <a:cubicBezTo>
                      <a:pt x="1212834" y="1384745"/>
                      <a:pt x="1204738" y="1387602"/>
                      <a:pt x="1197213" y="1386554"/>
                    </a:cubicBezTo>
                    <a:cubicBezTo>
                      <a:pt x="1182640" y="1384649"/>
                      <a:pt x="1167590" y="1381982"/>
                      <a:pt x="1154255" y="1376744"/>
                    </a:cubicBezTo>
                    <a:cubicBezTo>
                      <a:pt x="1146635" y="1373696"/>
                      <a:pt x="1141587" y="1365314"/>
                      <a:pt x="1131109" y="1366838"/>
                    </a:cubicBezTo>
                    <a:cubicBezTo>
                      <a:pt x="1126252" y="1367504"/>
                      <a:pt x="1121680" y="1369124"/>
                      <a:pt x="1116822" y="1369695"/>
                    </a:cubicBezTo>
                    <a:cubicBezTo>
                      <a:pt x="1113488" y="1370076"/>
                      <a:pt x="1107964" y="1370552"/>
                      <a:pt x="1106916" y="1369124"/>
                    </a:cubicBezTo>
                    <a:cubicBezTo>
                      <a:pt x="1093867" y="1352360"/>
                      <a:pt x="1071769" y="1358551"/>
                      <a:pt x="1054433" y="1352931"/>
                    </a:cubicBezTo>
                    <a:cubicBezTo>
                      <a:pt x="1045956" y="1350169"/>
                      <a:pt x="1034812" y="1344263"/>
                      <a:pt x="1025572" y="1352741"/>
                    </a:cubicBezTo>
                    <a:cubicBezTo>
                      <a:pt x="1014904" y="1339596"/>
                      <a:pt x="1003189" y="1351121"/>
                      <a:pt x="991949" y="1350740"/>
                    </a:cubicBezTo>
                    <a:cubicBezTo>
                      <a:pt x="989949" y="1350740"/>
                      <a:pt x="987853" y="1348740"/>
                      <a:pt x="985853" y="1347692"/>
                    </a:cubicBezTo>
                    <a:cubicBezTo>
                      <a:pt x="987377" y="1345883"/>
                      <a:pt x="988901" y="1344073"/>
                      <a:pt x="991092" y="1341501"/>
                    </a:cubicBezTo>
                    <a:cubicBezTo>
                      <a:pt x="984996" y="1339882"/>
                      <a:pt x="978138" y="1337977"/>
                      <a:pt x="970804" y="1336072"/>
                    </a:cubicBezTo>
                    <a:cubicBezTo>
                      <a:pt x="966327" y="1339787"/>
                      <a:pt x="971089" y="1353122"/>
                      <a:pt x="957373" y="1345502"/>
                    </a:cubicBezTo>
                    <a:cubicBezTo>
                      <a:pt x="958516" y="1343882"/>
                      <a:pt x="959945" y="1341882"/>
                      <a:pt x="960231" y="1341596"/>
                    </a:cubicBezTo>
                    <a:cubicBezTo>
                      <a:pt x="941943" y="1340072"/>
                      <a:pt x="923369" y="1338548"/>
                      <a:pt x="905081" y="1337024"/>
                    </a:cubicBezTo>
                    <a:cubicBezTo>
                      <a:pt x="898128" y="1321022"/>
                      <a:pt x="869267" y="1310259"/>
                      <a:pt x="855837" y="1318450"/>
                    </a:cubicBezTo>
                    <a:cubicBezTo>
                      <a:pt x="854789" y="1316260"/>
                      <a:pt x="853741" y="1314069"/>
                      <a:pt x="854313" y="1315403"/>
                    </a:cubicBezTo>
                    <a:cubicBezTo>
                      <a:pt x="844121" y="1317022"/>
                      <a:pt x="835549" y="1320260"/>
                      <a:pt x="827548" y="1319308"/>
                    </a:cubicBezTo>
                    <a:cubicBezTo>
                      <a:pt x="813165" y="1317498"/>
                      <a:pt x="796020" y="1316450"/>
                      <a:pt x="785638" y="1309116"/>
                    </a:cubicBezTo>
                    <a:cubicBezTo>
                      <a:pt x="775065" y="1301687"/>
                      <a:pt x="759730" y="1309116"/>
                      <a:pt x="752300" y="1297019"/>
                    </a:cubicBezTo>
                    <a:cubicBezTo>
                      <a:pt x="751252" y="1295400"/>
                      <a:pt x="740584" y="1297877"/>
                      <a:pt x="733631" y="1298543"/>
                    </a:cubicBezTo>
                    <a:cubicBezTo>
                      <a:pt x="729726" y="1290257"/>
                      <a:pt x="725344" y="1281589"/>
                      <a:pt x="712771" y="1291114"/>
                    </a:cubicBezTo>
                    <a:cubicBezTo>
                      <a:pt x="711914" y="1291781"/>
                      <a:pt x="709723" y="1291495"/>
                      <a:pt x="708295" y="1291114"/>
                    </a:cubicBezTo>
                    <a:cubicBezTo>
                      <a:pt x="674481" y="1282160"/>
                      <a:pt x="640286" y="1274445"/>
                      <a:pt x="607234" y="1263587"/>
                    </a:cubicBezTo>
                    <a:cubicBezTo>
                      <a:pt x="593137" y="1259015"/>
                      <a:pt x="578278" y="1257300"/>
                      <a:pt x="564562" y="1251680"/>
                    </a:cubicBezTo>
                    <a:cubicBezTo>
                      <a:pt x="548941" y="1245394"/>
                      <a:pt x="532368" y="1241012"/>
                      <a:pt x="516461" y="1235297"/>
                    </a:cubicBezTo>
                    <a:cubicBezTo>
                      <a:pt x="493982" y="1227296"/>
                      <a:pt x="471598" y="1219200"/>
                      <a:pt x="449310" y="1210628"/>
                    </a:cubicBezTo>
                    <a:cubicBezTo>
                      <a:pt x="445309" y="1209104"/>
                      <a:pt x="442452" y="1205389"/>
                      <a:pt x="438070" y="1201960"/>
                    </a:cubicBezTo>
                    <a:cubicBezTo>
                      <a:pt x="441214" y="1200436"/>
                      <a:pt x="445024" y="1198626"/>
                      <a:pt x="448834" y="1196816"/>
                    </a:cubicBezTo>
                    <a:cubicBezTo>
                      <a:pt x="427212" y="1203960"/>
                      <a:pt x="412353" y="1195292"/>
                      <a:pt x="397494" y="1182148"/>
                    </a:cubicBezTo>
                    <a:cubicBezTo>
                      <a:pt x="391779" y="1177100"/>
                      <a:pt x="380254" y="1177195"/>
                      <a:pt x="371776" y="1173956"/>
                    </a:cubicBezTo>
                    <a:cubicBezTo>
                      <a:pt x="368919" y="1172909"/>
                      <a:pt x="367585" y="1168813"/>
                      <a:pt x="366538" y="1167479"/>
                    </a:cubicBezTo>
                    <a:cubicBezTo>
                      <a:pt x="357394" y="1164622"/>
                      <a:pt x="348154" y="1161764"/>
                      <a:pt x="339010" y="1158907"/>
                    </a:cubicBezTo>
                    <a:cubicBezTo>
                      <a:pt x="341106" y="1148144"/>
                      <a:pt x="341296" y="1148715"/>
                      <a:pt x="328342" y="1150144"/>
                    </a:cubicBezTo>
                    <a:cubicBezTo>
                      <a:pt x="325580" y="1150430"/>
                      <a:pt x="319294" y="1144715"/>
                      <a:pt x="318817" y="1141476"/>
                    </a:cubicBezTo>
                    <a:cubicBezTo>
                      <a:pt x="317674" y="1133951"/>
                      <a:pt x="314150" y="1131951"/>
                      <a:pt x="305673" y="1129760"/>
                    </a:cubicBezTo>
                    <a:cubicBezTo>
                      <a:pt x="294148" y="1126808"/>
                      <a:pt x="282813" y="1121283"/>
                      <a:pt x="273288" y="1114806"/>
                    </a:cubicBezTo>
                    <a:cubicBezTo>
                      <a:pt x="255857" y="1102900"/>
                      <a:pt x="239760" y="1089660"/>
                      <a:pt x="223282" y="1076801"/>
                    </a:cubicBezTo>
                    <a:cubicBezTo>
                      <a:pt x="216709" y="1071658"/>
                      <a:pt x="210709" y="1066133"/>
                      <a:pt x="204136" y="1060990"/>
                    </a:cubicBezTo>
                    <a:cubicBezTo>
                      <a:pt x="195183" y="1054037"/>
                      <a:pt x="184039" y="1048512"/>
                      <a:pt x="177276" y="1040416"/>
                    </a:cubicBezTo>
                    <a:cubicBezTo>
                      <a:pt x="168418" y="1029938"/>
                      <a:pt x="162798" y="1017461"/>
                      <a:pt x="156035" y="1005745"/>
                    </a:cubicBezTo>
                    <a:cubicBezTo>
                      <a:pt x="149082" y="993553"/>
                      <a:pt x="140605" y="981742"/>
                      <a:pt x="136223" y="968883"/>
                    </a:cubicBezTo>
                    <a:cubicBezTo>
                      <a:pt x="128413" y="946309"/>
                      <a:pt x="120507" y="923354"/>
                      <a:pt x="117649" y="900208"/>
                    </a:cubicBezTo>
                    <a:cubicBezTo>
                      <a:pt x="114220" y="872585"/>
                      <a:pt x="114601" y="844487"/>
                      <a:pt x="115744" y="816674"/>
                    </a:cubicBezTo>
                    <a:cubicBezTo>
                      <a:pt x="117078" y="784574"/>
                      <a:pt x="122317" y="752570"/>
                      <a:pt x="133270" y="722186"/>
                    </a:cubicBezTo>
                    <a:cubicBezTo>
                      <a:pt x="140700" y="701516"/>
                      <a:pt x="153368" y="681990"/>
                      <a:pt x="165560" y="662940"/>
                    </a:cubicBezTo>
                    <a:cubicBezTo>
                      <a:pt x="180229" y="639890"/>
                      <a:pt x="196802" y="617792"/>
                      <a:pt x="212995" y="595408"/>
                    </a:cubicBezTo>
                    <a:cubicBezTo>
                      <a:pt x="216233" y="591026"/>
                      <a:pt x="221091" y="587502"/>
                      <a:pt x="225472" y="583787"/>
                    </a:cubicBezTo>
                    <a:cubicBezTo>
                      <a:pt x="245475" y="566928"/>
                      <a:pt x="265192" y="549783"/>
                      <a:pt x="285766" y="533495"/>
                    </a:cubicBezTo>
                    <a:cubicBezTo>
                      <a:pt x="293290" y="527495"/>
                      <a:pt x="302911" y="523589"/>
                      <a:pt x="311197" y="518351"/>
                    </a:cubicBezTo>
                    <a:cubicBezTo>
                      <a:pt x="350726" y="493014"/>
                      <a:pt x="389398" y="466630"/>
                      <a:pt x="429784" y="442341"/>
                    </a:cubicBezTo>
                    <a:cubicBezTo>
                      <a:pt x="456454" y="426339"/>
                      <a:pt x="485314" y="412718"/>
                      <a:pt x="513889" y="399098"/>
                    </a:cubicBezTo>
                    <a:cubicBezTo>
                      <a:pt x="534749" y="389192"/>
                      <a:pt x="556847" y="381286"/>
                      <a:pt x="578183" y="372142"/>
                    </a:cubicBezTo>
                    <a:cubicBezTo>
                      <a:pt x="599519" y="362998"/>
                      <a:pt x="620284" y="352806"/>
                      <a:pt x="642001" y="344329"/>
                    </a:cubicBezTo>
                    <a:cubicBezTo>
                      <a:pt x="659527" y="337471"/>
                      <a:pt x="678196" y="332804"/>
                      <a:pt x="696103" y="326708"/>
                    </a:cubicBezTo>
                    <a:cubicBezTo>
                      <a:pt x="720677" y="318421"/>
                      <a:pt x="744871" y="309372"/>
                      <a:pt x="769445" y="301181"/>
                    </a:cubicBezTo>
                    <a:cubicBezTo>
                      <a:pt x="796782" y="292132"/>
                      <a:pt x="824500" y="283845"/>
                      <a:pt x="851836" y="274701"/>
                    </a:cubicBezTo>
                    <a:cubicBezTo>
                      <a:pt x="861552" y="271463"/>
                      <a:pt x="870505" y="266510"/>
                      <a:pt x="879935" y="262604"/>
                    </a:cubicBezTo>
                    <a:cubicBezTo>
                      <a:pt x="883936" y="260890"/>
                      <a:pt x="888222" y="259652"/>
                      <a:pt x="892508" y="258318"/>
                    </a:cubicBezTo>
                    <a:cubicBezTo>
                      <a:pt x="918416" y="250508"/>
                      <a:pt x="944134" y="242221"/>
                      <a:pt x="970232" y="235172"/>
                    </a:cubicBezTo>
                    <a:cubicBezTo>
                      <a:pt x="983472" y="231553"/>
                      <a:pt x="997569" y="230315"/>
                      <a:pt x="1011094" y="227648"/>
                    </a:cubicBezTo>
                    <a:cubicBezTo>
                      <a:pt x="1016524" y="226600"/>
                      <a:pt x="1021477" y="224219"/>
                      <a:pt x="1026811" y="222695"/>
                    </a:cubicBezTo>
                    <a:cubicBezTo>
                      <a:pt x="1039384" y="219170"/>
                      <a:pt x="1051861" y="215360"/>
                      <a:pt x="1064625" y="212503"/>
                    </a:cubicBezTo>
                    <a:cubicBezTo>
                      <a:pt x="1105773" y="203454"/>
                      <a:pt x="1146921" y="194310"/>
                      <a:pt x="1188355" y="186023"/>
                    </a:cubicBezTo>
                    <a:cubicBezTo>
                      <a:pt x="1205404" y="182594"/>
                      <a:pt x="1223121" y="181642"/>
                      <a:pt x="1240361" y="178975"/>
                    </a:cubicBezTo>
                    <a:cubicBezTo>
                      <a:pt x="1276842" y="173165"/>
                      <a:pt x="1312942" y="166116"/>
                      <a:pt x="1349518" y="160973"/>
                    </a:cubicBezTo>
                    <a:cubicBezTo>
                      <a:pt x="1380379" y="156686"/>
                      <a:pt x="1412668" y="157067"/>
                      <a:pt x="1442386" y="149924"/>
                    </a:cubicBezTo>
                    <a:cubicBezTo>
                      <a:pt x="1457245" y="146399"/>
                      <a:pt x="1468580" y="153067"/>
                      <a:pt x="1481725" y="149543"/>
                    </a:cubicBezTo>
                    <a:cubicBezTo>
                      <a:pt x="1478296" y="148876"/>
                      <a:pt x="1474867" y="148209"/>
                      <a:pt x="1467056" y="146780"/>
                    </a:cubicBezTo>
                    <a:cubicBezTo>
                      <a:pt x="1481820" y="142494"/>
                      <a:pt x="1492202" y="136303"/>
                      <a:pt x="1501251" y="151352"/>
                    </a:cubicBezTo>
                    <a:cubicBezTo>
                      <a:pt x="1524206" y="147066"/>
                      <a:pt x="1547542" y="141732"/>
                      <a:pt x="1571355" y="138684"/>
                    </a:cubicBezTo>
                    <a:cubicBezTo>
                      <a:pt x="1589262" y="136398"/>
                      <a:pt x="1607931" y="137827"/>
                      <a:pt x="1626124" y="136398"/>
                    </a:cubicBezTo>
                    <a:cubicBezTo>
                      <a:pt x="1639363" y="135350"/>
                      <a:pt x="1652317" y="131921"/>
                      <a:pt x="1665462" y="130397"/>
                    </a:cubicBezTo>
                    <a:cubicBezTo>
                      <a:pt x="1673177" y="129445"/>
                      <a:pt x="1681273" y="130969"/>
                      <a:pt x="1688893" y="129921"/>
                    </a:cubicBezTo>
                    <a:cubicBezTo>
                      <a:pt x="1703181" y="127826"/>
                      <a:pt x="1717087" y="124111"/>
                      <a:pt x="1731375" y="122301"/>
                    </a:cubicBezTo>
                    <a:cubicBezTo>
                      <a:pt x="1738804" y="121349"/>
                      <a:pt x="1746901" y="122206"/>
                      <a:pt x="1754521" y="123349"/>
                    </a:cubicBezTo>
                    <a:cubicBezTo>
                      <a:pt x="1768999" y="125539"/>
                      <a:pt x="1780429" y="121730"/>
                      <a:pt x="1790811" y="110966"/>
                    </a:cubicBezTo>
                    <a:cubicBezTo>
                      <a:pt x="1791097" y="122206"/>
                      <a:pt x="1797478" y="122396"/>
                      <a:pt x="1807099" y="121253"/>
                    </a:cubicBezTo>
                    <a:cubicBezTo>
                      <a:pt x="1830911" y="118491"/>
                      <a:pt x="1855486" y="118777"/>
                      <a:pt x="1878536" y="114110"/>
                    </a:cubicBezTo>
                    <a:cubicBezTo>
                      <a:pt x="1888156" y="112205"/>
                      <a:pt x="1904920" y="120301"/>
                      <a:pt x="1908730" y="104489"/>
                    </a:cubicBezTo>
                    <a:cubicBezTo>
                      <a:pt x="1908921" y="103823"/>
                      <a:pt x="1913017" y="103918"/>
                      <a:pt x="1915398" y="103632"/>
                    </a:cubicBezTo>
                    <a:cubicBezTo>
                      <a:pt x="1915207" y="105823"/>
                      <a:pt x="1915017" y="107918"/>
                      <a:pt x="1914922" y="109919"/>
                    </a:cubicBezTo>
                    <a:cubicBezTo>
                      <a:pt x="1927399" y="110490"/>
                      <a:pt x="1939496" y="111062"/>
                      <a:pt x="1951688" y="111443"/>
                    </a:cubicBezTo>
                    <a:cubicBezTo>
                      <a:pt x="1954069" y="111443"/>
                      <a:pt x="1958356" y="110966"/>
                      <a:pt x="1958641" y="110014"/>
                    </a:cubicBezTo>
                    <a:cubicBezTo>
                      <a:pt x="1963213" y="93155"/>
                      <a:pt x="1971119" y="104108"/>
                      <a:pt x="1978358" y="109538"/>
                    </a:cubicBezTo>
                    <a:cubicBezTo>
                      <a:pt x="1982454" y="106109"/>
                      <a:pt x="1985978" y="103156"/>
                      <a:pt x="1989502" y="100203"/>
                    </a:cubicBezTo>
                    <a:cubicBezTo>
                      <a:pt x="1997599" y="108966"/>
                      <a:pt x="2025412" y="108014"/>
                      <a:pt x="2036556" y="99441"/>
                    </a:cubicBezTo>
                    <a:cubicBezTo>
                      <a:pt x="2039794" y="101441"/>
                      <a:pt x="2042938" y="104966"/>
                      <a:pt x="2045795" y="104870"/>
                    </a:cubicBezTo>
                    <a:cubicBezTo>
                      <a:pt x="2069131" y="104204"/>
                      <a:pt x="2092468" y="102870"/>
                      <a:pt x="2116852" y="101632"/>
                    </a:cubicBezTo>
                    <a:cubicBezTo>
                      <a:pt x="2115518" y="98965"/>
                      <a:pt x="2114280" y="96393"/>
                      <a:pt x="2111899" y="91631"/>
                    </a:cubicBezTo>
                    <a:cubicBezTo>
                      <a:pt x="2116947" y="96012"/>
                      <a:pt x="2127425" y="89345"/>
                      <a:pt x="2124472" y="100394"/>
                    </a:cubicBezTo>
                    <a:cubicBezTo>
                      <a:pt x="2129710" y="100394"/>
                      <a:pt x="2137140" y="102489"/>
                      <a:pt x="2139807" y="100298"/>
                    </a:cubicBezTo>
                    <a:cubicBezTo>
                      <a:pt x="2151999" y="90202"/>
                      <a:pt x="2166763" y="98584"/>
                      <a:pt x="2180002" y="95917"/>
                    </a:cubicBezTo>
                    <a:cubicBezTo>
                      <a:pt x="2192956" y="93345"/>
                      <a:pt x="2207149" y="94583"/>
                      <a:pt x="2220865" y="94298"/>
                    </a:cubicBezTo>
                    <a:cubicBezTo>
                      <a:pt x="2231056" y="94107"/>
                      <a:pt x="2241153" y="94107"/>
                      <a:pt x="2251345" y="94107"/>
                    </a:cubicBezTo>
                    <a:cubicBezTo>
                      <a:pt x="2277348" y="94107"/>
                      <a:pt x="2303446" y="94679"/>
                      <a:pt x="2329450" y="93917"/>
                    </a:cubicBezTo>
                    <a:cubicBezTo>
                      <a:pt x="2335927" y="93726"/>
                      <a:pt x="2342213" y="89726"/>
                      <a:pt x="2347642" y="90202"/>
                    </a:cubicBezTo>
                    <a:cubicBezTo>
                      <a:pt x="2353643" y="91535"/>
                      <a:pt x="2360406" y="94774"/>
                      <a:pt x="2365454" y="93536"/>
                    </a:cubicBezTo>
                    <a:cubicBezTo>
                      <a:pt x="2370407" y="92297"/>
                      <a:pt x="2373646" y="86392"/>
                      <a:pt x="2380409" y="84677"/>
                    </a:cubicBezTo>
                    <a:cubicBezTo>
                      <a:pt x="2379265" y="86297"/>
                      <a:pt x="2378218" y="88011"/>
                      <a:pt x="2375932" y="91440"/>
                    </a:cubicBezTo>
                    <a:cubicBezTo>
                      <a:pt x="2385933" y="88678"/>
                      <a:pt x="2394029" y="86487"/>
                      <a:pt x="2402792" y="84106"/>
                    </a:cubicBezTo>
                    <a:cubicBezTo>
                      <a:pt x="2410031" y="95345"/>
                      <a:pt x="2422414" y="90297"/>
                      <a:pt x="2431748" y="88392"/>
                    </a:cubicBezTo>
                    <a:cubicBezTo>
                      <a:pt x="2442226" y="86201"/>
                      <a:pt x="2454894" y="100489"/>
                      <a:pt x="2463467" y="85058"/>
                    </a:cubicBezTo>
                    <a:cubicBezTo>
                      <a:pt x="2468800" y="93440"/>
                      <a:pt x="2473849" y="92393"/>
                      <a:pt x="2479087" y="85535"/>
                    </a:cubicBezTo>
                    <a:cubicBezTo>
                      <a:pt x="2480421" y="83820"/>
                      <a:pt x="2484041" y="81915"/>
                      <a:pt x="2485945" y="82391"/>
                    </a:cubicBezTo>
                    <a:cubicBezTo>
                      <a:pt x="2497566" y="85249"/>
                      <a:pt x="2508901" y="88773"/>
                      <a:pt x="2520521" y="92012"/>
                    </a:cubicBezTo>
                    <a:cubicBezTo>
                      <a:pt x="2525093" y="88202"/>
                      <a:pt x="2529379" y="84677"/>
                      <a:pt x="2534142" y="80772"/>
                    </a:cubicBezTo>
                    <a:cubicBezTo>
                      <a:pt x="2538714" y="84868"/>
                      <a:pt x="2542905" y="88678"/>
                      <a:pt x="2547382" y="92678"/>
                    </a:cubicBezTo>
                    <a:cubicBezTo>
                      <a:pt x="2548810" y="89154"/>
                      <a:pt x="2550049" y="86392"/>
                      <a:pt x="2551859" y="82106"/>
                    </a:cubicBezTo>
                    <a:cubicBezTo>
                      <a:pt x="2553097" y="84487"/>
                      <a:pt x="2553859" y="86106"/>
                      <a:pt x="2554144" y="86582"/>
                    </a:cubicBezTo>
                    <a:cubicBezTo>
                      <a:pt x="2563765" y="88011"/>
                      <a:pt x="2570527" y="89630"/>
                      <a:pt x="2577290" y="89726"/>
                    </a:cubicBezTo>
                    <a:cubicBezTo>
                      <a:pt x="2583291" y="89726"/>
                      <a:pt x="2589196" y="88106"/>
                      <a:pt x="2595197" y="87154"/>
                    </a:cubicBezTo>
                    <a:cubicBezTo>
                      <a:pt x="2595007" y="85820"/>
                      <a:pt x="2594816" y="84582"/>
                      <a:pt x="2594531" y="83249"/>
                    </a:cubicBezTo>
                    <a:cubicBezTo>
                      <a:pt x="2599007" y="86011"/>
                      <a:pt x="2603484" y="90773"/>
                      <a:pt x="2608056" y="90964"/>
                    </a:cubicBezTo>
                    <a:cubicBezTo>
                      <a:pt x="2619676" y="91440"/>
                      <a:pt x="2632154" y="91821"/>
                      <a:pt x="2642727" y="88678"/>
                    </a:cubicBezTo>
                    <a:cubicBezTo>
                      <a:pt x="2654538" y="85058"/>
                      <a:pt x="2653776" y="83344"/>
                      <a:pt x="2660539" y="90011"/>
                    </a:cubicBezTo>
                    <a:cubicBezTo>
                      <a:pt x="2670540" y="88011"/>
                      <a:pt x="2679112" y="86297"/>
                      <a:pt x="2687780" y="84582"/>
                    </a:cubicBezTo>
                    <a:cubicBezTo>
                      <a:pt x="2690257" y="97536"/>
                      <a:pt x="2706925" y="69628"/>
                      <a:pt x="2708259" y="90297"/>
                    </a:cubicBezTo>
                    <a:cubicBezTo>
                      <a:pt x="2709021" y="88106"/>
                      <a:pt x="2709688" y="86011"/>
                      <a:pt x="2710831" y="82677"/>
                    </a:cubicBezTo>
                    <a:cubicBezTo>
                      <a:pt x="2723309" y="94107"/>
                      <a:pt x="2737406" y="86011"/>
                      <a:pt x="2750931" y="86963"/>
                    </a:cubicBezTo>
                    <a:cubicBezTo>
                      <a:pt x="2754550" y="87249"/>
                      <a:pt x="2758075" y="89440"/>
                      <a:pt x="2761694" y="90583"/>
                    </a:cubicBezTo>
                    <a:cubicBezTo>
                      <a:pt x="2765123" y="91631"/>
                      <a:pt x="2770457" y="94202"/>
                      <a:pt x="2771981" y="93155"/>
                    </a:cubicBezTo>
                    <a:cubicBezTo>
                      <a:pt x="2785507" y="83534"/>
                      <a:pt x="2799127" y="87249"/>
                      <a:pt x="2813129" y="92393"/>
                    </a:cubicBezTo>
                    <a:cubicBezTo>
                      <a:pt x="2815415" y="93250"/>
                      <a:pt x="2818368" y="92583"/>
                      <a:pt x="2821035" y="92393"/>
                    </a:cubicBezTo>
                    <a:cubicBezTo>
                      <a:pt x="2825226" y="92202"/>
                      <a:pt x="2829417" y="92012"/>
                      <a:pt x="2835608" y="91631"/>
                    </a:cubicBezTo>
                    <a:cubicBezTo>
                      <a:pt x="2835418" y="92012"/>
                      <a:pt x="2836561" y="89821"/>
                      <a:pt x="2837799" y="87725"/>
                    </a:cubicBezTo>
                    <a:cubicBezTo>
                      <a:pt x="2857897" y="96298"/>
                      <a:pt x="2881995" y="83058"/>
                      <a:pt x="2902664" y="96964"/>
                    </a:cubicBezTo>
                    <a:cubicBezTo>
                      <a:pt x="2923429" y="83439"/>
                      <a:pt x="2949337" y="101537"/>
                      <a:pt x="2972483" y="93440"/>
                    </a:cubicBezTo>
                    <a:cubicBezTo>
                      <a:pt x="2991913" y="105347"/>
                      <a:pt x="3017345" y="88773"/>
                      <a:pt x="3037729" y="106013"/>
                    </a:cubicBezTo>
                    <a:cubicBezTo>
                      <a:pt x="3036871" y="102203"/>
                      <a:pt x="3036395" y="100013"/>
                      <a:pt x="3035348" y="95155"/>
                    </a:cubicBezTo>
                    <a:cubicBezTo>
                      <a:pt x="3040777" y="97060"/>
                      <a:pt x="3044873" y="97727"/>
                      <a:pt x="3048016" y="99727"/>
                    </a:cubicBezTo>
                    <a:cubicBezTo>
                      <a:pt x="3054588" y="103823"/>
                      <a:pt x="3058969" y="112109"/>
                      <a:pt x="3067828" y="100775"/>
                    </a:cubicBezTo>
                    <a:cubicBezTo>
                      <a:pt x="3070400" y="97441"/>
                      <a:pt x="3083925" y="100394"/>
                      <a:pt x="3092498" y="100775"/>
                    </a:cubicBezTo>
                    <a:cubicBezTo>
                      <a:pt x="3114119" y="101822"/>
                      <a:pt x="3135932" y="102299"/>
                      <a:pt x="3157458" y="104394"/>
                    </a:cubicBezTo>
                    <a:cubicBezTo>
                      <a:pt x="3182318" y="106775"/>
                      <a:pt x="3207083" y="110776"/>
                      <a:pt x="3231848" y="113824"/>
                    </a:cubicBezTo>
                    <a:cubicBezTo>
                      <a:pt x="3233372" y="114014"/>
                      <a:pt x="3235182" y="111824"/>
                      <a:pt x="3234515" y="112300"/>
                    </a:cubicBezTo>
                    <a:cubicBezTo>
                      <a:pt x="3241373" y="114491"/>
                      <a:pt x="3246421" y="117062"/>
                      <a:pt x="3251660" y="117634"/>
                    </a:cubicBezTo>
                    <a:cubicBezTo>
                      <a:pt x="3265186" y="118967"/>
                      <a:pt x="3278521" y="125063"/>
                      <a:pt x="3292713" y="118205"/>
                    </a:cubicBezTo>
                    <a:cubicBezTo>
                      <a:pt x="3295951" y="116586"/>
                      <a:pt x="3303952" y="123444"/>
                      <a:pt x="3310049" y="124206"/>
                    </a:cubicBezTo>
                    <a:cubicBezTo>
                      <a:pt x="3332051" y="127064"/>
                      <a:pt x="3354244" y="128969"/>
                      <a:pt x="3376342" y="131159"/>
                    </a:cubicBezTo>
                    <a:cubicBezTo>
                      <a:pt x="3391963" y="132779"/>
                      <a:pt x="3407584" y="134588"/>
                      <a:pt x="3423206" y="135731"/>
                    </a:cubicBezTo>
                    <a:cubicBezTo>
                      <a:pt x="3430635" y="136303"/>
                      <a:pt x="3438255" y="135065"/>
                      <a:pt x="3445589" y="135731"/>
                    </a:cubicBezTo>
                    <a:cubicBezTo>
                      <a:pt x="3455209" y="136684"/>
                      <a:pt x="3464830" y="138494"/>
                      <a:pt x="3474259" y="140494"/>
                    </a:cubicBezTo>
                    <a:cubicBezTo>
                      <a:pt x="3479784" y="141637"/>
                      <a:pt x="3485880" y="146780"/>
                      <a:pt x="3487690" y="137446"/>
                    </a:cubicBezTo>
                    <a:cubicBezTo>
                      <a:pt x="3487690" y="137065"/>
                      <a:pt x="3491404" y="136589"/>
                      <a:pt x="3491690" y="136970"/>
                    </a:cubicBezTo>
                    <a:cubicBezTo>
                      <a:pt x="3498072" y="145352"/>
                      <a:pt x="3508454" y="142589"/>
                      <a:pt x="3517122" y="143732"/>
                    </a:cubicBezTo>
                    <a:cubicBezTo>
                      <a:pt x="3521980" y="144399"/>
                      <a:pt x="3527123" y="142970"/>
                      <a:pt x="3533219" y="142304"/>
                    </a:cubicBezTo>
                    <a:cubicBezTo>
                      <a:pt x="3535791" y="154591"/>
                      <a:pt x="3552745" y="148876"/>
                      <a:pt x="3563413" y="151733"/>
                    </a:cubicBezTo>
                    <a:cubicBezTo>
                      <a:pt x="3577987" y="155639"/>
                      <a:pt x="3596275" y="159734"/>
                      <a:pt x="3608657" y="155258"/>
                    </a:cubicBezTo>
                    <a:cubicBezTo>
                      <a:pt x="3619230" y="151448"/>
                      <a:pt x="3625135" y="156496"/>
                      <a:pt x="3632089" y="157067"/>
                    </a:cubicBezTo>
                    <a:cubicBezTo>
                      <a:pt x="3650472" y="158687"/>
                      <a:pt x="3668474" y="164306"/>
                      <a:pt x="3686667" y="167926"/>
                    </a:cubicBezTo>
                    <a:cubicBezTo>
                      <a:pt x="3698859" y="170402"/>
                      <a:pt x="3711146" y="172498"/>
                      <a:pt x="3723529" y="174022"/>
                    </a:cubicBezTo>
                    <a:cubicBezTo>
                      <a:pt x="3728482" y="174593"/>
                      <a:pt x="3733720" y="173069"/>
                      <a:pt x="3737721" y="174308"/>
                    </a:cubicBezTo>
                    <a:cubicBezTo>
                      <a:pt x="3746579" y="176308"/>
                      <a:pt x="3755437" y="178403"/>
                      <a:pt x="3764296" y="180308"/>
                    </a:cubicBezTo>
                    <a:cubicBezTo>
                      <a:pt x="3775535" y="182785"/>
                      <a:pt x="3786679" y="185833"/>
                      <a:pt x="3798109" y="187547"/>
                    </a:cubicBezTo>
                    <a:cubicBezTo>
                      <a:pt x="3806873" y="188881"/>
                      <a:pt x="3816112" y="187547"/>
                      <a:pt x="3824684" y="189071"/>
                    </a:cubicBezTo>
                    <a:cubicBezTo>
                      <a:pt x="3836591" y="191262"/>
                      <a:pt x="3848211" y="195072"/>
                      <a:pt x="3859832" y="198406"/>
                    </a:cubicBezTo>
                    <a:cubicBezTo>
                      <a:pt x="3866690" y="200311"/>
                      <a:pt x="3874691" y="208407"/>
                      <a:pt x="3877834" y="197453"/>
                    </a:cubicBezTo>
                    <a:cubicBezTo>
                      <a:pt x="3885454" y="199549"/>
                      <a:pt x="3892788" y="201454"/>
                      <a:pt x="3900122" y="203454"/>
                    </a:cubicBezTo>
                    <a:cubicBezTo>
                      <a:pt x="3911457" y="206502"/>
                      <a:pt x="3922601" y="209741"/>
                      <a:pt x="3934031" y="212217"/>
                    </a:cubicBezTo>
                    <a:cubicBezTo>
                      <a:pt x="3938127" y="213074"/>
                      <a:pt x="3943175" y="210979"/>
                      <a:pt x="3947176" y="212027"/>
                    </a:cubicBezTo>
                    <a:cubicBezTo>
                      <a:pt x="3970036" y="217837"/>
                      <a:pt x="3992705" y="224219"/>
                      <a:pt x="4015470" y="230410"/>
                    </a:cubicBezTo>
                    <a:cubicBezTo>
                      <a:pt x="4016899" y="230791"/>
                      <a:pt x="4018327" y="231458"/>
                      <a:pt x="4019756" y="231934"/>
                    </a:cubicBezTo>
                    <a:cubicBezTo>
                      <a:pt x="4034996" y="237077"/>
                      <a:pt x="4049760" y="244507"/>
                      <a:pt x="4065476" y="246888"/>
                    </a:cubicBezTo>
                    <a:cubicBezTo>
                      <a:pt x="4093480" y="250984"/>
                      <a:pt x="4118150" y="264319"/>
                      <a:pt x="4146343" y="267272"/>
                    </a:cubicBezTo>
                    <a:cubicBezTo>
                      <a:pt x="4162250" y="268891"/>
                      <a:pt x="4176442" y="275654"/>
                      <a:pt x="4191206" y="280702"/>
                    </a:cubicBezTo>
                    <a:cubicBezTo>
                      <a:pt x="4203875" y="284988"/>
                      <a:pt x="4217400" y="287179"/>
                      <a:pt x="4230068" y="291370"/>
                    </a:cubicBezTo>
                    <a:cubicBezTo>
                      <a:pt x="4247023" y="296894"/>
                      <a:pt x="4263501" y="303562"/>
                      <a:pt x="4280265" y="309562"/>
                    </a:cubicBezTo>
                    <a:cubicBezTo>
                      <a:pt x="4289219" y="312801"/>
                      <a:pt x="4298648" y="315182"/>
                      <a:pt x="4307507" y="318611"/>
                    </a:cubicBezTo>
                    <a:cubicBezTo>
                      <a:pt x="4330367" y="327374"/>
                      <a:pt x="4352941" y="336614"/>
                      <a:pt x="4375801" y="345377"/>
                    </a:cubicBezTo>
                    <a:cubicBezTo>
                      <a:pt x="4447810" y="373190"/>
                      <a:pt x="4517342" y="405098"/>
                      <a:pt x="4585256" y="439769"/>
                    </a:cubicBezTo>
                    <a:cubicBezTo>
                      <a:pt x="4614116" y="454533"/>
                      <a:pt x="4644025" y="468440"/>
                      <a:pt x="4670314" y="486156"/>
                    </a:cubicBezTo>
                    <a:cubicBezTo>
                      <a:pt x="4708414" y="511683"/>
                      <a:pt x="4746037" y="538067"/>
                      <a:pt x="4776327" y="571214"/>
                    </a:cubicBezTo>
                    <a:cubicBezTo>
                      <a:pt x="4786709" y="582549"/>
                      <a:pt x="4800044" y="591979"/>
                      <a:pt x="4811570" y="602647"/>
                    </a:cubicBezTo>
                    <a:cubicBezTo>
                      <a:pt x="4815951" y="606647"/>
                      <a:pt x="4818713" y="611886"/>
                      <a:pt x="4822333" y="616458"/>
                    </a:cubicBezTo>
                    <a:cubicBezTo>
                      <a:pt x="4824619" y="619411"/>
                      <a:pt x="4826619" y="622554"/>
                      <a:pt x="4829477" y="625031"/>
                    </a:cubicBezTo>
                    <a:cubicBezTo>
                      <a:pt x="4851860" y="645128"/>
                      <a:pt x="4870339" y="667226"/>
                      <a:pt x="4882626" y="692944"/>
                    </a:cubicBezTo>
                    <a:cubicBezTo>
                      <a:pt x="4885483" y="698945"/>
                      <a:pt x="4889294" y="704660"/>
                      <a:pt x="4893485" y="709898"/>
                    </a:cubicBezTo>
                    <a:cubicBezTo>
                      <a:pt x="4895866" y="708851"/>
                      <a:pt x="4896913" y="712946"/>
                      <a:pt x="4899771" y="714089"/>
                    </a:cubicBezTo>
                    <a:cubicBezTo>
                      <a:pt x="4901104" y="714566"/>
                      <a:pt x="4902438" y="715613"/>
                      <a:pt x="4903010" y="716756"/>
                    </a:cubicBezTo>
                    <a:cubicBezTo>
                      <a:pt x="4906915" y="724567"/>
                      <a:pt x="4916249" y="735425"/>
                      <a:pt x="4913297" y="739902"/>
                    </a:cubicBezTo>
                    <a:cubicBezTo>
                      <a:pt x="4901104" y="757999"/>
                      <a:pt x="4924345" y="770954"/>
                      <a:pt x="4921202" y="787241"/>
                    </a:cubicBezTo>
                    <a:cubicBezTo>
                      <a:pt x="4920441" y="791242"/>
                      <a:pt x="4926822" y="796099"/>
                      <a:pt x="4927774" y="800862"/>
                    </a:cubicBezTo>
                    <a:cubicBezTo>
                      <a:pt x="4929203" y="808006"/>
                      <a:pt x="4928251" y="815531"/>
                      <a:pt x="4929394" y="822770"/>
                    </a:cubicBezTo>
                    <a:cubicBezTo>
                      <a:pt x="4929966" y="826675"/>
                      <a:pt x="4932918" y="830390"/>
                      <a:pt x="4936252" y="837152"/>
                    </a:cubicBezTo>
                    <a:cubicBezTo>
                      <a:pt x="4924155" y="847535"/>
                      <a:pt x="4922155" y="865632"/>
                      <a:pt x="4921393" y="884111"/>
                    </a:cubicBezTo>
                    <a:close/>
                    <a:moveTo>
                      <a:pt x="4943300" y="861727"/>
                    </a:moveTo>
                    <a:cubicBezTo>
                      <a:pt x="4943777" y="859346"/>
                      <a:pt x="4943300" y="856298"/>
                      <a:pt x="4944920" y="854774"/>
                    </a:cubicBezTo>
                    <a:cubicBezTo>
                      <a:pt x="4953683" y="845820"/>
                      <a:pt x="4946824" y="838295"/>
                      <a:pt x="4942062" y="830294"/>
                    </a:cubicBezTo>
                    <a:cubicBezTo>
                      <a:pt x="4940157" y="827151"/>
                      <a:pt x="4940157" y="823055"/>
                      <a:pt x="4939776" y="819436"/>
                    </a:cubicBezTo>
                    <a:cubicBezTo>
                      <a:pt x="4939491" y="816864"/>
                      <a:pt x="4940919" y="813911"/>
                      <a:pt x="4939871" y="811721"/>
                    </a:cubicBezTo>
                    <a:cubicBezTo>
                      <a:pt x="4933870" y="799433"/>
                      <a:pt x="4937681" y="793147"/>
                      <a:pt x="4955302" y="789527"/>
                    </a:cubicBezTo>
                    <a:cubicBezTo>
                      <a:pt x="4957588" y="802100"/>
                      <a:pt x="4956255" y="814102"/>
                      <a:pt x="4955969" y="826484"/>
                    </a:cubicBezTo>
                    <a:cubicBezTo>
                      <a:pt x="4955683" y="839915"/>
                      <a:pt x="4957112" y="851916"/>
                      <a:pt x="4943300" y="86182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72FF5D53-661A-0D28-F64D-C76876F4B32B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134" name="사각형: 둥근 모서리 133">
              <a:extLst>
                <a:ext uri="{FF2B5EF4-FFF2-40B4-BE49-F238E27FC236}">
                  <a16:creationId xmlns:a16="http://schemas.microsoft.com/office/drawing/2014/main" id="{714D4D15-D516-6AC2-020B-CA065038BDAD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14D9525-C355-9ACE-8B95-EFE49B44DEE9}"/>
                </a:ext>
              </a:extLst>
            </p:cNvPr>
            <p:cNvSpPr txBox="1"/>
            <p:nvPr/>
          </p:nvSpPr>
          <p:spPr>
            <a:xfrm>
              <a:off x="2268912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3F6317E-7CEC-9298-BEE1-6738D400099B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C0C9B9-9CDA-935A-AB2B-A01126153926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D372AD-FF2E-5212-F3FC-6934BEF86622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3B27D9-2B3F-D96D-F09C-E8BBFFE7A39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B905885F-015B-BFA6-9E60-95D742996F22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EF62BA7-9D19-F4CA-E45E-D32B237B7E26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0F52BB7-C279-291B-0067-67872CE40614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9FD50F70-695A-EAD4-9A77-FA271AD4D066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260444B9-4E5A-8850-1F7D-E0242509F594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FDD2090B-0FCD-5EA8-5734-B20A44675DC0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10" name="사각형: 둥근 모서리 9">
                    <a:extLst>
                      <a:ext uri="{FF2B5EF4-FFF2-40B4-BE49-F238E27FC236}">
                        <a16:creationId xmlns:a16="http://schemas.microsoft.com/office/drawing/2014/main" id="{3D450743-5BEA-0B7B-391C-A64ACC86B9E6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AEE4E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78926D26-3DFD-29A2-DB03-BEF9C7E78528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77708B-CE81-4AAE-0082-B7E021B0ADA0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4968348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 fontAlgn="base">
                  <a:spcAft>
                    <a:spcPts val="300"/>
                  </a:spcAft>
                  <a:buClr>
                    <a:srgbClr val="019E95"/>
                  </a:buClr>
                  <a:buFont typeface="Arial" panose="020B0604020202020204" pitchFamily="34" charset="0"/>
                  <a:buChar char="•"/>
                  <a:defRPr sz="1200" spc="-2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62626"/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사회 정의는 시민의 인간다운 삶을 보장하는 도덕공동체의 토대가 된다</a:t>
                </a:r>
                <a:r>
                  <a:rPr lang="en-US" altLang="ko-KR" dirty="0"/>
                  <a:t>.</a:t>
                </a:r>
              </a:p>
              <a:p>
                <a:r>
                  <a:rPr lang="ko-KR" altLang="en-US" dirty="0"/>
                  <a:t>세계시민은 인류의 문제를 이해하고 공감하여 인류 번영과 세계 평화에 기여한다</a:t>
                </a:r>
                <a:r>
                  <a:rPr lang="en-US" altLang="ko-KR" dirty="0"/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4239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>
            <a:extLst>
              <a:ext uri="{FF2B5EF4-FFF2-40B4-BE49-F238E27FC236}">
                <a16:creationId xmlns:a16="http://schemas.microsoft.com/office/drawing/2014/main" id="{E9E4B891-A0F9-4406-F298-41B93E89B816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B49D206B-3F59-D7EB-0D41-B4956978A9A5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E2F252E-C9CF-477B-1968-C8EFEB15996A}"/>
                </a:ext>
              </a:extLst>
            </p:cNvPr>
            <p:cNvSpPr txBox="1"/>
            <p:nvPr/>
          </p:nvSpPr>
          <p:spPr>
            <a:xfrm>
              <a:off x="2268912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E250298-5DEB-38B5-3363-8E0DEF0EBF26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735CE6-A9C1-9BC1-E9A1-9988146A52C3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E8A52C80-877D-3380-AABB-406F27591314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1FD53552-CD97-7122-E26E-CAE91AFC7A0B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00A9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718D0183-A776-AC10-EA0D-BD21383BB90A}"/>
                  </a:ext>
                </a:extLst>
              </p:cNvPr>
              <p:cNvSpPr/>
              <p:nvPr/>
            </p:nvSpPr>
            <p:spPr>
              <a:xfrm>
                <a:off x="513378" y="2520471"/>
                <a:ext cx="8117244" cy="3645378"/>
              </a:xfrm>
              <a:prstGeom prst="roundRect">
                <a:avLst>
                  <a:gd name="adj" fmla="val 22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925D59C4-587B-C6ED-92DE-9FC99491CD4A}"/>
                  </a:ext>
                </a:extLst>
              </p:cNvPr>
              <p:cNvGrpSpPr/>
              <p:nvPr/>
            </p:nvGrpSpPr>
            <p:grpSpPr>
              <a:xfrm>
                <a:off x="1039430" y="2253284"/>
                <a:ext cx="4956211" cy="223938"/>
                <a:chOff x="1039430" y="2209803"/>
                <a:chExt cx="4956211" cy="231957"/>
              </a:xfrm>
            </p:grpSpPr>
            <p:cxnSp>
              <p:nvCxnSpPr>
                <p:cNvPr id="41" name="직선 연결선 40">
                  <a:extLst>
                    <a:ext uri="{FF2B5EF4-FFF2-40B4-BE49-F238E27FC236}">
                      <a16:creationId xmlns:a16="http://schemas.microsoft.com/office/drawing/2014/main" id="{05FF0A23-499B-BC59-3267-91A2C39214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58576" y="2209803"/>
                  <a:ext cx="0" cy="230273"/>
                </a:xfrm>
                <a:prstGeom prst="line">
                  <a:avLst/>
                </a:prstGeom>
                <a:ln w="15875">
                  <a:solidFill>
                    <a:srgbClr val="016F6A">
                      <a:alpha val="7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60D56FB-9B5D-6322-5249-74EDE9CB97C9}"/>
                    </a:ext>
                  </a:extLst>
                </p:cNvPr>
                <p:cNvSpPr txBox="1"/>
                <p:nvPr/>
              </p:nvSpPr>
              <p:spPr>
                <a:xfrm>
                  <a:off x="1039430" y="2218600"/>
                  <a:ext cx="490519" cy="223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학년군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62EDD2C-9067-5221-8C3C-648A33A34578}"/>
                    </a:ext>
                  </a:extLst>
                </p:cNvPr>
                <p:cNvSpPr txBox="1"/>
                <p:nvPr/>
              </p:nvSpPr>
              <p:spPr>
                <a:xfrm>
                  <a:off x="4612249" y="2218601"/>
                  <a:ext cx="1383392" cy="223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지식</a:t>
                  </a:r>
                  <a:r>
                    <a:rPr lang="en-US" altLang="ko-KR" sz="1400" dirty="0"/>
                    <a:t> · </a:t>
                  </a:r>
                  <a:r>
                    <a:rPr lang="ko-KR" altLang="en-US" sz="1400" dirty="0"/>
                    <a:t>이해</a:t>
                  </a:r>
                  <a:r>
                    <a:rPr lang="en-US" altLang="ko-KR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(2022)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D7582CCE-B8E4-5C9E-CFA8-B60986280738}"/>
                  </a:ext>
                </a:extLst>
              </p:cNvPr>
              <p:cNvGrpSpPr/>
              <p:nvPr/>
            </p:nvGrpSpPr>
            <p:grpSpPr>
              <a:xfrm>
                <a:off x="610804" y="2627545"/>
                <a:ext cx="7905467" cy="3431230"/>
                <a:chOff x="610804" y="2622543"/>
                <a:chExt cx="7905467" cy="3397257"/>
              </a:xfrm>
            </p:grpSpPr>
            <p:cxnSp>
              <p:nvCxnSpPr>
                <p:cNvPr id="14" name="직선 연결선 13">
                  <a:extLst>
                    <a:ext uri="{FF2B5EF4-FFF2-40B4-BE49-F238E27FC236}">
                      <a16:creationId xmlns:a16="http://schemas.microsoft.com/office/drawing/2014/main" id="{7FAB429F-8A19-ABDC-E5C9-C62F6B22A7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7729" y="4321171"/>
                  <a:ext cx="7888542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2EC72353-CD7B-09CC-FF66-AB4676231AE0}"/>
                    </a:ext>
                  </a:extLst>
                </p:cNvPr>
                <p:cNvGrpSpPr/>
                <p:nvPr/>
              </p:nvGrpSpPr>
              <p:grpSpPr>
                <a:xfrm>
                  <a:off x="610804" y="2622543"/>
                  <a:ext cx="5427541" cy="1573403"/>
                  <a:chOff x="610804" y="2533212"/>
                  <a:chExt cx="5427541" cy="995826"/>
                </a:xfrm>
              </p:grpSpPr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EBECFF22-83BC-0EFA-9B74-2FCFD047521E}"/>
                      </a:ext>
                    </a:extLst>
                  </p:cNvPr>
                  <p:cNvGrpSpPr/>
                  <p:nvPr/>
                </p:nvGrpSpPr>
                <p:grpSpPr>
                  <a:xfrm>
                    <a:off x="610804" y="2533213"/>
                    <a:ext cx="1347772" cy="995825"/>
                    <a:chOff x="520826" y="2583341"/>
                    <a:chExt cx="1374862" cy="1057089"/>
                  </a:xfrm>
                </p:grpSpPr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BE08DB6F-FE01-F4A7-EB7B-EFC2D67D35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826" y="2583341"/>
                      <a:ext cx="1374862" cy="1057089"/>
                    </a:xfrm>
                    <a:prstGeom prst="roundRect">
                      <a:avLst>
                        <a:gd name="adj" fmla="val 5635"/>
                      </a:avLst>
                    </a:prstGeom>
                    <a:solidFill>
                      <a:srgbClr val="CCEEEB"/>
                    </a:solidFill>
                    <a:ln>
                      <a:noFill/>
                    </a:ln>
                    <a:effectLst>
                      <a:innerShdw dist="38100">
                        <a:srgbClr val="016F6A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058330FF-1C11-D71F-B46A-C1EAF04E67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8068" y="2968575"/>
                      <a:ext cx="500378" cy="28662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3,4</a:t>
                      </a: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학년군</a:t>
                      </a:r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EF8F8C3B-3B19-74E2-CCC3-27A923634899}"/>
                      </a:ext>
                    </a:extLst>
                  </p:cNvPr>
                  <p:cNvGrpSpPr/>
                  <p:nvPr/>
                </p:nvGrpSpPr>
                <p:grpSpPr>
                  <a:xfrm>
                    <a:off x="2048034" y="2533212"/>
                    <a:ext cx="3990311" cy="995825"/>
                    <a:chOff x="2048034" y="2533212"/>
                    <a:chExt cx="3990311" cy="995825"/>
                  </a:xfrm>
                </p:grpSpPr>
                <p:grpSp>
                  <p:nvGrpSpPr>
                    <p:cNvPr id="31" name="그룹 30">
                      <a:extLst>
                        <a:ext uri="{FF2B5EF4-FFF2-40B4-BE49-F238E27FC236}">
                          <a16:creationId xmlns:a16="http://schemas.microsoft.com/office/drawing/2014/main" id="{119F2B9E-6557-D3A1-EEA0-8490B8CF09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48034" y="2533212"/>
                      <a:ext cx="3990311" cy="995825"/>
                      <a:chOff x="1411378" y="2582313"/>
                      <a:chExt cx="3990312" cy="901514"/>
                    </a:xfrm>
                  </p:grpSpPr>
                  <p:sp>
                    <p:nvSpPr>
                      <p:cNvPr id="36" name="사각형: 둥근 모서리 35">
                        <a:extLst>
                          <a:ext uri="{FF2B5EF4-FFF2-40B4-BE49-F238E27FC236}">
                            <a16:creationId xmlns:a16="http://schemas.microsoft.com/office/drawing/2014/main" id="{68DEF675-B8CA-9156-46E0-8F5A54BBE9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11378" y="2582313"/>
                        <a:ext cx="716596" cy="901514"/>
                      </a:xfrm>
                      <a:prstGeom prst="roundRect">
                        <a:avLst>
                          <a:gd name="adj" fmla="val 7291"/>
                        </a:avLst>
                      </a:prstGeom>
                      <a:solidFill>
                        <a:srgbClr val="FFA52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7" name="TextBox 36">
                        <a:extLst>
                          <a:ext uri="{FF2B5EF4-FFF2-40B4-BE49-F238E27FC236}">
                            <a16:creationId xmlns:a16="http://schemas.microsoft.com/office/drawing/2014/main" id="{B5E717CE-0B5B-8B3B-8B7B-9D019D14E38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0214" y="2875929"/>
                        <a:ext cx="278923" cy="31428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7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ko-KR" altLang="en-US" sz="1200" dirty="0"/>
                          <a:t>유지</a:t>
                        </a:r>
                        <a:endParaRPr lang="en-US" altLang="ko-KR" sz="1200" dirty="0"/>
                      </a:p>
                      <a:p>
                        <a:pPr algn="ctr"/>
                        <a:r>
                          <a:rPr lang="en-US" altLang="ko-KR" sz="1200" dirty="0"/>
                          <a:t>/</a:t>
                        </a:r>
                      </a:p>
                      <a:p>
                        <a:pPr algn="ctr"/>
                        <a:r>
                          <a:rPr lang="ko-KR" altLang="en-US" sz="1200" dirty="0"/>
                          <a:t>변경</a:t>
                        </a:r>
                        <a:endParaRPr lang="ko-KR" altLang="en-US" sz="12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0843E986-EED9-2535-3439-C8138CF94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17804" y="2860652"/>
                        <a:ext cx="3183886" cy="3448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en-US"/>
                        </a:defPPr>
                        <a:lvl1pPr marL="90488" indent="-90488">
                          <a:spcAft>
                            <a:spcPts val="300"/>
                          </a:spcAft>
                          <a:buClr>
                            <a:srgbClr val="FFA52D"/>
                          </a:buClr>
                          <a:buFont typeface="Arial" panose="020B0604020202020204" pitchFamily="34" charset="0"/>
                          <a:buChar char="•"/>
                          <a:defRPr sz="12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라운드 Bold" panose="020B0600000101010101" pitchFamily="50" charset="-127"/>
                            <a:ea typeface="나눔스퀘어라운드 Bold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50" dirty="0"/>
                          <a:t>공정한 사회를 위해서 내가 할 일은 무엇일까</a:t>
                        </a:r>
                        <a:r>
                          <a:rPr lang="en-US" altLang="ko-KR" sz="1150" dirty="0"/>
                          <a:t>?</a:t>
                        </a:r>
                      </a:p>
                      <a:p>
                        <a:r>
                          <a:rPr lang="ko-KR" altLang="en-US" sz="1150" dirty="0"/>
                          <a:t>디지털 사회에서 발생하는 문제를 어떻게 해결할까</a:t>
                        </a:r>
                        <a:r>
                          <a:rPr lang="en-US" altLang="ko-KR" sz="1150" dirty="0"/>
                          <a:t>?</a:t>
                        </a:r>
                      </a:p>
                      <a:p>
                        <a:r>
                          <a:rPr lang="ko-KR" altLang="en-US" sz="1150" dirty="0"/>
                          <a:t>통일은 왜 필요할까</a:t>
                        </a:r>
                        <a:r>
                          <a:rPr lang="en-US" altLang="ko-KR" sz="1150" dirty="0"/>
                          <a:t>?</a:t>
                        </a:r>
                        <a:endParaRPr lang="ko-KR" altLang="en-US" sz="1150" dirty="0"/>
                      </a:p>
                    </p:txBody>
                  </p:sp>
                </p:grp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6B2D77C4-08FC-7F5B-C50A-758E743F10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7045" y="2568488"/>
                      <a:ext cx="251427" cy="16594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dirty="0"/>
                        <a:t>신규</a:t>
                      </a:r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96325638-5F0B-6578-2352-1D7F96197061}"/>
                    </a:ext>
                  </a:extLst>
                </p:cNvPr>
                <p:cNvGrpSpPr/>
                <p:nvPr/>
              </p:nvGrpSpPr>
              <p:grpSpPr>
                <a:xfrm>
                  <a:off x="610804" y="4446397"/>
                  <a:ext cx="5733714" cy="1573403"/>
                  <a:chOff x="610804" y="2533212"/>
                  <a:chExt cx="5733714" cy="995826"/>
                </a:xfrm>
              </p:grpSpPr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EE1A707B-3348-B1C9-26E1-D23F2C0EC0F5}"/>
                      </a:ext>
                    </a:extLst>
                  </p:cNvPr>
                  <p:cNvGrpSpPr/>
                  <p:nvPr/>
                </p:nvGrpSpPr>
                <p:grpSpPr>
                  <a:xfrm>
                    <a:off x="610804" y="2533213"/>
                    <a:ext cx="1347772" cy="995825"/>
                    <a:chOff x="520826" y="2583341"/>
                    <a:chExt cx="1374862" cy="1057089"/>
                  </a:xfrm>
                </p:grpSpPr>
                <p:sp>
                  <p:nvSpPr>
                    <p:cNvPr id="66" name="사각형: 둥근 모서리 65">
                      <a:extLst>
                        <a:ext uri="{FF2B5EF4-FFF2-40B4-BE49-F238E27FC236}">
                          <a16:creationId xmlns:a16="http://schemas.microsoft.com/office/drawing/2014/main" id="{C2807793-F520-D266-5FA0-A3E58E4367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826" y="2583341"/>
                      <a:ext cx="1374862" cy="1057089"/>
                    </a:xfrm>
                    <a:prstGeom prst="roundRect">
                      <a:avLst>
                        <a:gd name="adj" fmla="val 5988"/>
                      </a:avLst>
                    </a:prstGeom>
                    <a:solidFill>
                      <a:srgbClr val="CCEEEB"/>
                    </a:solidFill>
                    <a:ln>
                      <a:noFill/>
                    </a:ln>
                    <a:effectLst>
                      <a:innerShdw dist="38100">
                        <a:srgbClr val="016F6A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5F4DBD4A-5A03-6B13-064C-432190450E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8068" y="2968575"/>
                      <a:ext cx="500378" cy="28662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5,6</a:t>
                      </a: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학년군</a:t>
                      </a:r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B49D20E7-F863-B72A-7820-0CE3D7AD2847}"/>
                      </a:ext>
                    </a:extLst>
                  </p:cNvPr>
                  <p:cNvGrpSpPr/>
                  <p:nvPr/>
                </p:nvGrpSpPr>
                <p:grpSpPr>
                  <a:xfrm>
                    <a:off x="2048034" y="2533212"/>
                    <a:ext cx="4296484" cy="995825"/>
                    <a:chOff x="2048034" y="2533212"/>
                    <a:chExt cx="4296484" cy="995825"/>
                  </a:xfrm>
                </p:grpSpPr>
                <p:grpSp>
                  <p:nvGrpSpPr>
                    <p:cNvPr id="61" name="그룹 60">
                      <a:extLst>
                        <a:ext uri="{FF2B5EF4-FFF2-40B4-BE49-F238E27FC236}">
                          <a16:creationId xmlns:a16="http://schemas.microsoft.com/office/drawing/2014/main" id="{5981B29F-73C8-F777-B089-E941B222D1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48034" y="2533212"/>
                      <a:ext cx="4296484" cy="995825"/>
                      <a:chOff x="1411378" y="2582313"/>
                      <a:chExt cx="4296484" cy="901514"/>
                    </a:xfrm>
                  </p:grpSpPr>
                  <p:sp>
                    <p:nvSpPr>
                      <p:cNvPr id="63" name="사각형: 둥근 모서리 62">
                        <a:extLst>
                          <a:ext uri="{FF2B5EF4-FFF2-40B4-BE49-F238E27FC236}">
                            <a16:creationId xmlns:a16="http://schemas.microsoft.com/office/drawing/2014/main" id="{B5F45085-9AD7-8A2F-FECC-2308A22337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11378" y="2582313"/>
                        <a:ext cx="716596" cy="901514"/>
                      </a:xfrm>
                      <a:prstGeom prst="roundRect">
                        <a:avLst>
                          <a:gd name="adj" fmla="val 7291"/>
                        </a:avLst>
                      </a:prstGeom>
                      <a:solidFill>
                        <a:srgbClr val="FFA52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4" name="TextBox 63">
                        <a:extLst>
                          <a:ext uri="{FF2B5EF4-FFF2-40B4-BE49-F238E27FC236}">
                            <a16:creationId xmlns:a16="http://schemas.microsoft.com/office/drawing/2014/main" id="{A13C6F28-6555-2447-CD67-97038921200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0214" y="2875929"/>
                        <a:ext cx="278923" cy="31428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7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라운드 ExtraBold" panose="020B0600000101010101" pitchFamily="50" charset="-127"/>
                            <a:ea typeface="나눔스퀘어라운드 ExtraBold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ko-KR" altLang="en-US" sz="1200" dirty="0"/>
                          <a:t>유지</a:t>
                        </a:r>
                        <a:endParaRPr lang="en-US" altLang="ko-KR" sz="1200" dirty="0"/>
                      </a:p>
                      <a:p>
                        <a:pPr algn="ctr"/>
                        <a:r>
                          <a:rPr lang="en-US" altLang="ko-KR" sz="1200" dirty="0"/>
                          <a:t>/</a:t>
                        </a:r>
                      </a:p>
                      <a:p>
                        <a:pPr algn="ctr"/>
                        <a:r>
                          <a:rPr lang="ko-KR" altLang="en-US" sz="1200" dirty="0"/>
                          <a:t>변경</a:t>
                        </a:r>
                        <a:endParaRPr lang="ko-KR" altLang="en-US" sz="12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65" name="TextBox 64">
                        <a:extLst>
                          <a:ext uri="{FF2B5EF4-FFF2-40B4-BE49-F238E27FC236}">
                            <a16:creationId xmlns:a16="http://schemas.microsoft.com/office/drawing/2014/main" id="{C8707040-0F38-188E-48C6-285EF4230F5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17804" y="2799544"/>
                        <a:ext cx="3490058" cy="46705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en-US"/>
                        </a:defPPr>
                        <a:lvl1pPr marL="90488" indent="-90488">
                          <a:spcAft>
                            <a:spcPts val="300"/>
                          </a:spcAft>
                          <a:buClr>
                            <a:srgbClr val="FFA52D"/>
                          </a:buClr>
                          <a:buFont typeface="Arial" panose="020B0604020202020204" pitchFamily="34" charset="0"/>
                          <a:buChar char="•"/>
                          <a:defRPr sz="12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라운드 Bold" panose="020B0600000101010101" pitchFamily="50" charset="-127"/>
                            <a:ea typeface="나눔스퀘어라운드 Bold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50" dirty="0"/>
                          <a:t>인권을 존중해야 하는 이유는 무엇일까</a:t>
                        </a:r>
                        <a:r>
                          <a:rPr lang="en-US" altLang="ko-KR" sz="1150" dirty="0"/>
                          <a:t>?</a:t>
                        </a:r>
                      </a:p>
                      <a:p>
                        <a:r>
                          <a:rPr lang="ko-KR" altLang="en-US" sz="1150" dirty="0"/>
                          <a:t>정의로운 공동체를 위해 어떻게 행동해야 하는가</a:t>
                        </a:r>
                        <a:r>
                          <a:rPr lang="en-US" altLang="ko-KR" sz="1150" dirty="0"/>
                          <a:t>?</a:t>
                        </a:r>
                      </a:p>
                      <a:p>
                        <a:r>
                          <a:rPr lang="ko-KR" altLang="en-US" sz="1150" dirty="0"/>
                          <a:t>통일과정과 통일 이후 사회는 어떤 모습이어야 할까</a:t>
                        </a:r>
                        <a:r>
                          <a:rPr lang="en-US" altLang="ko-KR" sz="1150" dirty="0"/>
                          <a:t>?</a:t>
                        </a:r>
                      </a:p>
                      <a:p>
                        <a:r>
                          <a:rPr lang="ko-KR" altLang="en-US" sz="1150" dirty="0"/>
                          <a:t>다른 나라의 사람들까지 사랑해야 하는 이유는 무엇일까</a:t>
                        </a:r>
                        <a:r>
                          <a:rPr lang="en-US" altLang="ko-KR" sz="1150" dirty="0"/>
                          <a:t>?</a:t>
                        </a:r>
                        <a:endParaRPr lang="ko-KR" altLang="en-US" sz="1150" dirty="0"/>
                      </a:p>
                    </p:txBody>
                  </p:sp>
                </p:grp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7EE2E413-6E07-5DF3-C9F0-DA5CDD0176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7045" y="2568488"/>
                      <a:ext cx="251427" cy="16594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100" dirty="0"/>
                        <a:t>신규</a:t>
                      </a:r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B404F23-2754-E88D-B661-A77FC325DC1B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E1D95D8-67F8-A218-035C-6D51D0D1507D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AAE1BA-47E5-6FEA-CB10-BC37938FE00D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2AC58F-1712-2919-1FE4-5064999839D5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119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E254DF-7E93-2463-6FF3-249EC0A4F9C5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174" name="사각형: 둥근 모서리 173">
              <a:extLst>
                <a:ext uri="{FF2B5EF4-FFF2-40B4-BE49-F238E27FC236}">
                  <a16:creationId xmlns:a16="http://schemas.microsoft.com/office/drawing/2014/main" id="{BA4FE556-CAEA-3376-86C7-BBDFB4970EAA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9907015-3B29-C8A8-9435-85A7AAFD478B}"/>
                </a:ext>
              </a:extLst>
            </p:cNvPr>
            <p:cNvSpPr txBox="1"/>
            <p:nvPr/>
          </p:nvSpPr>
          <p:spPr>
            <a:xfrm>
              <a:off x="3487572" y="1369262"/>
              <a:ext cx="216886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30FCAAD-441F-A332-6EF6-6C9DD9E5C523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4E9842-4ED2-D29B-FDCD-E653895BC92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AACABF9-E2BA-BD85-8AAF-8B6040366724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9C953E-F672-9A14-61D1-6D7F0BD0A26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17303D7-ED73-CF3C-C1AB-D05CFF0D56C2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2183D51-38B1-8AC2-F6E9-352651223D99}"/>
                </a:ext>
              </a:extLst>
            </p:cNvPr>
            <p:cNvSpPr txBox="1"/>
            <p:nvPr/>
          </p:nvSpPr>
          <p:spPr>
            <a:xfrm>
              <a:off x="4156024" y="1867778"/>
              <a:ext cx="83195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C241B9AA-D927-A6E5-66E5-9A8B6ECBA586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70" name="사각형: 둥근 모서리 169">
                <a:extLst>
                  <a:ext uri="{FF2B5EF4-FFF2-40B4-BE49-F238E27FC236}">
                    <a16:creationId xmlns:a16="http://schemas.microsoft.com/office/drawing/2014/main" id="{92C1A479-5382-3052-A31A-E9C0DC7207DA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A1B25D73-55F6-4F04-E731-FBB877934897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72" name="사각형: 둥근 모서리 171">
                <a:extLst>
                  <a:ext uri="{FF2B5EF4-FFF2-40B4-BE49-F238E27FC236}">
                    <a16:creationId xmlns:a16="http://schemas.microsoft.com/office/drawing/2014/main" id="{4480E92B-F106-9BFA-ACA6-A93E8AEC9D0C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173" name="직선 연결선 172">
                <a:extLst>
                  <a:ext uri="{FF2B5EF4-FFF2-40B4-BE49-F238E27FC236}">
                    <a16:creationId xmlns:a16="http://schemas.microsoft.com/office/drawing/2014/main" id="{B3D279AD-5C65-0DAE-BAAC-030CDA8171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E2BC51A-3034-ED0E-7183-A8072E662DCE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818FD051-B61B-F665-E1E8-501A412601E0}"/>
                  </a:ext>
                </a:extLst>
              </p:cNvPr>
              <p:cNvSpPr txBox="1"/>
              <p:nvPr/>
            </p:nvSpPr>
            <p:spPr>
              <a:xfrm>
                <a:off x="910999" y="5012822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239" name="그룹 238">
                <a:extLst>
                  <a:ext uri="{FF2B5EF4-FFF2-40B4-BE49-F238E27FC236}">
                    <a16:creationId xmlns:a16="http://schemas.microsoft.com/office/drawing/2014/main" id="{4724C4C7-CBCA-5196-5B35-7652112DC9B1}"/>
                  </a:ext>
                </a:extLst>
              </p:cNvPr>
              <p:cNvGrpSpPr/>
              <p:nvPr/>
            </p:nvGrpSpPr>
            <p:grpSpPr>
              <a:xfrm>
                <a:off x="5147414" y="2253282"/>
                <a:ext cx="0" cy="1932245"/>
                <a:chOff x="5147414" y="2253282"/>
                <a:chExt cx="0" cy="1932245"/>
              </a:xfrm>
            </p:grpSpPr>
            <p:cxnSp>
              <p:nvCxnSpPr>
                <p:cNvPr id="235" name="직선 연결선 234">
                  <a:extLst>
                    <a:ext uri="{FF2B5EF4-FFF2-40B4-BE49-F238E27FC236}">
                      <a16:creationId xmlns:a16="http://schemas.microsoft.com/office/drawing/2014/main" id="{BCCD30B2-1830-F2A1-C7E6-C00D0C4BDC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626754"/>
                  <a:ext cx="0" cy="1558773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직선 연결선 235">
                  <a:extLst>
                    <a:ext uri="{FF2B5EF4-FFF2-40B4-BE49-F238E27FC236}">
                      <a16:creationId xmlns:a16="http://schemas.microsoft.com/office/drawing/2014/main" id="{D3BD2D5E-E064-1225-C138-01334604F3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253282"/>
                  <a:ext cx="0" cy="222312"/>
                </a:xfrm>
                <a:prstGeom prst="line">
                  <a:avLst/>
                </a:prstGeom>
                <a:ln w="15875">
                  <a:solidFill>
                    <a:schemeClr val="tx1">
                      <a:alpha val="2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9" name="직선 연결선 178">
                <a:extLst>
                  <a:ext uri="{FF2B5EF4-FFF2-40B4-BE49-F238E27FC236}">
                    <a16:creationId xmlns:a16="http://schemas.microsoft.com/office/drawing/2014/main" id="{493F704D-69CC-B99C-CA79-7D449D1933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108C231F-4A19-E6E4-034A-0243C94EDFF0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828D7AC5-8F9D-ABAF-0640-B390AE7C20F7}"/>
                  </a:ext>
                </a:extLst>
              </p:cNvPr>
              <p:cNvGrpSpPr/>
              <p:nvPr/>
            </p:nvGrpSpPr>
            <p:grpSpPr>
              <a:xfrm>
                <a:off x="1800820" y="3001021"/>
                <a:ext cx="3001914" cy="817940"/>
                <a:chOff x="1800820" y="2676606"/>
                <a:chExt cx="3001914" cy="817940"/>
              </a:xfrm>
            </p:grpSpPr>
            <p:grpSp>
              <p:nvGrpSpPr>
                <p:cNvPr id="210" name="그룹 209">
                  <a:extLst>
                    <a:ext uri="{FF2B5EF4-FFF2-40B4-BE49-F238E27FC236}">
                      <a16:creationId xmlns:a16="http://schemas.microsoft.com/office/drawing/2014/main" id="{1FE2050E-FC2A-7153-B49C-BC6995C10F73}"/>
                    </a:ext>
                  </a:extLst>
                </p:cNvPr>
                <p:cNvGrpSpPr/>
                <p:nvPr/>
              </p:nvGrpSpPr>
              <p:grpSpPr>
                <a:xfrm>
                  <a:off x="1800820" y="2676606"/>
                  <a:ext cx="3001914" cy="176972"/>
                  <a:chOff x="599605" y="4062390"/>
                  <a:chExt cx="3453736" cy="203608"/>
                </a:xfrm>
              </p:grpSpPr>
              <p:sp>
                <p:nvSpPr>
                  <p:cNvPr id="231" name="TextBox 230">
                    <a:extLst>
                      <a:ext uri="{FF2B5EF4-FFF2-40B4-BE49-F238E27FC236}">
                        <a16:creationId xmlns:a16="http://schemas.microsoft.com/office/drawing/2014/main" id="{B9C1A1F8-BEC9-64CD-55C8-25802FC00F29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62390"/>
                    <a:ext cx="3199815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공정한 사회를 위해 무엇을 해야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공정성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32" name="자유형: 도형 231">
                    <a:extLst>
                      <a:ext uri="{FF2B5EF4-FFF2-40B4-BE49-F238E27FC236}">
                        <a16:creationId xmlns:a16="http://schemas.microsoft.com/office/drawing/2014/main" id="{6C26D085-E7D4-9E9F-6973-B8BAA091EB6C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3" name="자유형: 도형 232">
                    <a:extLst>
                      <a:ext uri="{FF2B5EF4-FFF2-40B4-BE49-F238E27FC236}">
                        <a16:creationId xmlns:a16="http://schemas.microsoft.com/office/drawing/2014/main" id="{D329FE0E-3120-EB01-87FD-447B71F457E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4" name="자유형: 도형 233">
                    <a:extLst>
                      <a:ext uri="{FF2B5EF4-FFF2-40B4-BE49-F238E27FC236}">
                        <a16:creationId xmlns:a16="http://schemas.microsoft.com/office/drawing/2014/main" id="{22BC631C-B035-093D-A104-C65000D87A37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1" name="그룹 210">
                  <a:extLst>
                    <a:ext uri="{FF2B5EF4-FFF2-40B4-BE49-F238E27FC236}">
                      <a16:creationId xmlns:a16="http://schemas.microsoft.com/office/drawing/2014/main" id="{0C4E29F0-E7F6-5DBB-1251-E9D67E7AF198}"/>
                    </a:ext>
                  </a:extLst>
                </p:cNvPr>
                <p:cNvGrpSpPr/>
                <p:nvPr/>
              </p:nvGrpSpPr>
              <p:grpSpPr>
                <a:xfrm>
                  <a:off x="1800820" y="2912448"/>
                  <a:ext cx="2774286" cy="353943"/>
                  <a:chOff x="599605" y="4062390"/>
                  <a:chExt cx="3191846" cy="407214"/>
                </a:xfrm>
              </p:grpSpPr>
              <p:sp>
                <p:nvSpPr>
                  <p:cNvPr id="227" name="TextBox 226">
                    <a:extLst>
                      <a:ext uri="{FF2B5EF4-FFF2-40B4-BE49-F238E27FC236}">
                        <a16:creationId xmlns:a16="http://schemas.microsoft.com/office/drawing/2014/main" id="{75D88C93-B267-FF93-97AF-2939D7E53D2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390"/>
                    <a:ext cx="2937926" cy="40721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사이버 공간에서 지켜야 할 것은 무엇일까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사이버 예절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준법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)(2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영역 내용요소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75C50E5C-36CF-10A5-83CD-CDEA8D7D8194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9" name="자유형: 도형 228">
                    <a:extLst>
                      <a:ext uri="{FF2B5EF4-FFF2-40B4-BE49-F238E27FC236}">
                        <a16:creationId xmlns:a16="http://schemas.microsoft.com/office/drawing/2014/main" id="{4F8E4AE5-42AB-ADFD-A115-B5B544D099E4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0" name="자유형: 도형 229">
                    <a:extLst>
                      <a:ext uri="{FF2B5EF4-FFF2-40B4-BE49-F238E27FC236}">
                        <a16:creationId xmlns:a16="http://schemas.microsoft.com/office/drawing/2014/main" id="{6B4D7592-DC05-9934-BCDD-9C44949A218A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2" name="그룹 211">
                  <a:extLst>
                    <a:ext uri="{FF2B5EF4-FFF2-40B4-BE49-F238E27FC236}">
                      <a16:creationId xmlns:a16="http://schemas.microsoft.com/office/drawing/2014/main" id="{33886698-CD7A-D961-C6AD-81F9ECD84A33}"/>
                    </a:ext>
                  </a:extLst>
                </p:cNvPr>
                <p:cNvGrpSpPr/>
                <p:nvPr/>
              </p:nvGrpSpPr>
              <p:grpSpPr>
                <a:xfrm>
                  <a:off x="1800820" y="3317574"/>
                  <a:ext cx="2557880" cy="176972"/>
                  <a:chOff x="599605" y="4062390"/>
                  <a:chExt cx="2942871" cy="203608"/>
                </a:xfrm>
              </p:grpSpPr>
              <p:sp>
                <p:nvSpPr>
                  <p:cNvPr id="223" name="TextBox 222">
                    <a:extLst>
                      <a:ext uri="{FF2B5EF4-FFF2-40B4-BE49-F238E27FC236}">
                        <a16:creationId xmlns:a16="http://schemas.microsoft.com/office/drawing/2014/main" id="{0824869B-3FA2-2083-B4D0-749B1618D1D7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62390"/>
                    <a:ext cx="2688950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통일은 왜 필요할까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통일의지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애국심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24" name="자유형: 도형 223">
                    <a:extLst>
                      <a:ext uri="{FF2B5EF4-FFF2-40B4-BE49-F238E27FC236}">
                        <a16:creationId xmlns:a16="http://schemas.microsoft.com/office/drawing/2014/main" id="{EC724F05-2C4A-9C1E-BB45-DC122F4D5310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5" name="자유형: 도형 224">
                    <a:extLst>
                      <a:ext uri="{FF2B5EF4-FFF2-40B4-BE49-F238E27FC236}">
                        <a16:creationId xmlns:a16="http://schemas.microsoft.com/office/drawing/2014/main" id="{B9CF6315-54DB-DB0E-6A34-C1F1E6740C96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EA1170FA-4BD4-D48F-3588-733EE0D6D5CF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238" name="그룹 237">
                <a:extLst>
                  <a:ext uri="{FF2B5EF4-FFF2-40B4-BE49-F238E27FC236}">
                    <a16:creationId xmlns:a16="http://schemas.microsoft.com/office/drawing/2014/main" id="{1339DF25-7147-5FB6-A68C-A62E225FB9C1}"/>
                  </a:ext>
                </a:extLst>
              </p:cNvPr>
              <p:cNvGrpSpPr/>
              <p:nvPr/>
            </p:nvGrpSpPr>
            <p:grpSpPr>
              <a:xfrm>
                <a:off x="5249539" y="2974119"/>
                <a:ext cx="2945807" cy="871743"/>
                <a:chOff x="5249539" y="2622802"/>
                <a:chExt cx="2945807" cy="871743"/>
              </a:xfrm>
            </p:grpSpPr>
            <p:grpSp>
              <p:nvGrpSpPr>
                <p:cNvPr id="185" name="그룹 184">
                  <a:extLst>
                    <a:ext uri="{FF2B5EF4-FFF2-40B4-BE49-F238E27FC236}">
                      <a16:creationId xmlns:a16="http://schemas.microsoft.com/office/drawing/2014/main" id="{91293E29-4660-FEB5-6E5F-BD3D1234053E}"/>
                    </a:ext>
                  </a:extLst>
                </p:cNvPr>
                <p:cNvGrpSpPr/>
                <p:nvPr/>
              </p:nvGrpSpPr>
              <p:grpSpPr>
                <a:xfrm>
                  <a:off x="5249539" y="2622802"/>
                  <a:ext cx="2945807" cy="176972"/>
                  <a:chOff x="599605" y="4057571"/>
                  <a:chExt cx="3389185" cy="203609"/>
                </a:xfrm>
              </p:grpSpPr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D97ADA5F-518F-7D2A-CD0F-BE619EECF8F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3135264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공정한 사회를 위해서 내가 할 일은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075410EE-86A1-349A-E23C-DA2C9A8D30F9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51E965EB-F24F-815B-8271-A8A4A3EC6698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5F37C4EF-20B4-07AD-AC80-7D63B5075293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234909C1-C4D9-8E61-F2AA-E347F83FEF0D}"/>
                    </a:ext>
                  </a:extLst>
                </p:cNvPr>
                <p:cNvGrpSpPr/>
                <p:nvPr/>
              </p:nvGrpSpPr>
              <p:grpSpPr>
                <a:xfrm>
                  <a:off x="5249539" y="2885549"/>
                  <a:ext cx="2694136" cy="353943"/>
                  <a:chOff x="599605" y="4057571"/>
                  <a:chExt cx="3099633" cy="407217"/>
                </a:xfrm>
              </p:grpSpPr>
              <p:sp>
                <p:nvSpPr>
                  <p:cNvPr id="202" name="TextBox 201">
                    <a:extLst>
                      <a:ext uri="{FF2B5EF4-FFF2-40B4-BE49-F238E27FC236}">
                        <a16:creationId xmlns:a16="http://schemas.microsoft.com/office/drawing/2014/main" id="{FFD09566-CBD4-7DD4-4170-8D950A4A79ED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1"/>
                    <a:ext cx="2845713" cy="40721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디지털 사회에서 발생하는 문제를 어떻게 </a:t>
                    </a:r>
                    <a:br>
                      <a:rPr lang="en-US" altLang="ko-KR" sz="1150" dirty="0"/>
                    </a:br>
                    <a:r>
                      <a:rPr lang="ko-KR" altLang="en-US" sz="1150" dirty="0"/>
                      <a:t>해결할까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(3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영역으로 이동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B4A291F2-110F-498A-8158-0A8CFB4A221B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F9976F45-8550-72AA-84F5-DB43155C55F6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BC5EF04D-CAE7-D365-EE9D-5AF70A177CD0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87" name="그룹 186">
                  <a:extLst>
                    <a:ext uri="{FF2B5EF4-FFF2-40B4-BE49-F238E27FC236}">
                      <a16:creationId xmlns:a16="http://schemas.microsoft.com/office/drawing/2014/main" id="{720CBF03-E1E1-1006-2DC4-A0CA05F8A6B0}"/>
                    </a:ext>
                  </a:extLst>
                </p:cNvPr>
                <p:cNvGrpSpPr/>
                <p:nvPr/>
              </p:nvGrpSpPr>
              <p:grpSpPr>
                <a:xfrm>
                  <a:off x="5249539" y="3317573"/>
                  <a:ext cx="1451808" cy="176972"/>
                  <a:chOff x="599605" y="4057564"/>
                  <a:chExt cx="1670322" cy="203607"/>
                </a:xfrm>
              </p:grpSpPr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3692C1A2-AB01-8FDA-21B5-472F4449AE45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4"/>
                    <a:ext cx="1416401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통일은 왜 필요할까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B38F22D0-112F-83DF-78AF-807A97198158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01A1EC5D-EAA0-417F-BBC5-785CDECD48DD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C857888C-7F42-0951-BFD3-1F9AC931CE78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183" name="사각형: 둥근 위쪽 모서리 182">
                <a:extLst>
                  <a:ext uri="{FF2B5EF4-FFF2-40B4-BE49-F238E27FC236}">
                    <a16:creationId xmlns:a16="http://schemas.microsoft.com/office/drawing/2014/main" id="{C996424D-FF90-691A-1E06-B3FD08DE64AD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30158EB4-1745-FE83-37DD-D7FFD500BE96}"/>
                  </a:ext>
                </a:extLst>
              </p:cNvPr>
              <p:cNvSpPr txBox="1"/>
              <p:nvPr/>
            </p:nvSpPr>
            <p:spPr>
              <a:xfrm>
                <a:off x="1886546" y="4805074"/>
                <a:ext cx="5929508" cy="630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공정에 관한 문제를 강조하며 </a:t>
                </a:r>
                <a:r>
                  <a:rPr lang="en-US" altLang="ko-KR" sz="1150" dirty="0"/>
                  <a:t>3,4</a:t>
                </a:r>
                <a:r>
                  <a:rPr lang="ko-KR" altLang="en-US" sz="1150" dirty="0"/>
                  <a:t>학년군으로 이동</a:t>
                </a:r>
              </a:p>
              <a:p>
                <a:r>
                  <a:rPr lang="ko-KR" altLang="en-US" sz="1150" dirty="0"/>
                  <a:t>사이버 공간 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(2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영역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)</a:t>
                </a:r>
                <a:r>
                  <a:rPr lang="ko-KR" altLang="en-US" sz="1150" dirty="0"/>
                  <a:t>에서의 문제를 디지털 사회에서 발생하는 문제로 확장하며 </a:t>
                </a:r>
                <a:r>
                  <a:rPr lang="en-US" altLang="ko-KR" sz="1150" dirty="0"/>
                  <a:t>3</a:t>
                </a:r>
                <a:r>
                  <a:rPr lang="ko-KR" altLang="en-US" sz="1150" dirty="0"/>
                  <a:t>영역으로 이동</a:t>
                </a:r>
              </a:p>
              <a:p>
                <a:r>
                  <a:rPr lang="ko-KR" altLang="en-US" sz="1150" dirty="0"/>
                  <a:t>통일의 필요성과 과정 뿐만 아니라 미래 통일 한국의 바람직한 모습에 대한 교육 강조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0033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CCB663B8-4B22-0EB2-13BA-56CB4AB1FFD5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174" name="사각형: 둥근 모서리 173">
              <a:extLst>
                <a:ext uri="{FF2B5EF4-FFF2-40B4-BE49-F238E27FC236}">
                  <a16:creationId xmlns:a16="http://schemas.microsoft.com/office/drawing/2014/main" id="{BA4FE556-CAEA-3376-86C7-BBDFB4970EAA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9907015-3B29-C8A8-9435-85A7AAFD478B}"/>
                </a:ext>
              </a:extLst>
            </p:cNvPr>
            <p:cNvSpPr txBox="1"/>
            <p:nvPr/>
          </p:nvSpPr>
          <p:spPr>
            <a:xfrm>
              <a:off x="3487572" y="1369262"/>
              <a:ext cx="216886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30FCAAD-441F-A332-6EF6-6C9DD9E5C523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4E9842-4ED2-D29B-FDCD-E653895BC92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AACABF9-E2BA-BD85-8AAF-8B6040366724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9C953E-F672-9A14-61D1-6D7F0BD0A26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5AAB8B3-F918-AFB6-834C-1D18BF6B01CA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2183D51-38B1-8AC2-F6E9-352651223D99}"/>
                </a:ext>
              </a:extLst>
            </p:cNvPr>
            <p:cNvSpPr txBox="1"/>
            <p:nvPr/>
          </p:nvSpPr>
          <p:spPr>
            <a:xfrm>
              <a:off x="4156024" y="1867778"/>
              <a:ext cx="83195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06DD6D30-152F-E862-3E16-B085C0F269D9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67" name="사각형: 둥근 모서리 166">
                <a:extLst>
                  <a:ext uri="{FF2B5EF4-FFF2-40B4-BE49-F238E27FC236}">
                    <a16:creationId xmlns:a16="http://schemas.microsoft.com/office/drawing/2014/main" id="{E8159040-4C9E-2EB6-5A6A-D9F1163E506C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D1144FC-4361-0144-8E47-9E3837D4C17B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69" name="사각형: 둥근 모서리 168">
                <a:extLst>
                  <a:ext uri="{FF2B5EF4-FFF2-40B4-BE49-F238E27FC236}">
                    <a16:creationId xmlns:a16="http://schemas.microsoft.com/office/drawing/2014/main" id="{C37230E3-7E46-2864-6AF8-282818033FD7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178" name="직선 연결선 177">
                <a:extLst>
                  <a:ext uri="{FF2B5EF4-FFF2-40B4-BE49-F238E27FC236}">
                    <a16:creationId xmlns:a16="http://schemas.microsoft.com/office/drawing/2014/main" id="{AA2866B4-C1D1-D1C3-383F-A172EDF99A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F41CACC4-AF30-8882-24BC-0CAA129EA331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DF1F5DAE-2A0A-05D2-ACC3-A6DAA079CD46}"/>
                  </a:ext>
                </a:extLst>
              </p:cNvPr>
              <p:cNvGrpSpPr/>
              <p:nvPr/>
            </p:nvGrpSpPr>
            <p:grpSpPr>
              <a:xfrm>
                <a:off x="5147414" y="2253282"/>
                <a:ext cx="0" cy="1932245"/>
                <a:chOff x="5147414" y="2253282"/>
                <a:chExt cx="0" cy="1932245"/>
              </a:xfrm>
            </p:grpSpPr>
            <p:cxnSp>
              <p:nvCxnSpPr>
                <p:cNvPr id="278" name="직선 연결선 277">
                  <a:extLst>
                    <a:ext uri="{FF2B5EF4-FFF2-40B4-BE49-F238E27FC236}">
                      <a16:creationId xmlns:a16="http://schemas.microsoft.com/office/drawing/2014/main" id="{65C01789-48ED-572D-F48D-084DD3455F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626754"/>
                  <a:ext cx="0" cy="1558773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직선 연결선 278">
                  <a:extLst>
                    <a:ext uri="{FF2B5EF4-FFF2-40B4-BE49-F238E27FC236}">
                      <a16:creationId xmlns:a16="http://schemas.microsoft.com/office/drawing/2014/main" id="{11F0CE6E-F7DB-FA51-71D7-E6CF2721F5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47414" y="2253282"/>
                  <a:ext cx="0" cy="222312"/>
                </a:xfrm>
                <a:prstGeom prst="line">
                  <a:avLst/>
                </a:prstGeom>
                <a:ln w="15875">
                  <a:solidFill>
                    <a:schemeClr val="tx1">
                      <a:alpha val="2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8" name="직선 연결선 187">
                <a:extLst>
                  <a:ext uri="{FF2B5EF4-FFF2-40B4-BE49-F238E27FC236}">
                    <a16:creationId xmlns:a16="http://schemas.microsoft.com/office/drawing/2014/main" id="{7F5AFC42-8A0A-B38C-6790-9EDD6DC52D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14D26BD1-2ABA-8328-D34E-EA73EF8BD5F0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90" name="그룹 189">
                <a:extLst>
                  <a:ext uri="{FF2B5EF4-FFF2-40B4-BE49-F238E27FC236}">
                    <a16:creationId xmlns:a16="http://schemas.microsoft.com/office/drawing/2014/main" id="{87264662-D705-EB7C-D13B-BC48533547B5}"/>
                  </a:ext>
                </a:extLst>
              </p:cNvPr>
              <p:cNvGrpSpPr/>
              <p:nvPr/>
            </p:nvGrpSpPr>
            <p:grpSpPr>
              <a:xfrm>
                <a:off x="1800819" y="2674513"/>
                <a:ext cx="3234350" cy="1470799"/>
                <a:chOff x="1886544" y="2672408"/>
                <a:chExt cx="3234350" cy="1470799"/>
              </a:xfrm>
            </p:grpSpPr>
            <p:grpSp>
              <p:nvGrpSpPr>
                <p:cNvPr id="253" name="그룹 252">
                  <a:extLst>
                    <a:ext uri="{FF2B5EF4-FFF2-40B4-BE49-F238E27FC236}">
                      <a16:creationId xmlns:a16="http://schemas.microsoft.com/office/drawing/2014/main" id="{438A2CA1-CFBD-93A3-802C-69D0198A9190}"/>
                    </a:ext>
                  </a:extLst>
                </p:cNvPr>
                <p:cNvGrpSpPr/>
                <p:nvPr/>
              </p:nvGrpSpPr>
              <p:grpSpPr>
                <a:xfrm>
                  <a:off x="1886545" y="2672408"/>
                  <a:ext cx="3234349" cy="176972"/>
                  <a:chOff x="599605" y="4057560"/>
                  <a:chExt cx="3721156" cy="203608"/>
                </a:xfrm>
              </p:grpSpPr>
              <p:sp>
                <p:nvSpPr>
                  <p:cNvPr id="274" name="TextBox 273">
                    <a:extLst>
                      <a:ext uri="{FF2B5EF4-FFF2-40B4-BE49-F238E27FC236}">
                        <a16:creationId xmlns:a16="http://schemas.microsoft.com/office/drawing/2014/main" id="{3C93D1D7-DC81-3969-F2DB-4D74E13CB1A3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3467235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우리는 서로의 권리를 왜 존중해야할까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인권존중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75" name="자유형: 도형 274">
                    <a:extLst>
                      <a:ext uri="{FF2B5EF4-FFF2-40B4-BE49-F238E27FC236}">
                        <a16:creationId xmlns:a16="http://schemas.microsoft.com/office/drawing/2014/main" id="{8DC82171-B5DE-D5A0-0DE7-DD9CFDEC4F17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6" name="자유형: 도형 275">
                    <a:extLst>
                      <a:ext uri="{FF2B5EF4-FFF2-40B4-BE49-F238E27FC236}">
                        <a16:creationId xmlns:a16="http://schemas.microsoft.com/office/drawing/2014/main" id="{6305A09C-1340-8FCA-D449-18FA5891512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7" name="자유형: 도형 276">
                    <a:extLst>
                      <a:ext uri="{FF2B5EF4-FFF2-40B4-BE49-F238E27FC236}">
                        <a16:creationId xmlns:a16="http://schemas.microsoft.com/office/drawing/2014/main" id="{C8802FA3-04BC-5731-B8AE-004252375131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54" name="그룹 253">
                  <a:extLst>
                    <a:ext uri="{FF2B5EF4-FFF2-40B4-BE49-F238E27FC236}">
                      <a16:creationId xmlns:a16="http://schemas.microsoft.com/office/drawing/2014/main" id="{6FC4A594-A8A6-47FF-729C-EC7F45D96A55}"/>
                    </a:ext>
                  </a:extLst>
                </p:cNvPr>
                <p:cNvGrpSpPr/>
                <p:nvPr/>
              </p:nvGrpSpPr>
              <p:grpSpPr>
                <a:xfrm>
                  <a:off x="1886545" y="2950571"/>
                  <a:ext cx="3170227" cy="176972"/>
                  <a:chOff x="599605" y="4057560"/>
                  <a:chExt cx="3647380" cy="203608"/>
                </a:xfrm>
              </p:grpSpPr>
              <p:sp>
                <p:nvSpPr>
                  <p:cNvPr id="270" name="TextBox 269">
                    <a:extLst>
                      <a:ext uri="{FF2B5EF4-FFF2-40B4-BE49-F238E27FC236}">
                        <a16:creationId xmlns:a16="http://schemas.microsoft.com/office/drawing/2014/main" id="{1493DD36-1831-479C-A856-D98CF502F229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3393460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나는 공공장소에서 어떻게 해야 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공익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준법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71" name="자유형: 도형 270">
                    <a:extLst>
                      <a:ext uri="{FF2B5EF4-FFF2-40B4-BE49-F238E27FC236}">
                        <a16:creationId xmlns:a16="http://schemas.microsoft.com/office/drawing/2014/main" id="{11FD259F-2199-4C8B-E0E4-A01F99AD9492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2" name="자유형: 도형 271">
                    <a:extLst>
                      <a:ext uri="{FF2B5EF4-FFF2-40B4-BE49-F238E27FC236}">
                        <a16:creationId xmlns:a16="http://schemas.microsoft.com/office/drawing/2014/main" id="{B21770BC-5F70-F4CC-6C61-C2E3D854F37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3" name="자유형: 도형 272">
                    <a:extLst>
                      <a:ext uri="{FF2B5EF4-FFF2-40B4-BE49-F238E27FC236}">
                        <a16:creationId xmlns:a16="http://schemas.microsoft.com/office/drawing/2014/main" id="{4CDEAB56-27C9-E0F1-7E49-2063FFE1C1DA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55" name="그룹 254">
                  <a:extLst>
                    <a:ext uri="{FF2B5EF4-FFF2-40B4-BE49-F238E27FC236}">
                      <a16:creationId xmlns:a16="http://schemas.microsoft.com/office/drawing/2014/main" id="{44267737-5F33-782A-DDAE-88C607BE07FA}"/>
                    </a:ext>
                  </a:extLst>
                </p:cNvPr>
                <p:cNvGrpSpPr/>
                <p:nvPr/>
              </p:nvGrpSpPr>
              <p:grpSpPr>
                <a:xfrm>
                  <a:off x="1886545" y="3228734"/>
                  <a:ext cx="3099696" cy="176972"/>
                  <a:chOff x="599605" y="4057560"/>
                  <a:chExt cx="3566235" cy="203608"/>
                </a:xfrm>
              </p:grpSpPr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E07B805A-F454-16A7-D481-A308E207826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3312314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통일로 가는 바람직한 길은 무엇일까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통일의지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67" name="자유형: 도형 266">
                    <a:extLst>
                      <a:ext uri="{FF2B5EF4-FFF2-40B4-BE49-F238E27FC236}">
                        <a16:creationId xmlns:a16="http://schemas.microsoft.com/office/drawing/2014/main" id="{14DD13EF-F8DE-72DE-013E-3078D5BEA6E8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8" name="자유형: 도형 267">
                    <a:extLst>
                      <a:ext uri="{FF2B5EF4-FFF2-40B4-BE49-F238E27FC236}">
                        <a16:creationId xmlns:a16="http://schemas.microsoft.com/office/drawing/2014/main" id="{AC230C7C-6A4C-7B2E-B8C2-42932AB27C04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9" name="자유형: 도형 268">
                    <a:extLst>
                      <a:ext uri="{FF2B5EF4-FFF2-40B4-BE49-F238E27FC236}">
                        <a16:creationId xmlns:a16="http://schemas.microsoft.com/office/drawing/2014/main" id="{E952495E-6063-479F-AD60-6B9C7A28E2C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56" name="그룹 255">
                  <a:extLst>
                    <a:ext uri="{FF2B5EF4-FFF2-40B4-BE49-F238E27FC236}">
                      <a16:creationId xmlns:a16="http://schemas.microsoft.com/office/drawing/2014/main" id="{89287B22-941A-64E3-B73D-B481237041F9}"/>
                    </a:ext>
                  </a:extLst>
                </p:cNvPr>
                <p:cNvGrpSpPr/>
                <p:nvPr/>
              </p:nvGrpSpPr>
              <p:grpSpPr>
                <a:xfrm>
                  <a:off x="1886545" y="3506897"/>
                  <a:ext cx="3170227" cy="176972"/>
                  <a:chOff x="599605" y="4057560"/>
                  <a:chExt cx="3647381" cy="203608"/>
                </a:xfrm>
              </p:grpSpPr>
              <p:sp>
                <p:nvSpPr>
                  <p:cNvPr id="262" name="TextBox 261">
                    <a:extLst>
                      <a:ext uri="{FF2B5EF4-FFF2-40B4-BE49-F238E27FC236}">
                        <a16:creationId xmlns:a16="http://schemas.microsoft.com/office/drawing/2014/main" id="{E9517835-4112-8A73-654D-8A8D580C43A7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3393461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전 세계 사람들과 어떻게 살아갈까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인류애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63" name="자유형: 도형 262">
                    <a:extLst>
                      <a:ext uri="{FF2B5EF4-FFF2-40B4-BE49-F238E27FC236}">
                        <a16:creationId xmlns:a16="http://schemas.microsoft.com/office/drawing/2014/main" id="{87945E02-FC49-5194-247D-CFF69DBF3F15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1C561B65-7DDB-73FA-9357-2EAE889D21A4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0D465938-6336-8A03-D831-FF3EAC319C2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57" name="그룹 256">
                  <a:extLst>
                    <a:ext uri="{FF2B5EF4-FFF2-40B4-BE49-F238E27FC236}">
                      <a16:creationId xmlns:a16="http://schemas.microsoft.com/office/drawing/2014/main" id="{0BA8A0D2-FD0F-5DFF-AF77-423D99650212}"/>
                    </a:ext>
                  </a:extLst>
                </p:cNvPr>
                <p:cNvGrpSpPr/>
                <p:nvPr/>
              </p:nvGrpSpPr>
              <p:grpSpPr>
                <a:xfrm>
                  <a:off x="1886544" y="3789264"/>
                  <a:ext cx="2875275" cy="353943"/>
                  <a:chOff x="599605" y="4062401"/>
                  <a:chExt cx="3308033" cy="407215"/>
                </a:xfrm>
              </p:grpSpPr>
              <p:sp>
                <p:nvSpPr>
                  <p:cNvPr id="258" name="TextBox 257">
                    <a:extLst>
                      <a:ext uri="{FF2B5EF4-FFF2-40B4-BE49-F238E27FC236}">
                        <a16:creationId xmlns:a16="http://schemas.microsoft.com/office/drawing/2014/main" id="{C3DD28D1-A041-E2B0-C3F6-D357679440A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62401"/>
                    <a:ext cx="3054113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나와 다르다고 차별해도 될까</a:t>
                    </a:r>
                    <a:r>
                      <a:rPr lang="en-US" altLang="ko-KR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공정성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존중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(3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 내용요소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id="{F5964AD0-BC26-8D78-9725-04E77EBB01B9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90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0" name="자유형: 도형 259">
                    <a:extLst>
                      <a:ext uri="{FF2B5EF4-FFF2-40B4-BE49-F238E27FC236}">
                        <a16:creationId xmlns:a16="http://schemas.microsoft.com/office/drawing/2014/main" id="{1B699ED5-8C56-E869-6C82-79BFB57DEC6A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1" name="자유형: 도형 260">
                    <a:extLst>
                      <a:ext uri="{FF2B5EF4-FFF2-40B4-BE49-F238E27FC236}">
                        <a16:creationId xmlns:a16="http://schemas.microsoft.com/office/drawing/2014/main" id="{3450ADD2-1D00-B5AB-2F13-0B0047972251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FB1492D3-A0CE-2997-3F26-54034B2375EA}"/>
                  </a:ext>
                </a:extLst>
              </p:cNvPr>
              <p:cNvGrpSpPr/>
              <p:nvPr/>
            </p:nvGrpSpPr>
            <p:grpSpPr>
              <a:xfrm>
                <a:off x="5249538" y="2649709"/>
                <a:ext cx="3272821" cy="1520397"/>
                <a:chOff x="5335263" y="2622802"/>
                <a:chExt cx="3272821" cy="1520397"/>
              </a:xfrm>
            </p:grpSpPr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217203B9-6F05-0E53-E8CE-706F4DB76082}"/>
                    </a:ext>
                  </a:extLst>
                </p:cNvPr>
                <p:cNvGrpSpPr/>
                <p:nvPr/>
              </p:nvGrpSpPr>
              <p:grpSpPr>
                <a:xfrm>
                  <a:off x="5335264" y="2622802"/>
                  <a:ext cx="2602765" cy="176972"/>
                  <a:chOff x="599605" y="4057571"/>
                  <a:chExt cx="2994510" cy="203609"/>
                </a:xfrm>
              </p:grpSpPr>
              <p:sp>
                <p:nvSpPr>
                  <p:cNvPr id="249" name="TextBox 248">
                    <a:extLst>
                      <a:ext uri="{FF2B5EF4-FFF2-40B4-BE49-F238E27FC236}">
                        <a16:creationId xmlns:a16="http://schemas.microsoft.com/office/drawing/2014/main" id="{8085C995-ECD3-FBE1-7E1E-834A854CC5C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740589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인권을 존중해야 하는 이유는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id="{7C244458-6992-8142-AAB3-BB6C89DFF2FB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51" name="자유형: 도형 250">
                    <a:extLst>
                      <a:ext uri="{FF2B5EF4-FFF2-40B4-BE49-F238E27FC236}">
                        <a16:creationId xmlns:a16="http://schemas.microsoft.com/office/drawing/2014/main" id="{A39938C5-1C1D-BEC0-DCCD-28B707998C7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52" name="자유형: 도형 251">
                    <a:extLst>
                      <a:ext uri="{FF2B5EF4-FFF2-40B4-BE49-F238E27FC236}">
                        <a16:creationId xmlns:a16="http://schemas.microsoft.com/office/drawing/2014/main" id="{A31369B1-A179-CD7F-6AAC-0490D07F67C3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6" name="그룹 195">
                  <a:extLst>
                    <a:ext uri="{FF2B5EF4-FFF2-40B4-BE49-F238E27FC236}">
                      <a16:creationId xmlns:a16="http://schemas.microsoft.com/office/drawing/2014/main" id="{4ECEBA83-1643-74BE-9E4E-378ABB2CD991}"/>
                    </a:ext>
                  </a:extLst>
                </p:cNvPr>
                <p:cNvGrpSpPr/>
                <p:nvPr/>
              </p:nvGrpSpPr>
              <p:grpSpPr>
                <a:xfrm>
                  <a:off x="5335264" y="2914416"/>
                  <a:ext cx="3178243" cy="176972"/>
                  <a:chOff x="599605" y="4057571"/>
                  <a:chExt cx="3656603" cy="203609"/>
                </a:xfrm>
              </p:grpSpPr>
              <p:sp>
                <p:nvSpPr>
                  <p:cNvPr id="245" name="TextBox 244">
                    <a:extLst>
                      <a:ext uri="{FF2B5EF4-FFF2-40B4-BE49-F238E27FC236}">
                        <a16:creationId xmlns:a16="http://schemas.microsoft.com/office/drawing/2014/main" id="{B513C389-B82E-81F5-589A-03CFEAD30CFE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1"/>
                    <a:ext cx="3402683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정의로운 공동체를 위해 어떻게 행동해야 하는가</a:t>
                    </a:r>
                    <a:r>
                      <a:rPr lang="en-US" altLang="ko-KR" sz="1150" dirty="0"/>
                      <a:t>?</a:t>
                    </a:r>
                  </a:p>
                </p:txBody>
              </p:sp>
              <p:sp>
                <p:nvSpPr>
                  <p:cNvPr id="246" name="자유형: 도형 245">
                    <a:extLst>
                      <a:ext uri="{FF2B5EF4-FFF2-40B4-BE49-F238E27FC236}">
                        <a16:creationId xmlns:a16="http://schemas.microsoft.com/office/drawing/2014/main" id="{82027EFC-5738-DFB6-4015-13D59A5D47A1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47" name="자유형: 도형 246">
                    <a:extLst>
                      <a:ext uri="{FF2B5EF4-FFF2-40B4-BE49-F238E27FC236}">
                        <a16:creationId xmlns:a16="http://schemas.microsoft.com/office/drawing/2014/main" id="{DA9D8FB0-A0B6-C439-E362-E6053CE4FD7C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48" name="자유형: 도형 247">
                    <a:extLst>
                      <a:ext uri="{FF2B5EF4-FFF2-40B4-BE49-F238E27FC236}">
                        <a16:creationId xmlns:a16="http://schemas.microsoft.com/office/drawing/2014/main" id="{000DFF2A-061F-4A45-B8EB-5812C2710F8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7" name="그룹 196">
                  <a:extLst>
                    <a:ext uri="{FF2B5EF4-FFF2-40B4-BE49-F238E27FC236}">
                      <a16:creationId xmlns:a16="http://schemas.microsoft.com/office/drawing/2014/main" id="{D77554F9-80E2-F398-933E-910B1CF65D2F}"/>
                    </a:ext>
                  </a:extLst>
                </p:cNvPr>
                <p:cNvGrpSpPr/>
                <p:nvPr/>
              </p:nvGrpSpPr>
              <p:grpSpPr>
                <a:xfrm>
                  <a:off x="5335264" y="3206028"/>
                  <a:ext cx="3170227" cy="176972"/>
                  <a:chOff x="599605" y="4057564"/>
                  <a:chExt cx="3647383" cy="203607"/>
                </a:xfrm>
              </p:grpSpPr>
              <p:sp>
                <p:nvSpPr>
                  <p:cNvPr id="241" name="TextBox 240">
                    <a:extLst>
                      <a:ext uri="{FF2B5EF4-FFF2-40B4-BE49-F238E27FC236}">
                        <a16:creationId xmlns:a16="http://schemas.microsoft.com/office/drawing/2014/main" id="{A3EE6163-272C-5604-211F-665B004ABA0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4"/>
                    <a:ext cx="3393462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-50" dirty="0"/>
                      <a:t>통일과정과 통일 이후 사회는 어떤 모습이어야 할까</a:t>
                    </a:r>
                    <a:r>
                      <a:rPr lang="en-US" altLang="ko-KR" sz="1150" spc="-50" dirty="0"/>
                      <a:t>?</a:t>
                    </a:r>
                    <a:endParaRPr lang="ko-KR" altLang="en-US" sz="1150" spc="-50" dirty="0"/>
                  </a:p>
                </p:txBody>
              </p:sp>
              <p:sp>
                <p:nvSpPr>
                  <p:cNvPr id="242" name="자유형: 도형 241">
                    <a:extLst>
                      <a:ext uri="{FF2B5EF4-FFF2-40B4-BE49-F238E27FC236}">
                        <a16:creationId xmlns:a16="http://schemas.microsoft.com/office/drawing/2014/main" id="{2D5E5DDE-BCBF-0ABB-672F-B95E7AABA448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43" name="자유형: 도형 242">
                    <a:extLst>
                      <a:ext uri="{FF2B5EF4-FFF2-40B4-BE49-F238E27FC236}">
                        <a16:creationId xmlns:a16="http://schemas.microsoft.com/office/drawing/2014/main" id="{09AC8000-F404-14B8-8D4F-6224417F4506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44" name="자유형: 도형 243">
                    <a:extLst>
                      <a:ext uri="{FF2B5EF4-FFF2-40B4-BE49-F238E27FC236}">
                        <a16:creationId xmlns:a16="http://schemas.microsoft.com/office/drawing/2014/main" id="{C3C29A88-04CA-FA1E-CB3B-453BCDEBA254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3" name="그룹 212">
                  <a:extLst>
                    <a:ext uri="{FF2B5EF4-FFF2-40B4-BE49-F238E27FC236}">
                      <a16:creationId xmlns:a16="http://schemas.microsoft.com/office/drawing/2014/main" id="{C65934CA-8B34-8E49-A076-C2D0003215B6}"/>
                    </a:ext>
                  </a:extLst>
                </p:cNvPr>
                <p:cNvGrpSpPr/>
                <p:nvPr/>
              </p:nvGrpSpPr>
              <p:grpSpPr>
                <a:xfrm>
                  <a:off x="5335264" y="3497642"/>
                  <a:ext cx="3272820" cy="176972"/>
                  <a:chOff x="599605" y="4057560"/>
                  <a:chExt cx="3765416" cy="203607"/>
                </a:xfrm>
              </p:grpSpPr>
              <p:sp>
                <p:nvSpPr>
                  <p:cNvPr id="219" name="TextBox 218">
                    <a:extLst>
                      <a:ext uri="{FF2B5EF4-FFF2-40B4-BE49-F238E27FC236}">
                        <a16:creationId xmlns:a16="http://schemas.microsoft.com/office/drawing/2014/main" id="{0DF3A566-AC12-A6D8-FE38-7C5177D43730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3511496" cy="203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-90" dirty="0"/>
                      <a:t>다른 나라의 사람들까지 사랑해야 하는 이유는 무엇일까</a:t>
                    </a:r>
                    <a:r>
                      <a:rPr lang="en-US" altLang="ko-KR" sz="1150" spc="-90" dirty="0"/>
                      <a:t>?</a:t>
                    </a:r>
                    <a:endParaRPr lang="ko-KR" altLang="en-US" sz="1150" spc="-90" dirty="0"/>
                  </a:p>
                </p:txBody>
              </p:sp>
              <p:sp>
                <p:nvSpPr>
                  <p:cNvPr id="220" name="자유형: 도형 219">
                    <a:extLst>
                      <a:ext uri="{FF2B5EF4-FFF2-40B4-BE49-F238E27FC236}">
                        <a16:creationId xmlns:a16="http://schemas.microsoft.com/office/drawing/2014/main" id="{595EF224-2909-D6D1-5925-A3A7B441AEFB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1" name="자유형: 도형 220">
                    <a:extLst>
                      <a:ext uri="{FF2B5EF4-FFF2-40B4-BE49-F238E27FC236}">
                        <a16:creationId xmlns:a16="http://schemas.microsoft.com/office/drawing/2014/main" id="{F49846BD-1527-23F0-B71B-064F0E1DB87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E93BA57B-444A-993C-EA63-9423C2568D1A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14" name="그룹 213">
                  <a:extLst>
                    <a:ext uri="{FF2B5EF4-FFF2-40B4-BE49-F238E27FC236}">
                      <a16:creationId xmlns:a16="http://schemas.microsoft.com/office/drawing/2014/main" id="{B1DF949A-2E25-4F03-1E42-F9EE97145265}"/>
                    </a:ext>
                  </a:extLst>
                </p:cNvPr>
                <p:cNvGrpSpPr/>
                <p:nvPr/>
              </p:nvGrpSpPr>
              <p:grpSpPr>
                <a:xfrm>
                  <a:off x="5335263" y="3789256"/>
                  <a:ext cx="3045193" cy="353943"/>
                  <a:chOff x="599605" y="4057572"/>
                  <a:chExt cx="3503525" cy="407215"/>
                </a:xfrm>
              </p:grpSpPr>
              <p:sp>
                <p:nvSpPr>
                  <p:cNvPr id="215" name="TextBox 214">
                    <a:extLst>
                      <a:ext uri="{FF2B5EF4-FFF2-40B4-BE49-F238E27FC236}">
                        <a16:creationId xmlns:a16="http://schemas.microsoft.com/office/drawing/2014/main" id="{1D2CF648-DDEE-A60E-7674-081CC63A31D1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2"/>
                    <a:ext cx="3249605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서로의 다름을 존중해야 하는 이유는 무엇일까</a:t>
                    </a:r>
                    <a:r>
                      <a:rPr lang="en-US" altLang="ko-KR" sz="1150" dirty="0"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(2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영역으로 이동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16" name="자유형: 도형 215">
                    <a:extLst>
                      <a:ext uri="{FF2B5EF4-FFF2-40B4-BE49-F238E27FC236}">
                        <a16:creationId xmlns:a16="http://schemas.microsoft.com/office/drawing/2014/main" id="{F265B287-F31B-6FD7-914D-318EB2B071C3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A4ED8A44-021C-E2D7-4F6C-C6554A8DA862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18" name="자유형: 도형 217">
                    <a:extLst>
                      <a:ext uri="{FF2B5EF4-FFF2-40B4-BE49-F238E27FC236}">
                        <a16:creationId xmlns:a16="http://schemas.microsoft.com/office/drawing/2014/main" id="{087830DB-36BC-2847-8654-F9D69370EC16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192" name="사각형: 둥근 위쪽 모서리 191">
                <a:extLst>
                  <a:ext uri="{FF2B5EF4-FFF2-40B4-BE49-F238E27FC236}">
                    <a16:creationId xmlns:a16="http://schemas.microsoft.com/office/drawing/2014/main" id="{990565E9-8D3C-C228-0F66-712FB832DD96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F0A347EF-B1D9-AC25-3163-BF590185C4D6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9480C5EB-2D1B-57BE-3B77-F8B50EFE2FFB}"/>
                  </a:ext>
                </a:extLst>
              </p:cNvPr>
              <p:cNvSpPr txBox="1"/>
              <p:nvPr/>
            </p:nvSpPr>
            <p:spPr>
              <a:xfrm>
                <a:off x="1886546" y="4601173"/>
                <a:ext cx="5634556" cy="103874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인권이라는 표현을 직접 드러내며 인권 문제에 대한 관심 고취</a:t>
                </a:r>
              </a:p>
              <a:p>
                <a:r>
                  <a:rPr lang="ko-KR" altLang="en-US" sz="1150" dirty="0"/>
                  <a:t>공공장소에서의 준법의식을 확장하여 정의로운 공동체를 위한 행동에 관한 탐구과정 강조 </a:t>
                </a:r>
                <a:br>
                  <a:rPr lang="en-US" altLang="ko-KR" sz="1150" dirty="0"/>
                </a:b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(3,4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학년군 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  <a:sym typeface="나눔스퀘어라운드 Bold" panose="05000000000000000000" pitchFamily="2" charset="2"/>
                  </a:rPr>
                  <a:t>→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 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5,6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학년군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)</a:t>
                </a:r>
              </a:p>
              <a:p>
                <a:r>
                  <a:rPr lang="ko-KR" altLang="en-US" sz="1150" dirty="0"/>
                  <a:t>사랑이라는 가치 </a:t>
                </a:r>
                <a:r>
                  <a:rPr lang="en-US" altLang="ko-KR" sz="1150" dirty="0"/>
                  <a:t>· </a:t>
                </a:r>
                <a:r>
                  <a:rPr lang="ko-KR" altLang="en-US" sz="1150" dirty="0"/>
                  <a:t>덕목을 직접적으로 제시하며 인류애 강조</a:t>
                </a:r>
              </a:p>
              <a:p>
                <a:r>
                  <a:rPr lang="ko-KR" altLang="en-US" sz="1150" dirty="0"/>
                  <a:t>차이 존중과 관련된 내용은 </a:t>
                </a:r>
                <a:r>
                  <a:rPr lang="en-US" altLang="ko-KR" sz="1150" dirty="0"/>
                  <a:t>2</a:t>
                </a:r>
                <a:r>
                  <a:rPr lang="ko-KR" altLang="en-US" sz="1150" dirty="0"/>
                  <a:t>영역으로 이동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1577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3C50327E-70B7-E99A-C96F-B01037620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670828"/>
              </p:ext>
            </p:extLst>
          </p:nvPr>
        </p:nvGraphicFramePr>
        <p:xfrm>
          <a:off x="435470" y="2979851"/>
          <a:ext cx="8273065" cy="318869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149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817263">
                  <a:extLst>
                    <a:ext uri="{9D8B030D-6E8A-4147-A177-3AD203B41FA5}">
                      <a16:colId xmlns:a16="http://schemas.microsoft.com/office/drawing/2014/main" val="1456102621"/>
                    </a:ext>
                  </a:extLst>
                </a:gridCol>
              </a:tblGrid>
              <a:tr h="28401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401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78FD8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4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78FD8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72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생명은 왜 소중할까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인간과 자연이 함께 살아야 하는 이유는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환경 위기를 극복하기 위해 어떻게 해야 하는가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지속가능한 삶이란 무엇일까</a:t>
                      </a:r>
                      <a:r>
                        <a:rPr lang="en-US" altLang="ko-KR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중학교 도덕과</a:t>
                      </a:r>
                      <a:endParaRPr lang="en-US" altLang="ko-KR" sz="1100" b="0" kern="1200" spc="-2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8FD8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8726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생명 경시 사례 조사하기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자연과 공생하기 위해 자신이 할 수 있는 일 탐색하기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환경 위기를 극복하기 위한 방안 살펴보기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미래 세대의 권리를 지키기 위한 계획 세우기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8726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생명에 대한 존중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생태 감수성 함양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환경 위기를 극복하는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100" b="0" kern="1200" spc="-2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미래 세대에 대한 책임의식 함양</a:t>
                      </a:r>
                    </a:p>
                  </a:txBody>
                  <a:tcPr marL="72000" marR="72000" marT="36000" marB="36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pic>
        <p:nvPicPr>
          <p:cNvPr id="35" name="그림 34">
            <a:extLst>
              <a:ext uri="{FF2B5EF4-FFF2-40B4-BE49-F238E27FC236}">
                <a16:creationId xmlns:a16="http://schemas.microsoft.com/office/drawing/2014/main" id="{93E68FE3-8F35-3C50-BC4A-34AA9CCD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369" y="1099185"/>
            <a:ext cx="1116000" cy="251273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6E960E3C-C96A-7CAB-E763-82CEF082294E}"/>
              </a:ext>
            </a:extLst>
          </p:cNvPr>
          <p:cNvGrpSpPr/>
          <p:nvPr/>
        </p:nvGrpSpPr>
        <p:grpSpPr>
          <a:xfrm>
            <a:off x="6164024" y="1234270"/>
            <a:ext cx="1337639" cy="642486"/>
            <a:chOff x="6597927" y="1129189"/>
            <a:chExt cx="1337639" cy="6424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9D9239B-2FE6-9CA5-A11A-935319C73E65}"/>
                </a:ext>
              </a:extLst>
            </p:cNvPr>
            <p:cNvSpPr txBox="1"/>
            <p:nvPr/>
          </p:nvSpPr>
          <p:spPr>
            <a:xfrm>
              <a:off x="6789050" y="1337704"/>
              <a:ext cx="95539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algn="ctr"/>
              <a:r>
                <a:rPr lang="ko-KR" altLang="en-US" sz="1300" dirty="0">
                  <a:solidFill>
                    <a:srgbClr val="00A99D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환경윤리 확대</a:t>
              </a: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0843AD6-5A46-3786-F992-5886EEF8FB7A}"/>
                </a:ext>
              </a:extLst>
            </p:cNvPr>
            <p:cNvGrpSpPr/>
            <p:nvPr/>
          </p:nvGrpSpPr>
          <p:grpSpPr>
            <a:xfrm>
              <a:off x="6597927" y="1129189"/>
              <a:ext cx="1337639" cy="642486"/>
              <a:chOff x="2043096" y="2643282"/>
              <a:chExt cx="5060499" cy="1568838"/>
            </a:xfrm>
            <a:solidFill>
              <a:srgbClr val="00A99D"/>
            </a:solidFill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EB8E0CCF-CD76-BCF9-97BA-5501C5C65992}"/>
                  </a:ext>
                </a:extLst>
              </p:cNvPr>
              <p:cNvSpPr/>
              <p:nvPr/>
            </p:nvSpPr>
            <p:spPr>
              <a:xfrm>
                <a:off x="4597050" y="2730340"/>
                <a:ext cx="84" cy="127"/>
              </a:xfrm>
              <a:custGeom>
                <a:avLst/>
                <a:gdLst>
                  <a:gd name="connsiteX0" fmla="*/ 0 w 84"/>
                  <a:gd name="connsiteY0" fmla="*/ 0 h 127"/>
                  <a:gd name="connsiteX1" fmla="*/ 0 w 84"/>
                  <a:gd name="connsiteY1" fmla="*/ 0 h 127"/>
                  <a:gd name="connsiteX2" fmla="*/ 0 w 84"/>
                  <a:gd name="connsiteY2" fmla="*/ 0 h 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" h="12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90" y="286"/>
                      <a:pt x="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2228CD9F-AE8A-1605-77FF-C593179FE149}"/>
                  </a:ext>
                </a:extLst>
              </p:cNvPr>
              <p:cNvSpPr/>
              <p:nvPr/>
            </p:nvSpPr>
            <p:spPr>
              <a:xfrm>
                <a:off x="2043096" y="2643282"/>
                <a:ext cx="5060499" cy="1568838"/>
              </a:xfrm>
              <a:custGeom>
                <a:avLst/>
                <a:gdLst>
                  <a:gd name="connsiteX0" fmla="*/ 5059791 w 5060499"/>
                  <a:gd name="connsiteY0" fmla="*/ 857441 h 1568838"/>
                  <a:gd name="connsiteX1" fmla="*/ 5058553 w 5060499"/>
                  <a:gd name="connsiteY1" fmla="*/ 788099 h 1568838"/>
                  <a:gd name="connsiteX2" fmla="*/ 5043503 w 5060499"/>
                  <a:gd name="connsiteY2" fmla="*/ 738473 h 1568838"/>
                  <a:gd name="connsiteX3" fmla="*/ 5011118 w 5060499"/>
                  <a:gd name="connsiteY3" fmla="*/ 677037 h 1568838"/>
                  <a:gd name="connsiteX4" fmla="*/ 4969780 w 5060499"/>
                  <a:gd name="connsiteY4" fmla="*/ 630460 h 1568838"/>
                  <a:gd name="connsiteX5" fmla="*/ 4895008 w 5060499"/>
                  <a:gd name="connsiteY5" fmla="*/ 542449 h 1568838"/>
                  <a:gd name="connsiteX6" fmla="*/ 4855575 w 5060499"/>
                  <a:gd name="connsiteY6" fmla="*/ 507873 h 1568838"/>
                  <a:gd name="connsiteX7" fmla="*/ 4824143 w 5060499"/>
                  <a:gd name="connsiteY7" fmla="*/ 488252 h 1568838"/>
                  <a:gd name="connsiteX8" fmla="*/ 4825381 w 5060499"/>
                  <a:gd name="connsiteY8" fmla="*/ 472916 h 1568838"/>
                  <a:gd name="connsiteX9" fmla="*/ 4821666 w 5060499"/>
                  <a:gd name="connsiteY9" fmla="*/ 472345 h 1568838"/>
                  <a:gd name="connsiteX10" fmla="*/ 4815284 w 5060499"/>
                  <a:gd name="connsiteY10" fmla="*/ 484442 h 1568838"/>
                  <a:gd name="connsiteX11" fmla="*/ 4814618 w 5060499"/>
                  <a:gd name="connsiteY11" fmla="*/ 461677 h 1568838"/>
                  <a:gd name="connsiteX12" fmla="*/ 4681172 w 5060499"/>
                  <a:gd name="connsiteY12" fmla="*/ 373761 h 1568838"/>
                  <a:gd name="connsiteX13" fmla="*/ 4675457 w 5060499"/>
                  <a:gd name="connsiteY13" fmla="*/ 381572 h 1568838"/>
                  <a:gd name="connsiteX14" fmla="*/ 4669361 w 5060499"/>
                  <a:gd name="connsiteY14" fmla="*/ 376428 h 1568838"/>
                  <a:gd name="connsiteX15" fmla="*/ 4659265 w 5060499"/>
                  <a:gd name="connsiteY15" fmla="*/ 363760 h 1568838"/>
                  <a:gd name="connsiteX16" fmla="*/ 4622498 w 5060499"/>
                  <a:gd name="connsiteY16" fmla="*/ 348425 h 1568838"/>
                  <a:gd name="connsiteX17" fmla="*/ 4592495 w 5060499"/>
                  <a:gd name="connsiteY17" fmla="*/ 330422 h 1568838"/>
                  <a:gd name="connsiteX18" fmla="*/ 4565729 w 5060499"/>
                  <a:gd name="connsiteY18" fmla="*/ 321850 h 1568838"/>
                  <a:gd name="connsiteX19" fmla="*/ 4531535 w 5060499"/>
                  <a:gd name="connsiteY19" fmla="*/ 303467 h 1568838"/>
                  <a:gd name="connsiteX20" fmla="*/ 4531535 w 5060499"/>
                  <a:gd name="connsiteY20" fmla="*/ 316611 h 1568838"/>
                  <a:gd name="connsiteX21" fmla="*/ 4526677 w 5060499"/>
                  <a:gd name="connsiteY21" fmla="*/ 317373 h 1568838"/>
                  <a:gd name="connsiteX22" fmla="*/ 4521438 w 5060499"/>
                  <a:gd name="connsiteY22" fmla="*/ 300895 h 1568838"/>
                  <a:gd name="connsiteX23" fmla="*/ 4506579 w 5060499"/>
                  <a:gd name="connsiteY23" fmla="*/ 295370 h 1568838"/>
                  <a:gd name="connsiteX24" fmla="*/ 4496102 w 5060499"/>
                  <a:gd name="connsiteY24" fmla="*/ 299561 h 1568838"/>
                  <a:gd name="connsiteX25" fmla="*/ 4461812 w 5060499"/>
                  <a:gd name="connsiteY25" fmla="*/ 294799 h 1568838"/>
                  <a:gd name="connsiteX26" fmla="*/ 4455620 w 5060499"/>
                  <a:gd name="connsiteY26" fmla="*/ 290036 h 1568838"/>
                  <a:gd name="connsiteX27" fmla="*/ 4443047 w 5060499"/>
                  <a:gd name="connsiteY27" fmla="*/ 282131 h 1568838"/>
                  <a:gd name="connsiteX28" fmla="*/ 4438190 w 5060499"/>
                  <a:gd name="connsiteY28" fmla="*/ 284798 h 1568838"/>
                  <a:gd name="connsiteX29" fmla="*/ 4439809 w 5060499"/>
                  <a:gd name="connsiteY29" fmla="*/ 270605 h 1568838"/>
                  <a:gd name="connsiteX30" fmla="*/ 4422569 w 5060499"/>
                  <a:gd name="connsiteY30" fmla="*/ 261271 h 1568838"/>
                  <a:gd name="connsiteX31" fmla="*/ 4417901 w 5060499"/>
                  <a:gd name="connsiteY31" fmla="*/ 268415 h 1568838"/>
                  <a:gd name="connsiteX32" fmla="*/ 4434094 w 5060499"/>
                  <a:gd name="connsiteY32" fmla="*/ 269748 h 1568838"/>
                  <a:gd name="connsiteX33" fmla="*/ 4402280 w 5060499"/>
                  <a:gd name="connsiteY33" fmla="*/ 263652 h 1568838"/>
                  <a:gd name="connsiteX34" fmla="*/ 4378658 w 5060499"/>
                  <a:gd name="connsiteY34" fmla="*/ 243459 h 1568838"/>
                  <a:gd name="connsiteX35" fmla="*/ 4372372 w 5060499"/>
                  <a:gd name="connsiteY35" fmla="*/ 246602 h 1568838"/>
                  <a:gd name="connsiteX36" fmla="*/ 4375896 w 5060499"/>
                  <a:gd name="connsiteY36" fmla="*/ 261366 h 1568838"/>
                  <a:gd name="connsiteX37" fmla="*/ 4364942 w 5060499"/>
                  <a:gd name="connsiteY37" fmla="*/ 256985 h 1568838"/>
                  <a:gd name="connsiteX38" fmla="*/ 4366657 w 5060499"/>
                  <a:gd name="connsiteY38" fmla="*/ 246126 h 1568838"/>
                  <a:gd name="connsiteX39" fmla="*/ 4342463 w 5060499"/>
                  <a:gd name="connsiteY39" fmla="*/ 229553 h 1568838"/>
                  <a:gd name="connsiteX40" fmla="*/ 4340749 w 5060499"/>
                  <a:gd name="connsiteY40" fmla="*/ 250031 h 1568838"/>
                  <a:gd name="connsiteX41" fmla="*/ 4337796 w 5060499"/>
                  <a:gd name="connsiteY41" fmla="*/ 227838 h 1568838"/>
                  <a:gd name="connsiteX42" fmla="*/ 4101862 w 5060499"/>
                  <a:gd name="connsiteY42" fmla="*/ 157639 h 1568838"/>
                  <a:gd name="connsiteX43" fmla="*/ 4102338 w 5060499"/>
                  <a:gd name="connsiteY43" fmla="*/ 168402 h 1568838"/>
                  <a:gd name="connsiteX44" fmla="*/ 4089384 w 5060499"/>
                  <a:gd name="connsiteY44" fmla="*/ 173355 h 1568838"/>
                  <a:gd name="connsiteX45" fmla="*/ 4034901 w 5060499"/>
                  <a:gd name="connsiteY45" fmla="*/ 160973 h 1568838"/>
                  <a:gd name="connsiteX46" fmla="*/ 4025757 w 5060499"/>
                  <a:gd name="connsiteY46" fmla="*/ 153353 h 1568838"/>
                  <a:gd name="connsiteX47" fmla="*/ 4010612 w 5060499"/>
                  <a:gd name="connsiteY47" fmla="*/ 139160 h 1568838"/>
                  <a:gd name="connsiteX48" fmla="*/ 3980323 w 5060499"/>
                  <a:gd name="connsiteY48" fmla="*/ 130874 h 1568838"/>
                  <a:gd name="connsiteX49" fmla="*/ 3948985 w 5060499"/>
                  <a:gd name="connsiteY49" fmla="*/ 122968 h 1568838"/>
                  <a:gd name="connsiteX50" fmla="*/ 3942699 w 5060499"/>
                  <a:gd name="connsiteY50" fmla="*/ 123920 h 1568838"/>
                  <a:gd name="connsiteX51" fmla="*/ 3947271 w 5060499"/>
                  <a:gd name="connsiteY51" fmla="*/ 138398 h 1568838"/>
                  <a:gd name="connsiteX52" fmla="*/ 3916315 w 5060499"/>
                  <a:gd name="connsiteY52" fmla="*/ 133445 h 1568838"/>
                  <a:gd name="connsiteX53" fmla="*/ 3928507 w 5060499"/>
                  <a:gd name="connsiteY53" fmla="*/ 128683 h 1568838"/>
                  <a:gd name="connsiteX54" fmla="*/ 3937746 w 5060499"/>
                  <a:gd name="connsiteY54" fmla="*/ 123158 h 1568838"/>
                  <a:gd name="connsiteX55" fmla="*/ 3934698 w 5060499"/>
                  <a:gd name="connsiteY55" fmla="*/ 119729 h 1568838"/>
                  <a:gd name="connsiteX56" fmla="*/ 3924506 w 5060499"/>
                  <a:gd name="connsiteY56" fmla="*/ 124206 h 1568838"/>
                  <a:gd name="connsiteX57" fmla="*/ 3895169 w 5060499"/>
                  <a:gd name="connsiteY57" fmla="*/ 112871 h 1568838"/>
                  <a:gd name="connsiteX58" fmla="*/ 3887168 w 5060499"/>
                  <a:gd name="connsiteY58" fmla="*/ 123920 h 1568838"/>
                  <a:gd name="connsiteX59" fmla="*/ 3858688 w 5060499"/>
                  <a:gd name="connsiteY59" fmla="*/ 110109 h 1568838"/>
                  <a:gd name="connsiteX60" fmla="*/ 3866880 w 5060499"/>
                  <a:gd name="connsiteY60" fmla="*/ 114300 h 1568838"/>
                  <a:gd name="connsiteX61" fmla="*/ 3865927 w 5060499"/>
                  <a:gd name="connsiteY61" fmla="*/ 116967 h 1568838"/>
                  <a:gd name="connsiteX62" fmla="*/ 3843925 w 5060499"/>
                  <a:gd name="connsiteY62" fmla="*/ 114110 h 1568838"/>
                  <a:gd name="connsiteX63" fmla="*/ 3851259 w 5060499"/>
                  <a:gd name="connsiteY63" fmla="*/ 104013 h 1568838"/>
                  <a:gd name="connsiteX64" fmla="*/ 3823636 w 5060499"/>
                  <a:gd name="connsiteY64" fmla="*/ 100108 h 1568838"/>
                  <a:gd name="connsiteX65" fmla="*/ 3822684 w 5060499"/>
                  <a:gd name="connsiteY65" fmla="*/ 111633 h 1568838"/>
                  <a:gd name="connsiteX66" fmla="*/ 3808492 w 5060499"/>
                  <a:gd name="connsiteY66" fmla="*/ 104775 h 1568838"/>
                  <a:gd name="connsiteX67" fmla="*/ 3792775 w 5060499"/>
                  <a:gd name="connsiteY67" fmla="*/ 95917 h 1568838"/>
                  <a:gd name="connsiteX68" fmla="*/ 3733340 w 5060499"/>
                  <a:gd name="connsiteY68" fmla="*/ 82963 h 1568838"/>
                  <a:gd name="connsiteX69" fmla="*/ 3723338 w 5060499"/>
                  <a:gd name="connsiteY69" fmla="*/ 97631 h 1568838"/>
                  <a:gd name="connsiteX70" fmla="*/ 3719528 w 5060499"/>
                  <a:gd name="connsiteY70" fmla="*/ 95726 h 1568838"/>
                  <a:gd name="connsiteX71" fmla="*/ 3705241 w 5060499"/>
                  <a:gd name="connsiteY71" fmla="*/ 79915 h 1568838"/>
                  <a:gd name="connsiteX72" fmla="*/ 3695240 w 5060499"/>
                  <a:gd name="connsiteY72" fmla="*/ 77343 h 1568838"/>
                  <a:gd name="connsiteX73" fmla="*/ 3621802 w 5060499"/>
                  <a:gd name="connsiteY73" fmla="*/ 67151 h 1568838"/>
                  <a:gd name="connsiteX74" fmla="*/ 3588274 w 5060499"/>
                  <a:gd name="connsiteY74" fmla="*/ 61246 h 1568838"/>
                  <a:gd name="connsiteX75" fmla="*/ 3584273 w 5060499"/>
                  <a:gd name="connsiteY75" fmla="*/ 71152 h 1568838"/>
                  <a:gd name="connsiteX76" fmla="*/ 3560842 w 5060499"/>
                  <a:gd name="connsiteY76" fmla="*/ 58579 h 1568838"/>
                  <a:gd name="connsiteX77" fmla="*/ 3539887 w 5060499"/>
                  <a:gd name="connsiteY77" fmla="*/ 53816 h 1568838"/>
                  <a:gd name="connsiteX78" fmla="*/ 3369866 w 5060499"/>
                  <a:gd name="connsiteY78" fmla="*/ 39624 h 1568838"/>
                  <a:gd name="connsiteX79" fmla="*/ 3372056 w 5060499"/>
                  <a:gd name="connsiteY79" fmla="*/ 54102 h 1568838"/>
                  <a:gd name="connsiteX80" fmla="*/ 3348244 w 5060499"/>
                  <a:gd name="connsiteY80" fmla="*/ 37814 h 1568838"/>
                  <a:gd name="connsiteX81" fmla="*/ 3320431 w 5060499"/>
                  <a:gd name="connsiteY81" fmla="*/ 35528 h 1568838"/>
                  <a:gd name="connsiteX82" fmla="*/ 3316049 w 5060499"/>
                  <a:gd name="connsiteY82" fmla="*/ 51340 h 1568838"/>
                  <a:gd name="connsiteX83" fmla="*/ 3303571 w 5060499"/>
                  <a:gd name="connsiteY83" fmla="*/ 47054 h 1568838"/>
                  <a:gd name="connsiteX84" fmla="*/ 3257851 w 5060499"/>
                  <a:gd name="connsiteY84" fmla="*/ 46101 h 1568838"/>
                  <a:gd name="connsiteX85" fmla="*/ 3181270 w 5060499"/>
                  <a:gd name="connsiteY85" fmla="*/ 39910 h 1568838"/>
                  <a:gd name="connsiteX86" fmla="*/ 3064303 w 5060499"/>
                  <a:gd name="connsiteY86" fmla="*/ 32195 h 1568838"/>
                  <a:gd name="connsiteX87" fmla="*/ 3041443 w 5060499"/>
                  <a:gd name="connsiteY87" fmla="*/ 27813 h 1568838"/>
                  <a:gd name="connsiteX88" fmla="*/ 3028680 w 5060499"/>
                  <a:gd name="connsiteY88" fmla="*/ 30004 h 1568838"/>
                  <a:gd name="connsiteX89" fmla="*/ 3027823 w 5060499"/>
                  <a:gd name="connsiteY89" fmla="*/ 17431 h 1568838"/>
                  <a:gd name="connsiteX90" fmla="*/ 3021155 w 5060499"/>
                  <a:gd name="connsiteY90" fmla="*/ 26575 h 1568838"/>
                  <a:gd name="connsiteX91" fmla="*/ 3018202 w 5060499"/>
                  <a:gd name="connsiteY91" fmla="*/ 30099 h 1568838"/>
                  <a:gd name="connsiteX92" fmla="*/ 3013535 w 5060499"/>
                  <a:gd name="connsiteY92" fmla="*/ 28099 h 1568838"/>
                  <a:gd name="connsiteX93" fmla="*/ 3008582 w 5060499"/>
                  <a:gd name="connsiteY93" fmla="*/ 27432 h 1568838"/>
                  <a:gd name="connsiteX94" fmla="*/ 2998295 w 5060499"/>
                  <a:gd name="connsiteY94" fmla="*/ 26765 h 1568838"/>
                  <a:gd name="connsiteX95" fmla="*/ 2988961 w 5060499"/>
                  <a:gd name="connsiteY95" fmla="*/ 24670 h 1568838"/>
                  <a:gd name="connsiteX96" fmla="*/ 2975911 w 5060499"/>
                  <a:gd name="connsiteY96" fmla="*/ 24575 h 1568838"/>
                  <a:gd name="connsiteX97" fmla="*/ 2941336 w 5060499"/>
                  <a:gd name="connsiteY97" fmla="*/ 10097 h 1568838"/>
                  <a:gd name="connsiteX98" fmla="*/ 2939717 w 5060499"/>
                  <a:gd name="connsiteY98" fmla="*/ 28956 h 1568838"/>
                  <a:gd name="connsiteX99" fmla="*/ 2929239 w 5060499"/>
                  <a:gd name="connsiteY99" fmla="*/ 21241 h 1568838"/>
                  <a:gd name="connsiteX100" fmla="*/ 2909617 w 5060499"/>
                  <a:gd name="connsiteY100" fmla="*/ 10097 h 1568838"/>
                  <a:gd name="connsiteX101" fmla="*/ 2854468 w 5060499"/>
                  <a:gd name="connsiteY101" fmla="*/ 7525 h 1568838"/>
                  <a:gd name="connsiteX102" fmla="*/ 2828560 w 5060499"/>
                  <a:gd name="connsiteY102" fmla="*/ 7144 h 1568838"/>
                  <a:gd name="connsiteX103" fmla="*/ 2810081 w 5060499"/>
                  <a:gd name="connsiteY103" fmla="*/ 10478 h 1568838"/>
                  <a:gd name="connsiteX104" fmla="*/ 2809319 w 5060499"/>
                  <a:gd name="connsiteY104" fmla="*/ 7334 h 1568838"/>
                  <a:gd name="connsiteX105" fmla="*/ 2794841 w 5060499"/>
                  <a:gd name="connsiteY105" fmla="*/ 20765 h 1568838"/>
                  <a:gd name="connsiteX106" fmla="*/ 2783697 w 5060499"/>
                  <a:gd name="connsiteY106" fmla="*/ 5239 h 1568838"/>
                  <a:gd name="connsiteX107" fmla="*/ 2758932 w 5060499"/>
                  <a:gd name="connsiteY107" fmla="*/ 10192 h 1568838"/>
                  <a:gd name="connsiteX108" fmla="*/ 2756170 w 5060499"/>
                  <a:gd name="connsiteY108" fmla="*/ 8858 h 1568838"/>
                  <a:gd name="connsiteX109" fmla="*/ 2727500 w 5060499"/>
                  <a:gd name="connsiteY109" fmla="*/ 15335 h 1568838"/>
                  <a:gd name="connsiteX110" fmla="*/ 2712355 w 5060499"/>
                  <a:gd name="connsiteY110" fmla="*/ 4096 h 1568838"/>
                  <a:gd name="connsiteX111" fmla="*/ 2692162 w 5060499"/>
                  <a:gd name="connsiteY111" fmla="*/ 6191 h 1568838"/>
                  <a:gd name="connsiteX112" fmla="*/ 2688923 w 5060499"/>
                  <a:gd name="connsiteY112" fmla="*/ 13907 h 1568838"/>
                  <a:gd name="connsiteX113" fmla="*/ 2687018 w 5060499"/>
                  <a:gd name="connsiteY113" fmla="*/ 10478 h 1568838"/>
                  <a:gd name="connsiteX114" fmla="*/ 2660539 w 5060499"/>
                  <a:gd name="connsiteY114" fmla="*/ 17907 h 1568838"/>
                  <a:gd name="connsiteX115" fmla="*/ 2653871 w 5060499"/>
                  <a:gd name="connsiteY115" fmla="*/ 7430 h 1568838"/>
                  <a:gd name="connsiteX116" fmla="*/ 2654443 w 5060499"/>
                  <a:gd name="connsiteY116" fmla="*/ 16955 h 1568838"/>
                  <a:gd name="connsiteX117" fmla="*/ 2648823 w 5060499"/>
                  <a:gd name="connsiteY117" fmla="*/ 17431 h 1568838"/>
                  <a:gd name="connsiteX118" fmla="*/ 2646442 w 5060499"/>
                  <a:gd name="connsiteY118" fmla="*/ 5524 h 1568838"/>
                  <a:gd name="connsiteX119" fmla="*/ 2614438 w 5060499"/>
                  <a:gd name="connsiteY119" fmla="*/ 2953 h 1568838"/>
                  <a:gd name="connsiteX120" fmla="*/ 2596054 w 5060499"/>
                  <a:gd name="connsiteY120" fmla="*/ 13811 h 1568838"/>
                  <a:gd name="connsiteX121" fmla="*/ 2572813 w 5060499"/>
                  <a:gd name="connsiteY121" fmla="*/ 10192 h 1568838"/>
                  <a:gd name="connsiteX122" fmla="*/ 2559193 w 5060499"/>
                  <a:gd name="connsiteY122" fmla="*/ 16859 h 1568838"/>
                  <a:gd name="connsiteX123" fmla="*/ 2530618 w 5060499"/>
                  <a:gd name="connsiteY123" fmla="*/ 14859 h 1568838"/>
                  <a:gd name="connsiteX124" fmla="*/ 2535190 w 5060499"/>
                  <a:gd name="connsiteY124" fmla="*/ 3048 h 1568838"/>
                  <a:gd name="connsiteX125" fmla="*/ 2532142 w 5060499"/>
                  <a:gd name="connsiteY125" fmla="*/ 0 h 1568838"/>
                  <a:gd name="connsiteX126" fmla="*/ 2524617 w 5060499"/>
                  <a:gd name="connsiteY126" fmla="*/ 9049 h 1568838"/>
                  <a:gd name="connsiteX127" fmla="*/ 2500138 w 5060499"/>
                  <a:gd name="connsiteY127" fmla="*/ 4667 h 1568838"/>
                  <a:gd name="connsiteX128" fmla="*/ 2489660 w 5060499"/>
                  <a:gd name="connsiteY128" fmla="*/ 3905 h 1568838"/>
                  <a:gd name="connsiteX129" fmla="*/ 2493756 w 5060499"/>
                  <a:gd name="connsiteY129" fmla="*/ 12954 h 1568838"/>
                  <a:gd name="connsiteX130" fmla="*/ 2479087 w 5060499"/>
                  <a:gd name="connsiteY130" fmla="*/ 10478 h 1568838"/>
                  <a:gd name="connsiteX131" fmla="*/ 2464705 w 5060499"/>
                  <a:gd name="connsiteY131" fmla="*/ 1619 h 1568838"/>
                  <a:gd name="connsiteX132" fmla="*/ 2466134 w 5060499"/>
                  <a:gd name="connsiteY132" fmla="*/ 12478 h 1568838"/>
                  <a:gd name="connsiteX133" fmla="*/ 2454037 w 5060499"/>
                  <a:gd name="connsiteY133" fmla="*/ 2953 h 1568838"/>
                  <a:gd name="connsiteX134" fmla="*/ 2444607 w 5060499"/>
                  <a:gd name="connsiteY134" fmla="*/ 15716 h 1568838"/>
                  <a:gd name="connsiteX135" fmla="*/ 2443750 w 5060499"/>
                  <a:gd name="connsiteY135" fmla="*/ 7715 h 1568838"/>
                  <a:gd name="connsiteX136" fmla="*/ 2420794 w 5060499"/>
                  <a:gd name="connsiteY136" fmla="*/ 3810 h 1568838"/>
                  <a:gd name="connsiteX137" fmla="*/ 2394696 w 5060499"/>
                  <a:gd name="connsiteY137" fmla="*/ 8287 h 1568838"/>
                  <a:gd name="connsiteX138" fmla="*/ 2372503 w 5060499"/>
                  <a:gd name="connsiteY138" fmla="*/ 3524 h 1568838"/>
                  <a:gd name="connsiteX139" fmla="*/ 2367740 w 5060499"/>
                  <a:gd name="connsiteY139" fmla="*/ 17336 h 1568838"/>
                  <a:gd name="connsiteX140" fmla="*/ 2364692 w 5060499"/>
                  <a:gd name="connsiteY140" fmla="*/ 16764 h 1568838"/>
                  <a:gd name="connsiteX141" fmla="*/ 2365645 w 5060499"/>
                  <a:gd name="connsiteY141" fmla="*/ 5239 h 1568838"/>
                  <a:gd name="connsiteX142" fmla="*/ 2339546 w 5060499"/>
                  <a:gd name="connsiteY142" fmla="*/ 5429 h 1568838"/>
                  <a:gd name="connsiteX143" fmla="*/ 2290778 w 5060499"/>
                  <a:gd name="connsiteY143" fmla="*/ 16859 h 1568838"/>
                  <a:gd name="connsiteX144" fmla="*/ 2276491 w 5060499"/>
                  <a:gd name="connsiteY144" fmla="*/ 6763 h 1568838"/>
                  <a:gd name="connsiteX145" fmla="*/ 2259631 w 5060499"/>
                  <a:gd name="connsiteY145" fmla="*/ 7906 h 1568838"/>
                  <a:gd name="connsiteX146" fmla="*/ 2251916 w 5060499"/>
                  <a:gd name="connsiteY146" fmla="*/ 11621 h 1568838"/>
                  <a:gd name="connsiteX147" fmla="*/ 2231818 w 5060499"/>
                  <a:gd name="connsiteY147" fmla="*/ 8954 h 1568838"/>
                  <a:gd name="connsiteX148" fmla="*/ 2210673 w 5060499"/>
                  <a:gd name="connsiteY148" fmla="*/ 10859 h 1568838"/>
                  <a:gd name="connsiteX149" fmla="*/ 2168382 w 5060499"/>
                  <a:gd name="connsiteY149" fmla="*/ 10573 h 1568838"/>
                  <a:gd name="connsiteX150" fmla="*/ 2125138 w 5060499"/>
                  <a:gd name="connsiteY150" fmla="*/ 15716 h 1568838"/>
                  <a:gd name="connsiteX151" fmla="*/ 2103802 w 5060499"/>
                  <a:gd name="connsiteY151" fmla="*/ 16002 h 1568838"/>
                  <a:gd name="connsiteX152" fmla="*/ 2064274 w 5060499"/>
                  <a:gd name="connsiteY152" fmla="*/ 20860 h 1568838"/>
                  <a:gd name="connsiteX153" fmla="*/ 2056844 w 5060499"/>
                  <a:gd name="connsiteY153" fmla="*/ 15621 h 1568838"/>
                  <a:gd name="connsiteX154" fmla="*/ 2018554 w 5060499"/>
                  <a:gd name="connsiteY154" fmla="*/ 19050 h 1568838"/>
                  <a:gd name="connsiteX155" fmla="*/ 1987883 w 5060499"/>
                  <a:gd name="connsiteY155" fmla="*/ 20574 h 1568838"/>
                  <a:gd name="connsiteX156" fmla="*/ 1972262 w 5060499"/>
                  <a:gd name="connsiteY156" fmla="*/ 26956 h 1568838"/>
                  <a:gd name="connsiteX157" fmla="*/ 1931305 w 5060499"/>
                  <a:gd name="connsiteY157" fmla="*/ 33719 h 1568838"/>
                  <a:gd name="connsiteX158" fmla="*/ 1931019 w 5060499"/>
                  <a:gd name="connsiteY158" fmla="*/ 19145 h 1568838"/>
                  <a:gd name="connsiteX159" fmla="*/ 1877203 w 5060499"/>
                  <a:gd name="connsiteY159" fmla="*/ 27908 h 1568838"/>
                  <a:gd name="connsiteX160" fmla="*/ 1858153 w 5060499"/>
                  <a:gd name="connsiteY160" fmla="*/ 28861 h 1568838"/>
                  <a:gd name="connsiteX161" fmla="*/ 1824148 w 5060499"/>
                  <a:gd name="connsiteY161" fmla="*/ 32957 h 1568838"/>
                  <a:gd name="connsiteX162" fmla="*/ 1819195 w 5060499"/>
                  <a:gd name="connsiteY162" fmla="*/ 31242 h 1568838"/>
                  <a:gd name="connsiteX163" fmla="*/ 1779762 w 5060499"/>
                  <a:gd name="connsiteY163" fmla="*/ 34671 h 1568838"/>
                  <a:gd name="connsiteX164" fmla="*/ 1775380 w 5060499"/>
                  <a:gd name="connsiteY164" fmla="*/ 36100 h 1568838"/>
                  <a:gd name="connsiteX165" fmla="*/ 1760331 w 5060499"/>
                  <a:gd name="connsiteY165" fmla="*/ 39338 h 1568838"/>
                  <a:gd name="connsiteX166" fmla="*/ 1748329 w 5060499"/>
                  <a:gd name="connsiteY166" fmla="*/ 42577 h 1568838"/>
                  <a:gd name="connsiteX167" fmla="*/ 1725374 w 5060499"/>
                  <a:gd name="connsiteY167" fmla="*/ 49625 h 1568838"/>
                  <a:gd name="connsiteX168" fmla="*/ 1707181 w 5060499"/>
                  <a:gd name="connsiteY168" fmla="*/ 43244 h 1568838"/>
                  <a:gd name="connsiteX169" fmla="*/ 1690894 w 5060499"/>
                  <a:gd name="connsiteY169" fmla="*/ 44196 h 1568838"/>
                  <a:gd name="connsiteX170" fmla="*/ 1673082 w 5060499"/>
                  <a:gd name="connsiteY170" fmla="*/ 48387 h 1568838"/>
                  <a:gd name="connsiteX171" fmla="*/ 1662319 w 5060499"/>
                  <a:gd name="connsiteY171" fmla="*/ 51054 h 1568838"/>
                  <a:gd name="connsiteX172" fmla="*/ 1641554 w 5060499"/>
                  <a:gd name="connsiteY172" fmla="*/ 50102 h 1568838"/>
                  <a:gd name="connsiteX173" fmla="*/ 1634696 w 5060499"/>
                  <a:gd name="connsiteY173" fmla="*/ 46863 h 1568838"/>
                  <a:gd name="connsiteX174" fmla="*/ 1631934 w 5060499"/>
                  <a:gd name="connsiteY174" fmla="*/ 52483 h 1568838"/>
                  <a:gd name="connsiteX175" fmla="*/ 1628029 w 5060499"/>
                  <a:gd name="connsiteY175" fmla="*/ 59627 h 1568838"/>
                  <a:gd name="connsiteX176" fmla="*/ 1619456 w 5060499"/>
                  <a:gd name="connsiteY176" fmla="*/ 60579 h 1568838"/>
                  <a:gd name="connsiteX177" fmla="*/ 1617932 w 5060499"/>
                  <a:gd name="connsiteY177" fmla="*/ 50483 h 1568838"/>
                  <a:gd name="connsiteX178" fmla="*/ 1615551 w 5060499"/>
                  <a:gd name="connsiteY178" fmla="*/ 50197 h 1568838"/>
                  <a:gd name="connsiteX179" fmla="*/ 1611836 w 5060499"/>
                  <a:gd name="connsiteY179" fmla="*/ 58007 h 1568838"/>
                  <a:gd name="connsiteX180" fmla="*/ 1592881 w 5060499"/>
                  <a:gd name="connsiteY180" fmla="*/ 53150 h 1568838"/>
                  <a:gd name="connsiteX181" fmla="*/ 1590024 w 5060499"/>
                  <a:gd name="connsiteY181" fmla="*/ 61055 h 1568838"/>
                  <a:gd name="connsiteX182" fmla="*/ 1575355 w 5060499"/>
                  <a:gd name="connsiteY182" fmla="*/ 58674 h 1568838"/>
                  <a:gd name="connsiteX183" fmla="*/ 1546399 w 5060499"/>
                  <a:gd name="connsiteY183" fmla="*/ 67342 h 1568838"/>
                  <a:gd name="connsiteX184" fmla="*/ 1510490 w 5060499"/>
                  <a:gd name="connsiteY184" fmla="*/ 64770 h 1568838"/>
                  <a:gd name="connsiteX185" fmla="*/ 1510871 w 5060499"/>
                  <a:gd name="connsiteY185" fmla="*/ 69628 h 1568838"/>
                  <a:gd name="connsiteX186" fmla="*/ 1491440 w 5060499"/>
                  <a:gd name="connsiteY186" fmla="*/ 68961 h 1568838"/>
                  <a:gd name="connsiteX187" fmla="*/ 1472581 w 5060499"/>
                  <a:gd name="connsiteY187" fmla="*/ 72295 h 1568838"/>
                  <a:gd name="connsiteX188" fmla="*/ 1462960 w 5060499"/>
                  <a:gd name="connsiteY188" fmla="*/ 73914 h 1568838"/>
                  <a:gd name="connsiteX189" fmla="*/ 1424289 w 5060499"/>
                  <a:gd name="connsiteY189" fmla="*/ 72009 h 1568838"/>
                  <a:gd name="connsiteX190" fmla="*/ 1420860 w 5060499"/>
                  <a:gd name="connsiteY190" fmla="*/ 75819 h 1568838"/>
                  <a:gd name="connsiteX191" fmla="*/ 1421050 w 5060499"/>
                  <a:gd name="connsiteY191" fmla="*/ 78010 h 1568838"/>
                  <a:gd name="connsiteX192" fmla="*/ 1432385 w 5060499"/>
                  <a:gd name="connsiteY192" fmla="*/ 77438 h 1568838"/>
                  <a:gd name="connsiteX193" fmla="*/ 1432861 w 5060499"/>
                  <a:gd name="connsiteY193" fmla="*/ 80867 h 1568838"/>
                  <a:gd name="connsiteX194" fmla="*/ 1389904 w 5060499"/>
                  <a:gd name="connsiteY194" fmla="*/ 87535 h 1568838"/>
                  <a:gd name="connsiteX195" fmla="*/ 1392571 w 5060499"/>
                  <a:gd name="connsiteY195" fmla="*/ 74390 h 1568838"/>
                  <a:gd name="connsiteX196" fmla="*/ 1378569 w 5060499"/>
                  <a:gd name="connsiteY196" fmla="*/ 87059 h 1568838"/>
                  <a:gd name="connsiteX197" fmla="*/ 1300654 w 5060499"/>
                  <a:gd name="connsiteY197" fmla="*/ 99155 h 1568838"/>
                  <a:gd name="connsiteX198" fmla="*/ 1293796 w 5060499"/>
                  <a:gd name="connsiteY198" fmla="*/ 96869 h 1568838"/>
                  <a:gd name="connsiteX199" fmla="*/ 1279985 w 5060499"/>
                  <a:gd name="connsiteY199" fmla="*/ 89059 h 1568838"/>
                  <a:gd name="connsiteX200" fmla="*/ 1277509 w 5060499"/>
                  <a:gd name="connsiteY200" fmla="*/ 92202 h 1568838"/>
                  <a:gd name="connsiteX201" fmla="*/ 1283414 w 5060499"/>
                  <a:gd name="connsiteY201" fmla="*/ 104775 h 1568838"/>
                  <a:gd name="connsiteX202" fmla="*/ 1215691 w 5060499"/>
                  <a:gd name="connsiteY202" fmla="*/ 113919 h 1568838"/>
                  <a:gd name="connsiteX203" fmla="*/ 1193498 w 5060499"/>
                  <a:gd name="connsiteY203" fmla="*/ 116681 h 1568838"/>
                  <a:gd name="connsiteX204" fmla="*/ 1149397 w 5060499"/>
                  <a:gd name="connsiteY204" fmla="*/ 124587 h 1568838"/>
                  <a:gd name="connsiteX205" fmla="*/ 1120346 w 5060499"/>
                  <a:gd name="connsiteY205" fmla="*/ 127254 h 1568838"/>
                  <a:gd name="connsiteX206" fmla="*/ 1081389 w 5060499"/>
                  <a:gd name="connsiteY206" fmla="*/ 137065 h 1568838"/>
                  <a:gd name="connsiteX207" fmla="*/ 1053481 w 5060499"/>
                  <a:gd name="connsiteY207" fmla="*/ 135636 h 1568838"/>
                  <a:gd name="connsiteX208" fmla="*/ 1033478 w 5060499"/>
                  <a:gd name="connsiteY208" fmla="*/ 146685 h 1568838"/>
                  <a:gd name="connsiteX209" fmla="*/ 1016428 w 5060499"/>
                  <a:gd name="connsiteY209" fmla="*/ 150686 h 1568838"/>
                  <a:gd name="connsiteX210" fmla="*/ 1006903 w 5060499"/>
                  <a:gd name="connsiteY210" fmla="*/ 151067 h 1568838"/>
                  <a:gd name="connsiteX211" fmla="*/ 1009475 w 5060499"/>
                  <a:gd name="connsiteY211" fmla="*/ 141446 h 1568838"/>
                  <a:gd name="connsiteX212" fmla="*/ 995664 w 5060499"/>
                  <a:gd name="connsiteY212" fmla="*/ 147638 h 1568838"/>
                  <a:gd name="connsiteX213" fmla="*/ 953087 w 5060499"/>
                  <a:gd name="connsiteY213" fmla="*/ 164687 h 1568838"/>
                  <a:gd name="connsiteX214" fmla="*/ 949944 w 5060499"/>
                  <a:gd name="connsiteY214" fmla="*/ 164021 h 1568838"/>
                  <a:gd name="connsiteX215" fmla="*/ 906224 w 5060499"/>
                  <a:gd name="connsiteY215" fmla="*/ 173450 h 1568838"/>
                  <a:gd name="connsiteX216" fmla="*/ 882602 w 5060499"/>
                  <a:gd name="connsiteY216" fmla="*/ 179927 h 1568838"/>
                  <a:gd name="connsiteX217" fmla="*/ 872696 w 5060499"/>
                  <a:gd name="connsiteY217" fmla="*/ 177451 h 1568838"/>
                  <a:gd name="connsiteX218" fmla="*/ 869743 w 5060499"/>
                  <a:gd name="connsiteY218" fmla="*/ 184404 h 1568838"/>
                  <a:gd name="connsiteX219" fmla="*/ 841549 w 5060499"/>
                  <a:gd name="connsiteY219" fmla="*/ 195739 h 1568838"/>
                  <a:gd name="connsiteX220" fmla="*/ 811450 w 5060499"/>
                  <a:gd name="connsiteY220" fmla="*/ 197358 h 1568838"/>
                  <a:gd name="connsiteX221" fmla="*/ 807545 w 5060499"/>
                  <a:gd name="connsiteY221" fmla="*/ 207645 h 1568838"/>
                  <a:gd name="connsiteX222" fmla="*/ 804592 w 5060499"/>
                  <a:gd name="connsiteY222" fmla="*/ 206978 h 1568838"/>
                  <a:gd name="connsiteX223" fmla="*/ 804783 w 5060499"/>
                  <a:gd name="connsiteY223" fmla="*/ 197167 h 1568838"/>
                  <a:gd name="connsiteX224" fmla="*/ 761063 w 5060499"/>
                  <a:gd name="connsiteY224" fmla="*/ 217265 h 1568838"/>
                  <a:gd name="connsiteX225" fmla="*/ 697627 w 5060499"/>
                  <a:gd name="connsiteY225" fmla="*/ 233934 h 1568838"/>
                  <a:gd name="connsiteX226" fmla="*/ 699532 w 5060499"/>
                  <a:gd name="connsiteY226" fmla="*/ 241840 h 1568838"/>
                  <a:gd name="connsiteX227" fmla="*/ 681339 w 5060499"/>
                  <a:gd name="connsiteY227" fmla="*/ 237173 h 1568838"/>
                  <a:gd name="connsiteX228" fmla="*/ 664099 w 5060499"/>
                  <a:gd name="connsiteY228" fmla="*/ 244030 h 1568838"/>
                  <a:gd name="connsiteX229" fmla="*/ 658098 w 5060499"/>
                  <a:gd name="connsiteY229" fmla="*/ 249746 h 1568838"/>
                  <a:gd name="connsiteX230" fmla="*/ 624189 w 5060499"/>
                  <a:gd name="connsiteY230" fmla="*/ 262319 h 1568838"/>
                  <a:gd name="connsiteX231" fmla="*/ 604948 w 5060499"/>
                  <a:gd name="connsiteY231" fmla="*/ 268510 h 1568838"/>
                  <a:gd name="connsiteX232" fmla="*/ 599614 w 5060499"/>
                  <a:gd name="connsiteY232" fmla="*/ 278130 h 1568838"/>
                  <a:gd name="connsiteX233" fmla="*/ 595614 w 5060499"/>
                  <a:gd name="connsiteY233" fmla="*/ 277559 h 1568838"/>
                  <a:gd name="connsiteX234" fmla="*/ 593899 w 5060499"/>
                  <a:gd name="connsiteY234" fmla="*/ 268034 h 1568838"/>
                  <a:gd name="connsiteX235" fmla="*/ 589708 w 5060499"/>
                  <a:gd name="connsiteY235" fmla="*/ 263557 h 1568838"/>
                  <a:gd name="connsiteX236" fmla="*/ 571135 w 5060499"/>
                  <a:gd name="connsiteY236" fmla="*/ 283274 h 1568838"/>
                  <a:gd name="connsiteX237" fmla="*/ 542655 w 5060499"/>
                  <a:gd name="connsiteY237" fmla="*/ 290608 h 1568838"/>
                  <a:gd name="connsiteX238" fmla="*/ 486934 w 5060499"/>
                  <a:gd name="connsiteY238" fmla="*/ 323564 h 1568838"/>
                  <a:gd name="connsiteX239" fmla="*/ 468169 w 5060499"/>
                  <a:gd name="connsiteY239" fmla="*/ 329946 h 1568838"/>
                  <a:gd name="connsiteX240" fmla="*/ 451120 w 5060499"/>
                  <a:gd name="connsiteY240" fmla="*/ 335280 h 1568838"/>
                  <a:gd name="connsiteX241" fmla="*/ 434737 w 5060499"/>
                  <a:gd name="connsiteY241" fmla="*/ 346615 h 1568838"/>
                  <a:gd name="connsiteX242" fmla="*/ 414544 w 5060499"/>
                  <a:gd name="connsiteY242" fmla="*/ 355378 h 1568838"/>
                  <a:gd name="connsiteX243" fmla="*/ 392350 w 5060499"/>
                  <a:gd name="connsiteY243" fmla="*/ 370713 h 1568838"/>
                  <a:gd name="connsiteX244" fmla="*/ 358060 w 5060499"/>
                  <a:gd name="connsiteY244" fmla="*/ 385191 h 1568838"/>
                  <a:gd name="connsiteX245" fmla="*/ 286432 w 5060499"/>
                  <a:gd name="connsiteY245" fmla="*/ 425291 h 1568838"/>
                  <a:gd name="connsiteX246" fmla="*/ 173847 w 5060499"/>
                  <a:gd name="connsiteY246" fmla="*/ 503682 h 1568838"/>
                  <a:gd name="connsiteX247" fmla="*/ 120316 w 5060499"/>
                  <a:gd name="connsiteY247" fmla="*/ 555403 h 1568838"/>
                  <a:gd name="connsiteX248" fmla="*/ 72787 w 5060499"/>
                  <a:gd name="connsiteY248" fmla="*/ 616458 h 1568838"/>
                  <a:gd name="connsiteX249" fmla="*/ 32305 w 5060499"/>
                  <a:gd name="connsiteY249" fmla="*/ 699992 h 1568838"/>
                  <a:gd name="connsiteX250" fmla="*/ 6493 w 5060499"/>
                  <a:gd name="connsiteY250" fmla="*/ 777907 h 1568838"/>
                  <a:gd name="connsiteX251" fmla="*/ 16 w 5060499"/>
                  <a:gd name="connsiteY251" fmla="*/ 859536 h 1568838"/>
                  <a:gd name="connsiteX252" fmla="*/ 5159 w 5060499"/>
                  <a:gd name="connsiteY252" fmla="*/ 874300 h 1568838"/>
                  <a:gd name="connsiteX253" fmla="*/ 7826 w 5060499"/>
                  <a:gd name="connsiteY253" fmla="*/ 885158 h 1568838"/>
                  <a:gd name="connsiteX254" fmla="*/ 5921 w 5060499"/>
                  <a:gd name="connsiteY254" fmla="*/ 908114 h 1568838"/>
                  <a:gd name="connsiteX255" fmla="*/ 14684 w 5060499"/>
                  <a:gd name="connsiteY255" fmla="*/ 947452 h 1568838"/>
                  <a:gd name="connsiteX256" fmla="*/ 25638 w 5060499"/>
                  <a:gd name="connsiteY256" fmla="*/ 969836 h 1568838"/>
                  <a:gd name="connsiteX257" fmla="*/ 30877 w 5060499"/>
                  <a:gd name="connsiteY257" fmla="*/ 941165 h 1568838"/>
                  <a:gd name="connsiteX258" fmla="*/ 18589 w 5060499"/>
                  <a:gd name="connsiteY258" fmla="*/ 927830 h 1568838"/>
                  <a:gd name="connsiteX259" fmla="*/ 17161 w 5060499"/>
                  <a:gd name="connsiteY259" fmla="*/ 910399 h 1568838"/>
                  <a:gd name="connsiteX260" fmla="*/ 35734 w 5060499"/>
                  <a:gd name="connsiteY260" fmla="*/ 918496 h 1568838"/>
                  <a:gd name="connsiteX261" fmla="*/ 37735 w 5060499"/>
                  <a:gd name="connsiteY261" fmla="*/ 936593 h 1568838"/>
                  <a:gd name="connsiteX262" fmla="*/ 46783 w 5060499"/>
                  <a:gd name="connsiteY262" fmla="*/ 959930 h 1568838"/>
                  <a:gd name="connsiteX263" fmla="*/ 61642 w 5060499"/>
                  <a:gd name="connsiteY263" fmla="*/ 991362 h 1568838"/>
                  <a:gd name="connsiteX264" fmla="*/ 77073 w 5060499"/>
                  <a:gd name="connsiteY264" fmla="*/ 1026128 h 1568838"/>
                  <a:gd name="connsiteX265" fmla="*/ 74596 w 5060499"/>
                  <a:gd name="connsiteY265" fmla="*/ 1034415 h 1568838"/>
                  <a:gd name="connsiteX266" fmla="*/ 64976 w 5060499"/>
                  <a:gd name="connsiteY266" fmla="*/ 1028795 h 1568838"/>
                  <a:gd name="connsiteX267" fmla="*/ 43735 w 5060499"/>
                  <a:gd name="connsiteY267" fmla="*/ 1005364 h 1568838"/>
                  <a:gd name="connsiteX268" fmla="*/ 36496 w 5060499"/>
                  <a:gd name="connsiteY268" fmla="*/ 977741 h 1568838"/>
                  <a:gd name="connsiteX269" fmla="*/ 23066 w 5060499"/>
                  <a:gd name="connsiteY269" fmla="*/ 986028 h 1568838"/>
                  <a:gd name="connsiteX270" fmla="*/ 37258 w 5060499"/>
                  <a:gd name="connsiteY270" fmla="*/ 1004888 h 1568838"/>
                  <a:gd name="connsiteX271" fmla="*/ 42116 w 5060499"/>
                  <a:gd name="connsiteY271" fmla="*/ 1016889 h 1568838"/>
                  <a:gd name="connsiteX272" fmla="*/ 44783 w 5060499"/>
                  <a:gd name="connsiteY272" fmla="*/ 1025557 h 1568838"/>
                  <a:gd name="connsiteX273" fmla="*/ 72120 w 5060499"/>
                  <a:gd name="connsiteY273" fmla="*/ 1063847 h 1568838"/>
                  <a:gd name="connsiteX274" fmla="*/ 248428 w 5060499"/>
                  <a:gd name="connsiteY274" fmla="*/ 1189768 h 1568838"/>
                  <a:gd name="connsiteX275" fmla="*/ 344154 w 5060499"/>
                  <a:gd name="connsiteY275" fmla="*/ 1233011 h 1568838"/>
                  <a:gd name="connsiteX276" fmla="*/ 467598 w 5060499"/>
                  <a:gd name="connsiteY276" fmla="*/ 1280160 h 1568838"/>
                  <a:gd name="connsiteX277" fmla="*/ 647620 w 5060499"/>
                  <a:gd name="connsiteY277" fmla="*/ 1333119 h 1568838"/>
                  <a:gd name="connsiteX278" fmla="*/ 724963 w 5060499"/>
                  <a:gd name="connsiteY278" fmla="*/ 1352836 h 1568838"/>
                  <a:gd name="connsiteX279" fmla="*/ 831548 w 5060499"/>
                  <a:gd name="connsiteY279" fmla="*/ 1373886 h 1568838"/>
                  <a:gd name="connsiteX280" fmla="*/ 886793 w 5060499"/>
                  <a:gd name="connsiteY280" fmla="*/ 1385125 h 1568838"/>
                  <a:gd name="connsiteX281" fmla="*/ 930703 w 5060499"/>
                  <a:gd name="connsiteY281" fmla="*/ 1390936 h 1568838"/>
                  <a:gd name="connsiteX282" fmla="*/ 977566 w 5060499"/>
                  <a:gd name="connsiteY282" fmla="*/ 1399889 h 1568838"/>
                  <a:gd name="connsiteX283" fmla="*/ 1043670 w 5060499"/>
                  <a:gd name="connsiteY283" fmla="*/ 1414748 h 1568838"/>
                  <a:gd name="connsiteX284" fmla="*/ 1194736 w 5060499"/>
                  <a:gd name="connsiteY284" fmla="*/ 1438466 h 1568838"/>
                  <a:gd name="connsiteX285" fmla="*/ 1272937 w 5060499"/>
                  <a:gd name="connsiteY285" fmla="*/ 1446752 h 1568838"/>
                  <a:gd name="connsiteX286" fmla="*/ 1325705 w 5060499"/>
                  <a:gd name="connsiteY286" fmla="*/ 1457801 h 1568838"/>
                  <a:gd name="connsiteX287" fmla="*/ 1371616 w 5060499"/>
                  <a:gd name="connsiteY287" fmla="*/ 1464183 h 1568838"/>
                  <a:gd name="connsiteX288" fmla="*/ 1422098 w 5060499"/>
                  <a:gd name="connsiteY288" fmla="*/ 1468469 h 1568838"/>
                  <a:gd name="connsiteX289" fmla="*/ 1415335 w 5060499"/>
                  <a:gd name="connsiteY289" fmla="*/ 1489043 h 1568838"/>
                  <a:gd name="connsiteX290" fmla="*/ 1410287 w 5060499"/>
                  <a:gd name="connsiteY290" fmla="*/ 1487519 h 1568838"/>
                  <a:gd name="connsiteX291" fmla="*/ 1412859 w 5060499"/>
                  <a:gd name="connsiteY291" fmla="*/ 1475137 h 1568838"/>
                  <a:gd name="connsiteX292" fmla="*/ 1389999 w 5060499"/>
                  <a:gd name="connsiteY292" fmla="*/ 1480947 h 1568838"/>
                  <a:gd name="connsiteX293" fmla="*/ 1370663 w 5060499"/>
                  <a:gd name="connsiteY293" fmla="*/ 1477994 h 1568838"/>
                  <a:gd name="connsiteX294" fmla="*/ 1334087 w 5060499"/>
                  <a:gd name="connsiteY294" fmla="*/ 1494092 h 1568838"/>
                  <a:gd name="connsiteX295" fmla="*/ 1331706 w 5060499"/>
                  <a:gd name="connsiteY295" fmla="*/ 1508093 h 1568838"/>
                  <a:gd name="connsiteX296" fmla="*/ 1353899 w 5060499"/>
                  <a:gd name="connsiteY296" fmla="*/ 1524857 h 1568838"/>
                  <a:gd name="connsiteX297" fmla="*/ 1334944 w 5060499"/>
                  <a:gd name="connsiteY297" fmla="*/ 1541812 h 1568838"/>
                  <a:gd name="connsiteX298" fmla="*/ 1311608 w 5060499"/>
                  <a:gd name="connsiteY298" fmla="*/ 1547146 h 1568838"/>
                  <a:gd name="connsiteX299" fmla="*/ 1303321 w 5060499"/>
                  <a:gd name="connsiteY299" fmla="*/ 1555242 h 1568838"/>
                  <a:gd name="connsiteX300" fmla="*/ 1313608 w 5060499"/>
                  <a:gd name="connsiteY300" fmla="*/ 1559814 h 1568838"/>
                  <a:gd name="connsiteX301" fmla="*/ 1368282 w 5060499"/>
                  <a:gd name="connsiteY301" fmla="*/ 1562576 h 1568838"/>
                  <a:gd name="connsiteX302" fmla="*/ 1396381 w 5060499"/>
                  <a:gd name="connsiteY302" fmla="*/ 1559814 h 1568838"/>
                  <a:gd name="connsiteX303" fmla="*/ 1397809 w 5060499"/>
                  <a:gd name="connsiteY303" fmla="*/ 1559814 h 1568838"/>
                  <a:gd name="connsiteX304" fmla="*/ 1405048 w 5060499"/>
                  <a:gd name="connsiteY304" fmla="*/ 1568101 h 1568838"/>
                  <a:gd name="connsiteX305" fmla="*/ 1422955 w 5060499"/>
                  <a:gd name="connsiteY305" fmla="*/ 1563910 h 1568838"/>
                  <a:gd name="connsiteX306" fmla="*/ 1430099 w 5060499"/>
                  <a:gd name="connsiteY306" fmla="*/ 1563910 h 1568838"/>
                  <a:gd name="connsiteX307" fmla="*/ 1456769 w 5060499"/>
                  <a:gd name="connsiteY307" fmla="*/ 1561529 h 1568838"/>
                  <a:gd name="connsiteX308" fmla="*/ 1479058 w 5060499"/>
                  <a:gd name="connsiteY308" fmla="*/ 1558671 h 1568838"/>
                  <a:gd name="connsiteX309" fmla="*/ 1486201 w 5060499"/>
                  <a:gd name="connsiteY309" fmla="*/ 1558290 h 1568838"/>
                  <a:gd name="connsiteX310" fmla="*/ 1504585 w 5060499"/>
                  <a:gd name="connsiteY310" fmla="*/ 1556957 h 1568838"/>
                  <a:gd name="connsiteX311" fmla="*/ 1544304 w 5060499"/>
                  <a:gd name="connsiteY311" fmla="*/ 1560290 h 1568838"/>
                  <a:gd name="connsiteX312" fmla="*/ 1552210 w 5060499"/>
                  <a:gd name="connsiteY312" fmla="*/ 1552004 h 1568838"/>
                  <a:gd name="connsiteX313" fmla="*/ 1606788 w 5060499"/>
                  <a:gd name="connsiteY313" fmla="*/ 1558385 h 1568838"/>
                  <a:gd name="connsiteX314" fmla="*/ 1678702 w 5060499"/>
                  <a:gd name="connsiteY314" fmla="*/ 1555147 h 1568838"/>
                  <a:gd name="connsiteX315" fmla="*/ 1693846 w 5060499"/>
                  <a:gd name="connsiteY315" fmla="*/ 1550003 h 1568838"/>
                  <a:gd name="connsiteX316" fmla="*/ 1702038 w 5060499"/>
                  <a:gd name="connsiteY316" fmla="*/ 1554099 h 1568838"/>
                  <a:gd name="connsiteX317" fmla="*/ 1794049 w 5060499"/>
                  <a:gd name="connsiteY317" fmla="*/ 1549146 h 1568838"/>
                  <a:gd name="connsiteX318" fmla="*/ 1823672 w 5060499"/>
                  <a:gd name="connsiteY318" fmla="*/ 1545527 h 1568838"/>
                  <a:gd name="connsiteX319" fmla="*/ 1835293 w 5060499"/>
                  <a:gd name="connsiteY319" fmla="*/ 1537430 h 1568838"/>
                  <a:gd name="connsiteX320" fmla="*/ 1848628 w 5060499"/>
                  <a:gd name="connsiteY320" fmla="*/ 1538573 h 1568838"/>
                  <a:gd name="connsiteX321" fmla="*/ 1847580 w 5060499"/>
                  <a:gd name="connsiteY321" fmla="*/ 1550575 h 1568838"/>
                  <a:gd name="connsiteX322" fmla="*/ 1858343 w 5060499"/>
                  <a:gd name="connsiteY322" fmla="*/ 1535621 h 1568838"/>
                  <a:gd name="connsiteX323" fmla="*/ 1861010 w 5060499"/>
                  <a:gd name="connsiteY323" fmla="*/ 1543241 h 1568838"/>
                  <a:gd name="connsiteX324" fmla="*/ 1930066 w 5060499"/>
                  <a:gd name="connsiteY324" fmla="*/ 1536287 h 1568838"/>
                  <a:gd name="connsiteX325" fmla="*/ 1933876 w 5060499"/>
                  <a:gd name="connsiteY325" fmla="*/ 1545812 h 1568838"/>
                  <a:gd name="connsiteX326" fmla="*/ 1946735 w 5060499"/>
                  <a:gd name="connsiteY326" fmla="*/ 1537430 h 1568838"/>
                  <a:gd name="connsiteX327" fmla="*/ 1951974 w 5060499"/>
                  <a:gd name="connsiteY327" fmla="*/ 1542764 h 1568838"/>
                  <a:gd name="connsiteX328" fmla="*/ 1975405 w 5060499"/>
                  <a:gd name="connsiteY328" fmla="*/ 1542193 h 1568838"/>
                  <a:gd name="connsiteX329" fmla="*/ 1984359 w 5060499"/>
                  <a:gd name="connsiteY329" fmla="*/ 1542479 h 1568838"/>
                  <a:gd name="connsiteX330" fmla="*/ 2015791 w 5060499"/>
                  <a:gd name="connsiteY330" fmla="*/ 1542002 h 1568838"/>
                  <a:gd name="connsiteX331" fmla="*/ 2109232 w 5060499"/>
                  <a:gd name="connsiteY331" fmla="*/ 1544955 h 1568838"/>
                  <a:gd name="connsiteX332" fmla="*/ 2203625 w 5060499"/>
                  <a:gd name="connsiteY332" fmla="*/ 1546479 h 1568838"/>
                  <a:gd name="connsiteX333" fmla="*/ 2301351 w 5060499"/>
                  <a:gd name="connsiteY333" fmla="*/ 1552385 h 1568838"/>
                  <a:gd name="connsiteX334" fmla="*/ 2380694 w 5060499"/>
                  <a:gd name="connsiteY334" fmla="*/ 1552956 h 1568838"/>
                  <a:gd name="connsiteX335" fmla="*/ 2419937 w 5060499"/>
                  <a:gd name="connsiteY335" fmla="*/ 1552385 h 1568838"/>
                  <a:gd name="connsiteX336" fmla="*/ 2451941 w 5060499"/>
                  <a:gd name="connsiteY336" fmla="*/ 1552194 h 1568838"/>
                  <a:gd name="connsiteX337" fmla="*/ 2527093 w 5060499"/>
                  <a:gd name="connsiteY337" fmla="*/ 1554766 h 1568838"/>
                  <a:gd name="connsiteX338" fmla="*/ 2613200 w 5060499"/>
                  <a:gd name="connsiteY338" fmla="*/ 1554099 h 1568838"/>
                  <a:gd name="connsiteX339" fmla="*/ 2712355 w 5060499"/>
                  <a:gd name="connsiteY339" fmla="*/ 1550765 h 1568838"/>
                  <a:gd name="connsiteX340" fmla="*/ 2797318 w 5060499"/>
                  <a:gd name="connsiteY340" fmla="*/ 1546670 h 1568838"/>
                  <a:gd name="connsiteX341" fmla="*/ 3003820 w 5060499"/>
                  <a:gd name="connsiteY341" fmla="*/ 1536764 h 1568838"/>
                  <a:gd name="connsiteX342" fmla="*/ 3073543 w 5060499"/>
                  <a:gd name="connsiteY342" fmla="*/ 1529906 h 1568838"/>
                  <a:gd name="connsiteX343" fmla="*/ 3171650 w 5060499"/>
                  <a:gd name="connsiteY343" fmla="*/ 1529334 h 1568838"/>
                  <a:gd name="connsiteX344" fmla="*/ 3210226 w 5060499"/>
                  <a:gd name="connsiteY344" fmla="*/ 1524667 h 1568838"/>
                  <a:gd name="connsiteX345" fmla="*/ 3218704 w 5060499"/>
                  <a:gd name="connsiteY345" fmla="*/ 1514666 h 1568838"/>
                  <a:gd name="connsiteX346" fmla="*/ 3206893 w 5060499"/>
                  <a:gd name="connsiteY346" fmla="*/ 1511237 h 1568838"/>
                  <a:gd name="connsiteX347" fmla="*/ 3112500 w 5060499"/>
                  <a:gd name="connsiteY347" fmla="*/ 1511808 h 1568838"/>
                  <a:gd name="connsiteX348" fmla="*/ 3078305 w 5060499"/>
                  <a:gd name="connsiteY348" fmla="*/ 1512951 h 1568838"/>
                  <a:gd name="connsiteX349" fmla="*/ 3052302 w 5060499"/>
                  <a:gd name="connsiteY349" fmla="*/ 1511618 h 1568838"/>
                  <a:gd name="connsiteX350" fmla="*/ 3018202 w 5060499"/>
                  <a:gd name="connsiteY350" fmla="*/ 1512284 h 1568838"/>
                  <a:gd name="connsiteX351" fmla="*/ 3010963 w 5060499"/>
                  <a:gd name="connsiteY351" fmla="*/ 1515713 h 1568838"/>
                  <a:gd name="connsiteX352" fmla="*/ 2944193 w 5060499"/>
                  <a:gd name="connsiteY352" fmla="*/ 1515237 h 1568838"/>
                  <a:gd name="connsiteX353" fmla="*/ 2922000 w 5060499"/>
                  <a:gd name="connsiteY353" fmla="*/ 1517047 h 1568838"/>
                  <a:gd name="connsiteX354" fmla="*/ 2915142 w 5060499"/>
                  <a:gd name="connsiteY354" fmla="*/ 1518857 h 1568838"/>
                  <a:gd name="connsiteX355" fmla="*/ 2895806 w 5060499"/>
                  <a:gd name="connsiteY355" fmla="*/ 1520476 h 1568838"/>
                  <a:gd name="connsiteX356" fmla="*/ 2858563 w 5060499"/>
                  <a:gd name="connsiteY356" fmla="*/ 1520666 h 1568838"/>
                  <a:gd name="connsiteX357" fmla="*/ 2848372 w 5060499"/>
                  <a:gd name="connsiteY357" fmla="*/ 1523714 h 1568838"/>
                  <a:gd name="connsiteX358" fmla="*/ 2813986 w 5060499"/>
                  <a:gd name="connsiteY358" fmla="*/ 1525810 h 1568838"/>
                  <a:gd name="connsiteX359" fmla="*/ 2807605 w 5060499"/>
                  <a:gd name="connsiteY359" fmla="*/ 1523714 h 1568838"/>
                  <a:gd name="connsiteX360" fmla="*/ 2781601 w 5060499"/>
                  <a:gd name="connsiteY360" fmla="*/ 1521333 h 1568838"/>
                  <a:gd name="connsiteX361" fmla="*/ 2757122 w 5060499"/>
                  <a:gd name="connsiteY361" fmla="*/ 1524762 h 1568838"/>
                  <a:gd name="connsiteX362" fmla="*/ 2672159 w 5060499"/>
                  <a:gd name="connsiteY362" fmla="*/ 1522476 h 1568838"/>
                  <a:gd name="connsiteX363" fmla="*/ 2631964 w 5060499"/>
                  <a:gd name="connsiteY363" fmla="*/ 1523905 h 1568838"/>
                  <a:gd name="connsiteX364" fmla="*/ 2594626 w 5060499"/>
                  <a:gd name="connsiteY364" fmla="*/ 1521904 h 1568838"/>
                  <a:gd name="connsiteX365" fmla="*/ 2541857 w 5060499"/>
                  <a:gd name="connsiteY365" fmla="*/ 1518095 h 1568838"/>
                  <a:gd name="connsiteX366" fmla="*/ 2541476 w 5060499"/>
                  <a:gd name="connsiteY366" fmla="*/ 1513713 h 1568838"/>
                  <a:gd name="connsiteX367" fmla="*/ 2620915 w 5060499"/>
                  <a:gd name="connsiteY367" fmla="*/ 1508474 h 1568838"/>
                  <a:gd name="connsiteX368" fmla="*/ 2623486 w 5060499"/>
                  <a:gd name="connsiteY368" fmla="*/ 1498949 h 1568838"/>
                  <a:gd name="connsiteX369" fmla="*/ 2638441 w 5060499"/>
                  <a:gd name="connsiteY369" fmla="*/ 1504569 h 1568838"/>
                  <a:gd name="connsiteX370" fmla="*/ 2706735 w 5060499"/>
                  <a:gd name="connsiteY370" fmla="*/ 1501902 h 1568838"/>
                  <a:gd name="connsiteX371" fmla="*/ 2734167 w 5060499"/>
                  <a:gd name="connsiteY371" fmla="*/ 1492568 h 1568838"/>
                  <a:gd name="connsiteX372" fmla="*/ 2746359 w 5060499"/>
                  <a:gd name="connsiteY372" fmla="*/ 1499045 h 1568838"/>
                  <a:gd name="connsiteX373" fmla="*/ 2789793 w 5060499"/>
                  <a:gd name="connsiteY373" fmla="*/ 1495616 h 1568838"/>
                  <a:gd name="connsiteX374" fmla="*/ 2804366 w 5060499"/>
                  <a:gd name="connsiteY374" fmla="*/ 1489710 h 1568838"/>
                  <a:gd name="connsiteX375" fmla="*/ 2823226 w 5060499"/>
                  <a:gd name="connsiteY375" fmla="*/ 1489329 h 1568838"/>
                  <a:gd name="connsiteX376" fmla="*/ 2832941 w 5060499"/>
                  <a:gd name="connsiteY376" fmla="*/ 1487900 h 1568838"/>
                  <a:gd name="connsiteX377" fmla="*/ 2872184 w 5060499"/>
                  <a:gd name="connsiteY377" fmla="*/ 1486091 h 1568838"/>
                  <a:gd name="connsiteX378" fmla="*/ 2920000 w 5060499"/>
                  <a:gd name="connsiteY378" fmla="*/ 1483233 h 1568838"/>
                  <a:gd name="connsiteX379" fmla="*/ 2931334 w 5060499"/>
                  <a:gd name="connsiteY379" fmla="*/ 1476947 h 1568838"/>
                  <a:gd name="connsiteX380" fmla="*/ 2939240 w 5060499"/>
                  <a:gd name="connsiteY380" fmla="*/ 1482471 h 1568838"/>
                  <a:gd name="connsiteX381" fmla="*/ 2940955 w 5060499"/>
                  <a:gd name="connsiteY381" fmla="*/ 1476661 h 1568838"/>
                  <a:gd name="connsiteX382" fmla="*/ 2960005 w 5060499"/>
                  <a:gd name="connsiteY382" fmla="*/ 1479995 h 1568838"/>
                  <a:gd name="connsiteX383" fmla="*/ 3011630 w 5060499"/>
                  <a:gd name="connsiteY383" fmla="*/ 1476375 h 1568838"/>
                  <a:gd name="connsiteX384" fmla="*/ 3028299 w 5060499"/>
                  <a:gd name="connsiteY384" fmla="*/ 1472184 h 1568838"/>
                  <a:gd name="connsiteX385" fmla="*/ 3067542 w 5060499"/>
                  <a:gd name="connsiteY385" fmla="*/ 1472184 h 1568838"/>
                  <a:gd name="connsiteX386" fmla="*/ 3093259 w 5060499"/>
                  <a:gd name="connsiteY386" fmla="*/ 1463421 h 1568838"/>
                  <a:gd name="connsiteX387" fmla="*/ 3130502 w 5060499"/>
                  <a:gd name="connsiteY387" fmla="*/ 1460849 h 1568838"/>
                  <a:gd name="connsiteX388" fmla="*/ 3144790 w 5060499"/>
                  <a:gd name="connsiteY388" fmla="*/ 1460087 h 1568838"/>
                  <a:gd name="connsiteX389" fmla="*/ 3166031 w 5060499"/>
                  <a:gd name="connsiteY389" fmla="*/ 1457897 h 1568838"/>
                  <a:gd name="connsiteX390" fmla="*/ 3179366 w 5060499"/>
                  <a:gd name="connsiteY390" fmla="*/ 1457897 h 1568838"/>
                  <a:gd name="connsiteX391" fmla="*/ 3206607 w 5060499"/>
                  <a:gd name="connsiteY391" fmla="*/ 1454658 h 1568838"/>
                  <a:gd name="connsiteX392" fmla="*/ 3227371 w 5060499"/>
                  <a:gd name="connsiteY392" fmla="*/ 1459135 h 1568838"/>
                  <a:gd name="connsiteX393" fmla="*/ 3291570 w 5060499"/>
                  <a:gd name="connsiteY393" fmla="*/ 1448372 h 1568838"/>
                  <a:gd name="connsiteX394" fmla="*/ 3308525 w 5060499"/>
                  <a:gd name="connsiteY394" fmla="*/ 1448372 h 1568838"/>
                  <a:gd name="connsiteX395" fmla="*/ 3329194 w 5060499"/>
                  <a:gd name="connsiteY395" fmla="*/ 1442180 h 1568838"/>
                  <a:gd name="connsiteX396" fmla="*/ 3365103 w 5060499"/>
                  <a:gd name="connsiteY396" fmla="*/ 1439990 h 1568838"/>
                  <a:gd name="connsiteX397" fmla="*/ 3421396 w 5060499"/>
                  <a:gd name="connsiteY397" fmla="*/ 1437704 h 1568838"/>
                  <a:gd name="connsiteX398" fmla="*/ 3450447 w 5060499"/>
                  <a:gd name="connsiteY398" fmla="*/ 1433798 h 1568838"/>
                  <a:gd name="connsiteX399" fmla="*/ 3459496 w 5060499"/>
                  <a:gd name="connsiteY399" fmla="*/ 1437323 h 1568838"/>
                  <a:gd name="connsiteX400" fmla="*/ 3494738 w 5060499"/>
                  <a:gd name="connsiteY400" fmla="*/ 1431798 h 1568838"/>
                  <a:gd name="connsiteX401" fmla="*/ 3536648 w 5060499"/>
                  <a:gd name="connsiteY401" fmla="*/ 1428464 h 1568838"/>
                  <a:gd name="connsiteX402" fmla="*/ 3563699 w 5060499"/>
                  <a:gd name="connsiteY402" fmla="*/ 1424750 h 1568838"/>
                  <a:gd name="connsiteX403" fmla="*/ 3614753 w 5060499"/>
                  <a:gd name="connsiteY403" fmla="*/ 1422654 h 1568838"/>
                  <a:gd name="connsiteX404" fmla="*/ 3661711 w 5060499"/>
                  <a:gd name="connsiteY404" fmla="*/ 1415129 h 1568838"/>
                  <a:gd name="connsiteX405" fmla="*/ 3763534 w 5060499"/>
                  <a:gd name="connsiteY405" fmla="*/ 1406557 h 1568838"/>
                  <a:gd name="connsiteX406" fmla="*/ 3789537 w 5060499"/>
                  <a:gd name="connsiteY406" fmla="*/ 1400270 h 1568838"/>
                  <a:gd name="connsiteX407" fmla="*/ 3843163 w 5060499"/>
                  <a:gd name="connsiteY407" fmla="*/ 1394936 h 1568838"/>
                  <a:gd name="connsiteX408" fmla="*/ 3940699 w 5060499"/>
                  <a:gd name="connsiteY408" fmla="*/ 1379887 h 1568838"/>
                  <a:gd name="connsiteX409" fmla="*/ 4053665 w 5060499"/>
                  <a:gd name="connsiteY409" fmla="*/ 1363028 h 1568838"/>
                  <a:gd name="connsiteX410" fmla="*/ 4097861 w 5060499"/>
                  <a:gd name="connsiteY410" fmla="*/ 1355598 h 1568838"/>
                  <a:gd name="connsiteX411" fmla="*/ 4154630 w 5060499"/>
                  <a:gd name="connsiteY411" fmla="*/ 1348073 h 1568838"/>
                  <a:gd name="connsiteX412" fmla="*/ 4233593 w 5060499"/>
                  <a:gd name="connsiteY412" fmla="*/ 1331024 h 1568838"/>
                  <a:gd name="connsiteX413" fmla="*/ 4339892 w 5060499"/>
                  <a:gd name="connsiteY413" fmla="*/ 1309402 h 1568838"/>
                  <a:gd name="connsiteX414" fmla="*/ 4407138 w 5060499"/>
                  <a:gd name="connsiteY414" fmla="*/ 1291971 h 1568838"/>
                  <a:gd name="connsiteX415" fmla="*/ 4540869 w 5060499"/>
                  <a:gd name="connsiteY415" fmla="*/ 1254252 h 1568838"/>
                  <a:gd name="connsiteX416" fmla="*/ 4648025 w 5060499"/>
                  <a:gd name="connsiteY416" fmla="*/ 1217962 h 1568838"/>
                  <a:gd name="connsiteX417" fmla="*/ 4851289 w 5060499"/>
                  <a:gd name="connsiteY417" fmla="*/ 1119569 h 1568838"/>
                  <a:gd name="connsiteX418" fmla="*/ 4872911 w 5060499"/>
                  <a:gd name="connsiteY418" fmla="*/ 1108520 h 1568838"/>
                  <a:gd name="connsiteX419" fmla="*/ 4921964 w 5060499"/>
                  <a:gd name="connsiteY419" fmla="*/ 1074706 h 1568838"/>
                  <a:gd name="connsiteX420" fmla="*/ 5006642 w 5060499"/>
                  <a:gd name="connsiteY420" fmla="*/ 994220 h 1568838"/>
                  <a:gd name="connsiteX421" fmla="*/ 5054076 w 5060499"/>
                  <a:gd name="connsiteY421" fmla="*/ 897065 h 1568838"/>
                  <a:gd name="connsiteX422" fmla="*/ 5059791 w 5060499"/>
                  <a:gd name="connsiteY422" fmla="*/ 857536 h 1568838"/>
                  <a:gd name="connsiteX423" fmla="*/ 4927013 w 5060499"/>
                  <a:gd name="connsiteY423" fmla="*/ 722948 h 1568838"/>
                  <a:gd name="connsiteX424" fmla="*/ 4954635 w 5060499"/>
                  <a:gd name="connsiteY424" fmla="*/ 762286 h 1568838"/>
                  <a:gd name="connsiteX425" fmla="*/ 4948063 w 5060499"/>
                  <a:gd name="connsiteY425" fmla="*/ 780383 h 1568838"/>
                  <a:gd name="connsiteX426" fmla="*/ 4943777 w 5060499"/>
                  <a:gd name="connsiteY426" fmla="*/ 780669 h 1568838"/>
                  <a:gd name="connsiteX427" fmla="*/ 4923489 w 5060499"/>
                  <a:gd name="connsiteY427" fmla="*/ 740188 h 1568838"/>
                  <a:gd name="connsiteX428" fmla="*/ 4922060 w 5060499"/>
                  <a:gd name="connsiteY428" fmla="*/ 739807 h 1568838"/>
                  <a:gd name="connsiteX429" fmla="*/ 4916821 w 5060499"/>
                  <a:gd name="connsiteY429" fmla="*/ 722662 h 1568838"/>
                  <a:gd name="connsiteX430" fmla="*/ 4906629 w 5060499"/>
                  <a:gd name="connsiteY430" fmla="*/ 710946 h 1568838"/>
                  <a:gd name="connsiteX431" fmla="*/ 4920441 w 5060499"/>
                  <a:gd name="connsiteY431" fmla="*/ 707612 h 1568838"/>
                  <a:gd name="connsiteX432" fmla="*/ 4923583 w 5060499"/>
                  <a:gd name="connsiteY432" fmla="*/ 717709 h 1568838"/>
                  <a:gd name="connsiteX433" fmla="*/ 4927013 w 5060499"/>
                  <a:gd name="connsiteY433" fmla="*/ 722852 h 1568838"/>
                  <a:gd name="connsiteX434" fmla="*/ 4909773 w 5060499"/>
                  <a:gd name="connsiteY434" fmla="*/ 643128 h 1568838"/>
                  <a:gd name="connsiteX435" fmla="*/ 4845860 w 5060499"/>
                  <a:gd name="connsiteY435" fmla="*/ 572738 h 1568838"/>
                  <a:gd name="connsiteX436" fmla="*/ 4909773 w 5060499"/>
                  <a:gd name="connsiteY436" fmla="*/ 643128 h 1568838"/>
                  <a:gd name="connsiteX437" fmla="*/ 4801092 w 5060499"/>
                  <a:gd name="connsiteY437" fmla="*/ 527495 h 1568838"/>
                  <a:gd name="connsiteX438" fmla="*/ 4827381 w 5060499"/>
                  <a:gd name="connsiteY438" fmla="*/ 545783 h 1568838"/>
                  <a:gd name="connsiteX439" fmla="*/ 4823857 w 5060499"/>
                  <a:gd name="connsiteY439" fmla="*/ 550450 h 1568838"/>
                  <a:gd name="connsiteX440" fmla="*/ 4796996 w 5060499"/>
                  <a:gd name="connsiteY440" fmla="*/ 531876 h 1568838"/>
                  <a:gd name="connsiteX441" fmla="*/ 4800997 w 5060499"/>
                  <a:gd name="connsiteY441" fmla="*/ 527495 h 1568838"/>
                  <a:gd name="connsiteX442" fmla="*/ 4809665 w 5060499"/>
                  <a:gd name="connsiteY442" fmla="*/ 569881 h 1568838"/>
                  <a:gd name="connsiteX443" fmla="*/ 4812808 w 5060499"/>
                  <a:gd name="connsiteY443" fmla="*/ 567595 h 1568838"/>
                  <a:gd name="connsiteX444" fmla="*/ 4827762 w 5060499"/>
                  <a:gd name="connsiteY444" fmla="*/ 581692 h 1568838"/>
                  <a:gd name="connsiteX445" fmla="*/ 4888531 w 5060499"/>
                  <a:gd name="connsiteY445" fmla="*/ 646081 h 1568838"/>
                  <a:gd name="connsiteX446" fmla="*/ 4888722 w 5060499"/>
                  <a:gd name="connsiteY446" fmla="*/ 653224 h 1568838"/>
                  <a:gd name="connsiteX447" fmla="*/ 4888436 w 5060499"/>
                  <a:gd name="connsiteY447" fmla="*/ 659511 h 1568838"/>
                  <a:gd name="connsiteX448" fmla="*/ 4908439 w 5060499"/>
                  <a:gd name="connsiteY448" fmla="*/ 685324 h 1568838"/>
                  <a:gd name="connsiteX449" fmla="*/ 4923107 w 5060499"/>
                  <a:gd name="connsiteY449" fmla="*/ 703136 h 1568838"/>
                  <a:gd name="connsiteX450" fmla="*/ 4904248 w 5060499"/>
                  <a:gd name="connsiteY450" fmla="*/ 691229 h 1568838"/>
                  <a:gd name="connsiteX451" fmla="*/ 4872053 w 5060499"/>
                  <a:gd name="connsiteY451" fmla="*/ 654844 h 1568838"/>
                  <a:gd name="connsiteX452" fmla="*/ 4784137 w 5060499"/>
                  <a:gd name="connsiteY452" fmla="*/ 557403 h 1568838"/>
                  <a:gd name="connsiteX453" fmla="*/ 4773184 w 5060499"/>
                  <a:gd name="connsiteY453" fmla="*/ 542449 h 1568838"/>
                  <a:gd name="connsiteX454" fmla="*/ 4809760 w 5060499"/>
                  <a:gd name="connsiteY454" fmla="*/ 569881 h 1568838"/>
                  <a:gd name="connsiteX455" fmla="*/ 4729083 w 5060499"/>
                  <a:gd name="connsiteY455" fmla="*/ 501206 h 1568838"/>
                  <a:gd name="connsiteX456" fmla="*/ 4748038 w 5060499"/>
                  <a:gd name="connsiteY456" fmla="*/ 515303 h 1568838"/>
                  <a:gd name="connsiteX457" fmla="*/ 4774898 w 5060499"/>
                  <a:gd name="connsiteY457" fmla="*/ 533400 h 1568838"/>
                  <a:gd name="connsiteX458" fmla="*/ 4761659 w 5060499"/>
                  <a:gd name="connsiteY458" fmla="*/ 539972 h 1568838"/>
                  <a:gd name="connsiteX459" fmla="*/ 4725654 w 5060499"/>
                  <a:gd name="connsiteY459" fmla="*/ 508254 h 1568838"/>
                  <a:gd name="connsiteX460" fmla="*/ 4729083 w 5060499"/>
                  <a:gd name="connsiteY460" fmla="*/ 501110 h 1568838"/>
                  <a:gd name="connsiteX461" fmla="*/ 112982 w 5060499"/>
                  <a:gd name="connsiteY461" fmla="*/ 1065562 h 1568838"/>
                  <a:gd name="connsiteX462" fmla="*/ 140414 w 5060499"/>
                  <a:gd name="connsiteY462" fmla="*/ 1104995 h 1568838"/>
                  <a:gd name="connsiteX463" fmla="*/ 112982 w 5060499"/>
                  <a:gd name="connsiteY463" fmla="*/ 1065562 h 1568838"/>
                  <a:gd name="connsiteX464" fmla="*/ 253857 w 5060499"/>
                  <a:gd name="connsiteY464" fmla="*/ 1177004 h 1568838"/>
                  <a:gd name="connsiteX465" fmla="*/ 203946 w 5060499"/>
                  <a:gd name="connsiteY465" fmla="*/ 1142429 h 1568838"/>
                  <a:gd name="connsiteX466" fmla="*/ 257667 w 5060499"/>
                  <a:gd name="connsiteY466" fmla="*/ 1172528 h 1568838"/>
                  <a:gd name="connsiteX467" fmla="*/ 253952 w 5060499"/>
                  <a:gd name="connsiteY467" fmla="*/ 1177004 h 1568838"/>
                  <a:gd name="connsiteX468" fmla="*/ 309102 w 5060499"/>
                  <a:gd name="connsiteY468" fmla="*/ 1208532 h 1568838"/>
                  <a:gd name="connsiteX469" fmla="*/ 334724 w 5060499"/>
                  <a:gd name="connsiteY469" fmla="*/ 1220629 h 1568838"/>
                  <a:gd name="connsiteX470" fmla="*/ 309102 w 5060499"/>
                  <a:gd name="connsiteY470" fmla="*/ 1208532 h 1568838"/>
                  <a:gd name="connsiteX471" fmla="*/ 338439 w 5060499"/>
                  <a:gd name="connsiteY471" fmla="*/ 1219200 h 1568838"/>
                  <a:gd name="connsiteX472" fmla="*/ 387874 w 5060499"/>
                  <a:gd name="connsiteY472" fmla="*/ 1235488 h 1568838"/>
                  <a:gd name="connsiteX473" fmla="*/ 457025 w 5060499"/>
                  <a:gd name="connsiteY473" fmla="*/ 1262444 h 1568838"/>
                  <a:gd name="connsiteX474" fmla="*/ 558752 w 5060499"/>
                  <a:gd name="connsiteY474" fmla="*/ 1296924 h 1568838"/>
                  <a:gd name="connsiteX475" fmla="*/ 583898 w 5060499"/>
                  <a:gd name="connsiteY475" fmla="*/ 1303306 h 1568838"/>
                  <a:gd name="connsiteX476" fmla="*/ 338344 w 5060499"/>
                  <a:gd name="connsiteY476" fmla="*/ 1219200 h 1568838"/>
                  <a:gd name="connsiteX477" fmla="*/ 357870 w 5060499"/>
                  <a:gd name="connsiteY477" fmla="*/ 1211199 h 1568838"/>
                  <a:gd name="connsiteX478" fmla="*/ 383587 w 5060499"/>
                  <a:gd name="connsiteY478" fmla="*/ 1214914 h 1568838"/>
                  <a:gd name="connsiteX479" fmla="*/ 411400 w 5060499"/>
                  <a:gd name="connsiteY479" fmla="*/ 1226344 h 1568838"/>
                  <a:gd name="connsiteX480" fmla="*/ 357870 w 5060499"/>
                  <a:gd name="connsiteY480" fmla="*/ 1211294 h 1568838"/>
                  <a:gd name="connsiteX481" fmla="*/ 601043 w 5060499"/>
                  <a:gd name="connsiteY481" fmla="*/ 1298067 h 1568838"/>
                  <a:gd name="connsiteX482" fmla="*/ 417687 w 5060499"/>
                  <a:gd name="connsiteY482" fmla="*/ 1235869 h 1568838"/>
                  <a:gd name="connsiteX483" fmla="*/ 419592 w 5060499"/>
                  <a:gd name="connsiteY483" fmla="*/ 1231583 h 1568838"/>
                  <a:gd name="connsiteX484" fmla="*/ 479695 w 5060499"/>
                  <a:gd name="connsiteY484" fmla="*/ 1252347 h 1568838"/>
                  <a:gd name="connsiteX485" fmla="*/ 593233 w 5060499"/>
                  <a:gd name="connsiteY485" fmla="*/ 1290161 h 1568838"/>
                  <a:gd name="connsiteX486" fmla="*/ 602758 w 5060499"/>
                  <a:gd name="connsiteY486" fmla="*/ 1294067 h 1568838"/>
                  <a:gd name="connsiteX487" fmla="*/ 601043 w 5060499"/>
                  <a:gd name="connsiteY487" fmla="*/ 1298067 h 1568838"/>
                  <a:gd name="connsiteX488" fmla="*/ 699722 w 5060499"/>
                  <a:gd name="connsiteY488" fmla="*/ 1324547 h 1568838"/>
                  <a:gd name="connsiteX489" fmla="*/ 648954 w 5060499"/>
                  <a:gd name="connsiteY489" fmla="*/ 1311402 h 1568838"/>
                  <a:gd name="connsiteX490" fmla="*/ 650954 w 5060499"/>
                  <a:gd name="connsiteY490" fmla="*/ 1306259 h 1568838"/>
                  <a:gd name="connsiteX491" fmla="*/ 701532 w 5060499"/>
                  <a:gd name="connsiteY491" fmla="*/ 1321308 h 1568838"/>
                  <a:gd name="connsiteX492" fmla="*/ 699722 w 5060499"/>
                  <a:gd name="connsiteY492" fmla="*/ 1324547 h 1568838"/>
                  <a:gd name="connsiteX493" fmla="*/ 4921393 w 5060499"/>
                  <a:gd name="connsiteY493" fmla="*/ 884587 h 1568838"/>
                  <a:gd name="connsiteX494" fmla="*/ 4894247 w 5060499"/>
                  <a:gd name="connsiteY494" fmla="*/ 942689 h 1568838"/>
                  <a:gd name="connsiteX495" fmla="*/ 4839763 w 5060499"/>
                  <a:gd name="connsiteY495" fmla="*/ 991076 h 1568838"/>
                  <a:gd name="connsiteX496" fmla="*/ 4760706 w 5060499"/>
                  <a:gd name="connsiteY496" fmla="*/ 1045369 h 1568838"/>
                  <a:gd name="connsiteX497" fmla="*/ 4672028 w 5060499"/>
                  <a:gd name="connsiteY497" fmla="*/ 1085279 h 1568838"/>
                  <a:gd name="connsiteX498" fmla="*/ 4604687 w 5060499"/>
                  <a:gd name="connsiteY498" fmla="*/ 1113282 h 1568838"/>
                  <a:gd name="connsiteX499" fmla="*/ 4565062 w 5060499"/>
                  <a:gd name="connsiteY499" fmla="*/ 1126903 h 1568838"/>
                  <a:gd name="connsiteX500" fmla="*/ 4489910 w 5060499"/>
                  <a:gd name="connsiteY500" fmla="*/ 1154430 h 1568838"/>
                  <a:gd name="connsiteX501" fmla="*/ 4469336 w 5060499"/>
                  <a:gd name="connsiteY501" fmla="*/ 1160907 h 1568838"/>
                  <a:gd name="connsiteX502" fmla="*/ 4419711 w 5060499"/>
                  <a:gd name="connsiteY502" fmla="*/ 1179100 h 1568838"/>
                  <a:gd name="connsiteX503" fmla="*/ 4388279 w 5060499"/>
                  <a:gd name="connsiteY503" fmla="*/ 1182815 h 1568838"/>
                  <a:gd name="connsiteX504" fmla="*/ 4351988 w 5060499"/>
                  <a:gd name="connsiteY504" fmla="*/ 1193864 h 1568838"/>
                  <a:gd name="connsiteX505" fmla="*/ 4334653 w 5060499"/>
                  <a:gd name="connsiteY505" fmla="*/ 1197864 h 1568838"/>
                  <a:gd name="connsiteX506" fmla="*/ 4319508 w 5060499"/>
                  <a:gd name="connsiteY506" fmla="*/ 1202436 h 1568838"/>
                  <a:gd name="connsiteX507" fmla="*/ 4316746 w 5060499"/>
                  <a:gd name="connsiteY507" fmla="*/ 1209199 h 1568838"/>
                  <a:gd name="connsiteX508" fmla="*/ 4298934 w 5060499"/>
                  <a:gd name="connsiteY508" fmla="*/ 1205579 h 1568838"/>
                  <a:gd name="connsiteX509" fmla="*/ 4295315 w 5060499"/>
                  <a:gd name="connsiteY509" fmla="*/ 1215009 h 1568838"/>
                  <a:gd name="connsiteX510" fmla="*/ 4292362 w 5060499"/>
                  <a:gd name="connsiteY510" fmla="*/ 1214438 h 1568838"/>
                  <a:gd name="connsiteX511" fmla="*/ 4291314 w 5060499"/>
                  <a:gd name="connsiteY511" fmla="*/ 1207294 h 1568838"/>
                  <a:gd name="connsiteX512" fmla="*/ 4284456 w 5060499"/>
                  <a:gd name="connsiteY512" fmla="*/ 1210151 h 1568838"/>
                  <a:gd name="connsiteX513" fmla="*/ 4278932 w 5060499"/>
                  <a:gd name="connsiteY513" fmla="*/ 1213390 h 1568838"/>
                  <a:gd name="connsiteX514" fmla="*/ 4171870 w 5060499"/>
                  <a:gd name="connsiteY514" fmla="*/ 1232725 h 1568838"/>
                  <a:gd name="connsiteX515" fmla="*/ 4140343 w 5060499"/>
                  <a:gd name="connsiteY515" fmla="*/ 1242155 h 1568838"/>
                  <a:gd name="connsiteX516" fmla="*/ 4114435 w 5060499"/>
                  <a:gd name="connsiteY516" fmla="*/ 1242632 h 1568838"/>
                  <a:gd name="connsiteX517" fmla="*/ 4033186 w 5060499"/>
                  <a:gd name="connsiteY517" fmla="*/ 1259015 h 1568838"/>
                  <a:gd name="connsiteX518" fmla="*/ 3935746 w 5060499"/>
                  <a:gd name="connsiteY518" fmla="*/ 1272159 h 1568838"/>
                  <a:gd name="connsiteX519" fmla="*/ 3871928 w 5060499"/>
                  <a:gd name="connsiteY519" fmla="*/ 1281303 h 1568838"/>
                  <a:gd name="connsiteX520" fmla="*/ 3849163 w 5060499"/>
                  <a:gd name="connsiteY520" fmla="*/ 1287018 h 1568838"/>
                  <a:gd name="connsiteX521" fmla="*/ 3846782 w 5060499"/>
                  <a:gd name="connsiteY521" fmla="*/ 1283779 h 1568838"/>
                  <a:gd name="connsiteX522" fmla="*/ 3842686 w 5060499"/>
                  <a:gd name="connsiteY522" fmla="*/ 1296162 h 1568838"/>
                  <a:gd name="connsiteX523" fmla="*/ 3839924 w 5060499"/>
                  <a:gd name="connsiteY523" fmla="*/ 1295972 h 1568838"/>
                  <a:gd name="connsiteX524" fmla="*/ 3837352 w 5060499"/>
                  <a:gd name="connsiteY524" fmla="*/ 1283018 h 1568838"/>
                  <a:gd name="connsiteX525" fmla="*/ 3828875 w 5060499"/>
                  <a:gd name="connsiteY525" fmla="*/ 1293114 h 1568838"/>
                  <a:gd name="connsiteX526" fmla="*/ 3800872 w 5060499"/>
                  <a:gd name="connsiteY526" fmla="*/ 1301591 h 1568838"/>
                  <a:gd name="connsiteX527" fmla="*/ 3795633 w 5060499"/>
                  <a:gd name="connsiteY527" fmla="*/ 1291781 h 1568838"/>
                  <a:gd name="connsiteX528" fmla="*/ 3774011 w 5060499"/>
                  <a:gd name="connsiteY528" fmla="*/ 1299591 h 1568838"/>
                  <a:gd name="connsiteX529" fmla="*/ 3778488 w 5060499"/>
                  <a:gd name="connsiteY529" fmla="*/ 1304449 h 1568838"/>
                  <a:gd name="connsiteX530" fmla="*/ 3775535 w 5060499"/>
                  <a:gd name="connsiteY530" fmla="*/ 1306259 h 1568838"/>
                  <a:gd name="connsiteX531" fmla="*/ 3763629 w 5060499"/>
                  <a:gd name="connsiteY531" fmla="*/ 1299496 h 1568838"/>
                  <a:gd name="connsiteX532" fmla="*/ 3764582 w 5060499"/>
                  <a:gd name="connsiteY532" fmla="*/ 1294638 h 1568838"/>
                  <a:gd name="connsiteX533" fmla="*/ 3708765 w 5060499"/>
                  <a:gd name="connsiteY533" fmla="*/ 1307402 h 1568838"/>
                  <a:gd name="connsiteX534" fmla="*/ 3671141 w 5060499"/>
                  <a:gd name="connsiteY534" fmla="*/ 1306640 h 1568838"/>
                  <a:gd name="connsiteX535" fmla="*/ 3650377 w 5060499"/>
                  <a:gd name="connsiteY535" fmla="*/ 1315879 h 1568838"/>
                  <a:gd name="connsiteX536" fmla="*/ 3629231 w 5060499"/>
                  <a:gd name="connsiteY536" fmla="*/ 1311497 h 1568838"/>
                  <a:gd name="connsiteX537" fmla="*/ 3553698 w 5060499"/>
                  <a:gd name="connsiteY537" fmla="*/ 1321975 h 1568838"/>
                  <a:gd name="connsiteX538" fmla="*/ 3453400 w 5060499"/>
                  <a:gd name="connsiteY538" fmla="*/ 1328642 h 1568838"/>
                  <a:gd name="connsiteX539" fmla="*/ 3443494 w 5060499"/>
                  <a:gd name="connsiteY539" fmla="*/ 1337500 h 1568838"/>
                  <a:gd name="connsiteX540" fmla="*/ 3424920 w 5060499"/>
                  <a:gd name="connsiteY540" fmla="*/ 1332643 h 1568838"/>
                  <a:gd name="connsiteX541" fmla="*/ 3418062 w 5060499"/>
                  <a:gd name="connsiteY541" fmla="*/ 1342454 h 1568838"/>
                  <a:gd name="connsiteX542" fmla="*/ 3355864 w 5060499"/>
                  <a:gd name="connsiteY542" fmla="*/ 1346264 h 1568838"/>
                  <a:gd name="connsiteX543" fmla="*/ 3339290 w 5060499"/>
                  <a:gd name="connsiteY543" fmla="*/ 1349502 h 1568838"/>
                  <a:gd name="connsiteX544" fmla="*/ 3309477 w 5060499"/>
                  <a:gd name="connsiteY544" fmla="*/ 1353788 h 1568838"/>
                  <a:gd name="connsiteX545" fmla="*/ 3312239 w 5060499"/>
                  <a:gd name="connsiteY545" fmla="*/ 1345216 h 1568838"/>
                  <a:gd name="connsiteX546" fmla="*/ 3298714 w 5060499"/>
                  <a:gd name="connsiteY546" fmla="*/ 1340358 h 1568838"/>
                  <a:gd name="connsiteX547" fmla="*/ 3304238 w 5060499"/>
                  <a:gd name="connsiteY547" fmla="*/ 1356741 h 1568838"/>
                  <a:gd name="connsiteX548" fmla="*/ 3282617 w 5060499"/>
                  <a:gd name="connsiteY548" fmla="*/ 1345787 h 1568838"/>
                  <a:gd name="connsiteX549" fmla="*/ 3284045 w 5060499"/>
                  <a:gd name="connsiteY549" fmla="*/ 1348835 h 1568838"/>
                  <a:gd name="connsiteX550" fmla="*/ 3271091 w 5060499"/>
                  <a:gd name="connsiteY550" fmla="*/ 1351026 h 1568838"/>
                  <a:gd name="connsiteX551" fmla="*/ 3249946 w 5060499"/>
                  <a:gd name="connsiteY551" fmla="*/ 1348454 h 1568838"/>
                  <a:gd name="connsiteX552" fmla="*/ 3205559 w 5060499"/>
                  <a:gd name="connsiteY552" fmla="*/ 1353503 h 1568838"/>
                  <a:gd name="connsiteX553" fmla="*/ 3209750 w 5060499"/>
                  <a:gd name="connsiteY553" fmla="*/ 1359218 h 1568838"/>
                  <a:gd name="connsiteX554" fmla="*/ 3183080 w 5060499"/>
                  <a:gd name="connsiteY554" fmla="*/ 1355693 h 1568838"/>
                  <a:gd name="connsiteX555" fmla="*/ 3176413 w 5060499"/>
                  <a:gd name="connsiteY555" fmla="*/ 1356550 h 1568838"/>
                  <a:gd name="connsiteX556" fmla="*/ 3162125 w 5060499"/>
                  <a:gd name="connsiteY556" fmla="*/ 1369695 h 1568838"/>
                  <a:gd name="connsiteX557" fmla="*/ 3157839 w 5060499"/>
                  <a:gd name="connsiteY557" fmla="*/ 1355408 h 1568838"/>
                  <a:gd name="connsiteX558" fmla="*/ 3133645 w 5060499"/>
                  <a:gd name="connsiteY558" fmla="*/ 1359313 h 1568838"/>
                  <a:gd name="connsiteX559" fmla="*/ 3125740 w 5060499"/>
                  <a:gd name="connsiteY559" fmla="*/ 1356836 h 1568838"/>
                  <a:gd name="connsiteX560" fmla="*/ 3053921 w 5060499"/>
                  <a:gd name="connsiteY560" fmla="*/ 1365123 h 1568838"/>
                  <a:gd name="connsiteX561" fmla="*/ 2959433 w 5060499"/>
                  <a:gd name="connsiteY561" fmla="*/ 1371219 h 1568838"/>
                  <a:gd name="connsiteX562" fmla="*/ 2914475 w 5060499"/>
                  <a:gd name="connsiteY562" fmla="*/ 1374934 h 1568838"/>
                  <a:gd name="connsiteX563" fmla="*/ 2867422 w 5060499"/>
                  <a:gd name="connsiteY563" fmla="*/ 1379125 h 1568838"/>
                  <a:gd name="connsiteX564" fmla="*/ 2817130 w 5060499"/>
                  <a:gd name="connsiteY564" fmla="*/ 1384173 h 1568838"/>
                  <a:gd name="connsiteX565" fmla="*/ 2819511 w 5060499"/>
                  <a:gd name="connsiteY565" fmla="*/ 1394270 h 1568838"/>
                  <a:gd name="connsiteX566" fmla="*/ 2803890 w 5060499"/>
                  <a:gd name="connsiteY566" fmla="*/ 1386269 h 1568838"/>
                  <a:gd name="connsiteX567" fmla="*/ 2793603 w 5060499"/>
                  <a:gd name="connsiteY567" fmla="*/ 1397413 h 1568838"/>
                  <a:gd name="connsiteX568" fmla="*/ 2789602 w 5060499"/>
                  <a:gd name="connsiteY568" fmla="*/ 1394746 h 1568838"/>
                  <a:gd name="connsiteX569" fmla="*/ 2797032 w 5060499"/>
                  <a:gd name="connsiteY569" fmla="*/ 1385983 h 1568838"/>
                  <a:gd name="connsiteX570" fmla="*/ 2682351 w 5060499"/>
                  <a:gd name="connsiteY570" fmla="*/ 1395222 h 1568838"/>
                  <a:gd name="connsiteX571" fmla="*/ 2679684 w 5060499"/>
                  <a:gd name="connsiteY571" fmla="*/ 1407700 h 1568838"/>
                  <a:gd name="connsiteX572" fmla="*/ 2673588 w 5060499"/>
                  <a:gd name="connsiteY572" fmla="*/ 1395889 h 1568838"/>
                  <a:gd name="connsiteX573" fmla="*/ 2572433 w 5060499"/>
                  <a:gd name="connsiteY573" fmla="*/ 1403033 h 1568838"/>
                  <a:gd name="connsiteX574" fmla="*/ 2472896 w 5060499"/>
                  <a:gd name="connsiteY574" fmla="*/ 1413415 h 1568838"/>
                  <a:gd name="connsiteX575" fmla="*/ 2442131 w 5060499"/>
                  <a:gd name="connsiteY575" fmla="*/ 1415987 h 1568838"/>
                  <a:gd name="connsiteX576" fmla="*/ 2408507 w 5060499"/>
                  <a:gd name="connsiteY576" fmla="*/ 1414939 h 1568838"/>
                  <a:gd name="connsiteX577" fmla="*/ 2255917 w 5060499"/>
                  <a:gd name="connsiteY577" fmla="*/ 1423321 h 1568838"/>
                  <a:gd name="connsiteX578" fmla="*/ 2090753 w 5060499"/>
                  <a:gd name="connsiteY578" fmla="*/ 1433227 h 1568838"/>
                  <a:gd name="connsiteX579" fmla="*/ 2054177 w 5060499"/>
                  <a:gd name="connsiteY579" fmla="*/ 1433989 h 1568838"/>
                  <a:gd name="connsiteX580" fmla="*/ 1966928 w 5060499"/>
                  <a:gd name="connsiteY580" fmla="*/ 1438751 h 1568838"/>
                  <a:gd name="connsiteX581" fmla="*/ 1812242 w 5060499"/>
                  <a:gd name="connsiteY581" fmla="*/ 1449610 h 1568838"/>
                  <a:gd name="connsiteX582" fmla="*/ 1788049 w 5060499"/>
                  <a:gd name="connsiteY582" fmla="*/ 1452277 h 1568838"/>
                  <a:gd name="connsiteX583" fmla="*/ 1789858 w 5060499"/>
                  <a:gd name="connsiteY583" fmla="*/ 1462850 h 1568838"/>
                  <a:gd name="connsiteX584" fmla="*/ 1756140 w 5060499"/>
                  <a:gd name="connsiteY584" fmla="*/ 1456563 h 1568838"/>
                  <a:gd name="connsiteX585" fmla="*/ 1745377 w 5060499"/>
                  <a:gd name="connsiteY585" fmla="*/ 1452753 h 1568838"/>
                  <a:gd name="connsiteX586" fmla="*/ 1669843 w 5060499"/>
                  <a:gd name="connsiteY586" fmla="*/ 1457801 h 1568838"/>
                  <a:gd name="connsiteX587" fmla="*/ 1638316 w 5060499"/>
                  <a:gd name="connsiteY587" fmla="*/ 1457039 h 1568838"/>
                  <a:gd name="connsiteX588" fmla="*/ 1639363 w 5060499"/>
                  <a:gd name="connsiteY588" fmla="*/ 1449419 h 1568838"/>
                  <a:gd name="connsiteX589" fmla="*/ 1523730 w 5060499"/>
                  <a:gd name="connsiteY589" fmla="*/ 1431798 h 1568838"/>
                  <a:gd name="connsiteX590" fmla="*/ 1522968 w 5060499"/>
                  <a:gd name="connsiteY590" fmla="*/ 1440561 h 1568838"/>
                  <a:gd name="connsiteX591" fmla="*/ 1486582 w 5060499"/>
                  <a:gd name="connsiteY591" fmla="*/ 1420654 h 1568838"/>
                  <a:gd name="connsiteX592" fmla="*/ 1485344 w 5060499"/>
                  <a:gd name="connsiteY592" fmla="*/ 1435037 h 1568838"/>
                  <a:gd name="connsiteX593" fmla="*/ 1478010 w 5060499"/>
                  <a:gd name="connsiteY593" fmla="*/ 1428750 h 1568838"/>
                  <a:gd name="connsiteX594" fmla="*/ 1457341 w 5060499"/>
                  <a:gd name="connsiteY594" fmla="*/ 1425988 h 1568838"/>
                  <a:gd name="connsiteX595" fmla="*/ 1450578 w 5060499"/>
                  <a:gd name="connsiteY595" fmla="*/ 1429703 h 1568838"/>
                  <a:gd name="connsiteX596" fmla="*/ 1450387 w 5060499"/>
                  <a:gd name="connsiteY596" fmla="*/ 1420273 h 1568838"/>
                  <a:gd name="connsiteX597" fmla="*/ 1416478 w 5060499"/>
                  <a:gd name="connsiteY597" fmla="*/ 1414463 h 1568838"/>
                  <a:gd name="connsiteX598" fmla="*/ 1416097 w 5060499"/>
                  <a:gd name="connsiteY598" fmla="*/ 1419035 h 1568838"/>
                  <a:gd name="connsiteX599" fmla="*/ 1384284 w 5060499"/>
                  <a:gd name="connsiteY599" fmla="*/ 1409319 h 1568838"/>
                  <a:gd name="connsiteX600" fmla="*/ 1379426 w 5060499"/>
                  <a:gd name="connsiteY600" fmla="*/ 1418749 h 1568838"/>
                  <a:gd name="connsiteX601" fmla="*/ 1361043 w 5060499"/>
                  <a:gd name="connsiteY601" fmla="*/ 1410176 h 1568838"/>
                  <a:gd name="connsiteX602" fmla="*/ 1337230 w 5060499"/>
                  <a:gd name="connsiteY602" fmla="*/ 1402747 h 1568838"/>
                  <a:gd name="connsiteX603" fmla="*/ 1330372 w 5060499"/>
                  <a:gd name="connsiteY603" fmla="*/ 1409129 h 1568838"/>
                  <a:gd name="connsiteX604" fmla="*/ 1325800 w 5060499"/>
                  <a:gd name="connsiteY604" fmla="*/ 1401890 h 1568838"/>
                  <a:gd name="connsiteX605" fmla="*/ 1324848 w 5060499"/>
                  <a:gd name="connsiteY605" fmla="*/ 1399699 h 1568838"/>
                  <a:gd name="connsiteX606" fmla="*/ 1302559 w 5060499"/>
                  <a:gd name="connsiteY606" fmla="*/ 1395317 h 1568838"/>
                  <a:gd name="connsiteX607" fmla="*/ 1280366 w 5060499"/>
                  <a:gd name="connsiteY607" fmla="*/ 1396270 h 1568838"/>
                  <a:gd name="connsiteX608" fmla="*/ 1261507 w 5060499"/>
                  <a:gd name="connsiteY608" fmla="*/ 1388459 h 1568838"/>
                  <a:gd name="connsiteX609" fmla="*/ 1228264 w 5060499"/>
                  <a:gd name="connsiteY609" fmla="*/ 1383030 h 1568838"/>
                  <a:gd name="connsiteX610" fmla="*/ 1220740 w 5060499"/>
                  <a:gd name="connsiteY610" fmla="*/ 1383697 h 1568838"/>
                  <a:gd name="connsiteX611" fmla="*/ 1197213 w 5060499"/>
                  <a:gd name="connsiteY611" fmla="*/ 1386554 h 1568838"/>
                  <a:gd name="connsiteX612" fmla="*/ 1154255 w 5060499"/>
                  <a:gd name="connsiteY612" fmla="*/ 1376744 h 1568838"/>
                  <a:gd name="connsiteX613" fmla="*/ 1131109 w 5060499"/>
                  <a:gd name="connsiteY613" fmla="*/ 1366838 h 1568838"/>
                  <a:gd name="connsiteX614" fmla="*/ 1116822 w 5060499"/>
                  <a:gd name="connsiteY614" fmla="*/ 1369695 h 1568838"/>
                  <a:gd name="connsiteX615" fmla="*/ 1106916 w 5060499"/>
                  <a:gd name="connsiteY615" fmla="*/ 1369124 h 1568838"/>
                  <a:gd name="connsiteX616" fmla="*/ 1054433 w 5060499"/>
                  <a:gd name="connsiteY616" fmla="*/ 1352931 h 1568838"/>
                  <a:gd name="connsiteX617" fmla="*/ 1025572 w 5060499"/>
                  <a:gd name="connsiteY617" fmla="*/ 1352741 h 1568838"/>
                  <a:gd name="connsiteX618" fmla="*/ 991949 w 5060499"/>
                  <a:gd name="connsiteY618" fmla="*/ 1350740 h 1568838"/>
                  <a:gd name="connsiteX619" fmla="*/ 985853 w 5060499"/>
                  <a:gd name="connsiteY619" fmla="*/ 1347692 h 1568838"/>
                  <a:gd name="connsiteX620" fmla="*/ 991092 w 5060499"/>
                  <a:gd name="connsiteY620" fmla="*/ 1341501 h 1568838"/>
                  <a:gd name="connsiteX621" fmla="*/ 970804 w 5060499"/>
                  <a:gd name="connsiteY621" fmla="*/ 1336072 h 1568838"/>
                  <a:gd name="connsiteX622" fmla="*/ 957373 w 5060499"/>
                  <a:gd name="connsiteY622" fmla="*/ 1345502 h 1568838"/>
                  <a:gd name="connsiteX623" fmla="*/ 960231 w 5060499"/>
                  <a:gd name="connsiteY623" fmla="*/ 1341596 h 1568838"/>
                  <a:gd name="connsiteX624" fmla="*/ 905081 w 5060499"/>
                  <a:gd name="connsiteY624" fmla="*/ 1337024 h 1568838"/>
                  <a:gd name="connsiteX625" fmla="*/ 855837 w 5060499"/>
                  <a:gd name="connsiteY625" fmla="*/ 1318450 h 1568838"/>
                  <a:gd name="connsiteX626" fmla="*/ 854313 w 5060499"/>
                  <a:gd name="connsiteY626" fmla="*/ 1315403 h 1568838"/>
                  <a:gd name="connsiteX627" fmla="*/ 827548 w 5060499"/>
                  <a:gd name="connsiteY627" fmla="*/ 1319308 h 1568838"/>
                  <a:gd name="connsiteX628" fmla="*/ 785638 w 5060499"/>
                  <a:gd name="connsiteY628" fmla="*/ 1309116 h 1568838"/>
                  <a:gd name="connsiteX629" fmla="*/ 752300 w 5060499"/>
                  <a:gd name="connsiteY629" fmla="*/ 1297019 h 1568838"/>
                  <a:gd name="connsiteX630" fmla="*/ 733631 w 5060499"/>
                  <a:gd name="connsiteY630" fmla="*/ 1298543 h 1568838"/>
                  <a:gd name="connsiteX631" fmla="*/ 712771 w 5060499"/>
                  <a:gd name="connsiteY631" fmla="*/ 1291114 h 1568838"/>
                  <a:gd name="connsiteX632" fmla="*/ 708295 w 5060499"/>
                  <a:gd name="connsiteY632" fmla="*/ 1291114 h 1568838"/>
                  <a:gd name="connsiteX633" fmla="*/ 607234 w 5060499"/>
                  <a:gd name="connsiteY633" fmla="*/ 1263587 h 1568838"/>
                  <a:gd name="connsiteX634" fmla="*/ 564562 w 5060499"/>
                  <a:gd name="connsiteY634" fmla="*/ 1251680 h 1568838"/>
                  <a:gd name="connsiteX635" fmla="*/ 516461 w 5060499"/>
                  <a:gd name="connsiteY635" fmla="*/ 1235297 h 1568838"/>
                  <a:gd name="connsiteX636" fmla="*/ 449310 w 5060499"/>
                  <a:gd name="connsiteY636" fmla="*/ 1210628 h 1568838"/>
                  <a:gd name="connsiteX637" fmla="*/ 438070 w 5060499"/>
                  <a:gd name="connsiteY637" fmla="*/ 1201960 h 1568838"/>
                  <a:gd name="connsiteX638" fmla="*/ 448834 w 5060499"/>
                  <a:gd name="connsiteY638" fmla="*/ 1196816 h 1568838"/>
                  <a:gd name="connsiteX639" fmla="*/ 397494 w 5060499"/>
                  <a:gd name="connsiteY639" fmla="*/ 1182148 h 1568838"/>
                  <a:gd name="connsiteX640" fmla="*/ 371776 w 5060499"/>
                  <a:gd name="connsiteY640" fmla="*/ 1173956 h 1568838"/>
                  <a:gd name="connsiteX641" fmla="*/ 366538 w 5060499"/>
                  <a:gd name="connsiteY641" fmla="*/ 1167479 h 1568838"/>
                  <a:gd name="connsiteX642" fmla="*/ 339010 w 5060499"/>
                  <a:gd name="connsiteY642" fmla="*/ 1158907 h 1568838"/>
                  <a:gd name="connsiteX643" fmla="*/ 328342 w 5060499"/>
                  <a:gd name="connsiteY643" fmla="*/ 1150144 h 1568838"/>
                  <a:gd name="connsiteX644" fmla="*/ 318817 w 5060499"/>
                  <a:gd name="connsiteY644" fmla="*/ 1141476 h 1568838"/>
                  <a:gd name="connsiteX645" fmla="*/ 305673 w 5060499"/>
                  <a:gd name="connsiteY645" fmla="*/ 1129760 h 1568838"/>
                  <a:gd name="connsiteX646" fmla="*/ 273288 w 5060499"/>
                  <a:gd name="connsiteY646" fmla="*/ 1114806 h 1568838"/>
                  <a:gd name="connsiteX647" fmla="*/ 223282 w 5060499"/>
                  <a:gd name="connsiteY647" fmla="*/ 1076801 h 1568838"/>
                  <a:gd name="connsiteX648" fmla="*/ 204136 w 5060499"/>
                  <a:gd name="connsiteY648" fmla="*/ 1060990 h 1568838"/>
                  <a:gd name="connsiteX649" fmla="*/ 177276 w 5060499"/>
                  <a:gd name="connsiteY649" fmla="*/ 1040416 h 1568838"/>
                  <a:gd name="connsiteX650" fmla="*/ 156035 w 5060499"/>
                  <a:gd name="connsiteY650" fmla="*/ 1005745 h 1568838"/>
                  <a:gd name="connsiteX651" fmla="*/ 136223 w 5060499"/>
                  <a:gd name="connsiteY651" fmla="*/ 968883 h 1568838"/>
                  <a:gd name="connsiteX652" fmla="*/ 117649 w 5060499"/>
                  <a:gd name="connsiteY652" fmla="*/ 900208 h 1568838"/>
                  <a:gd name="connsiteX653" fmla="*/ 115744 w 5060499"/>
                  <a:gd name="connsiteY653" fmla="*/ 816674 h 1568838"/>
                  <a:gd name="connsiteX654" fmla="*/ 133270 w 5060499"/>
                  <a:gd name="connsiteY654" fmla="*/ 722186 h 1568838"/>
                  <a:gd name="connsiteX655" fmla="*/ 165560 w 5060499"/>
                  <a:gd name="connsiteY655" fmla="*/ 662940 h 1568838"/>
                  <a:gd name="connsiteX656" fmla="*/ 212995 w 5060499"/>
                  <a:gd name="connsiteY656" fmla="*/ 595408 h 1568838"/>
                  <a:gd name="connsiteX657" fmla="*/ 225472 w 5060499"/>
                  <a:gd name="connsiteY657" fmla="*/ 583787 h 1568838"/>
                  <a:gd name="connsiteX658" fmla="*/ 285766 w 5060499"/>
                  <a:gd name="connsiteY658" fmla="*/ 533495 h 1568838"/>
                  <a:gd name="connsiteX659" fmla="*/ 311197 w 5060499"/>
                  <a:gd name="connsiteY659" fmla="*/ 518351 h 1568838"/>
                  <a:gd name="connsiteX660" fmla="*/ 429784 w 5060499"/>
                  <a:gd name="connsiteY660" fmla="*/ 442341 h 1568838"/>
                  <a:gd name="connsiteX661" fmla="*/ 513889 w 5060499"/>
                  <a:gd name="connsiteY661" fmla="*/ 399098 h 1568838"/>
                  <a:gd name="connsiteX662" fmla="*/ 578183 w 5060499"/>
                  <a:gd name="connsiteY662" fmla="*/ 372142 h 1568838"/>
                  <a:gd name="connsiteX663" fmla="*/ 642001 w 5060499"/>
                  <a:gd name="connsiteY663" fmla="*/ 344329 h 1568838"/>
                  <a:gd name="connsiteX664" fmla="*/ 696103 w 5060499"/>
                  <a:gd name="connsiteY664" fmla="*/ 326708 h 1568838"/>
                  <a:gd name="connsiteX665" fmla="*/ 769445 w 5060499"/>
                  <a:gd name="connsiteY665" fmla="*/ 301181 h 1568838"/>
                  <a:gd name="connsiteX666" fmla="*/ 851836 w 5060499"/>
                  <a:gd name="connsiteY666" fmla="*/ 274701 h 1568838"/>
                  <a:gd name="connsiteX667" fmla="*/ 879935 w 5060499"/>
                  <a:gd name="connsiteY667" fmla="*/ 262604 h 1568838"/>
                  <a:gd name="connsiteX668" fmla="*/ 892508 w 5060499"/>
                  <a:gd name="connsiteY668" fmla="*/ 258318 h 1568838"/>
                  <a:gd name="connsiteX669" fmla="*/ 970232 w 5060499"/>
                  <a:gd name="connsiteY669" fmla="*/ 235172 h 1568838"/>
                  <a:gd name="connsiteX670" fmla="*/ 1011094 w 5060499"/>
                  <a:gd name="connsiteY670" fmla="*/ 227648 h 1568838"/>
                  <a:gd name="connsiteX671" fmla="*/ 1026811 w 5060499"/>
                  <a:gd name="connsiteY671" fmla="*/ 222695 h 1568838"/>
                  <a:gd name="connsiteX672" fmla="*/ 1064625 w 5060499"/>
                  <a:gd name="connsiteY672" fmla="*/ 212503 h 1568838"/>
                  <a:gd name="connsiteX673" fmla="*/ 1188355 w 5060499"/>
                  <a:gd name="connsiteY673" fmla="*/ 186023 h 1568838"/>
                  <a:gd name="connsiteX674" fmla="*/ 1240361 w 5060499"/>
                  <a:gd name="connsiteY674" fmla="*/ 178975 h 1568838"/>
                  <a:gd name="connsiteX675" fmla="*/ 1349518 w 5060499"/>
                  <a:gd name="connsiteY675" fmla="*/ 160973 h 1568838"/>
                  <a:gd name="connsiteX676" fmla="*/ 1442386 w 5060499"/>
                  <a:gd name="connsiteY676" fmla="*/ 149924 h 1568838"/>
                  <a:gd name="connsiteX677" fmla="*/ 1481725 w 5060499"/>
                  <a:gd name="connsiteY677" fmla="*/ 149543 h 1568838"/>
                  <a:gd name="connsiteX678" fmla="*/ 1467056 w 5060499"/>
                  <a:gd name="connsiteY678" fmla="*/ 146780 h 1568838"/>
                  <a:gd name="connsiteX679" fmla="*/ 1501251 w 5060499"/>
                  <a:gd name="connsiteY679" fmla="*/ 151352 h 1568838"/>
                  <a:gd name="connsiteX680" fmla="*/ 1571355 w 5060499"/>
                  <a:gd name="connsiteY680" fmla="*/ 138684 h 1568838"/>
                  <a:gd name="connsiteX681" fmla="*/ 1626124 w 5060499"/>
                  <a:gd name="connsiteY681" fmla="*/ 136398 h 1568838"/>
                  <a:gd name="connsiteX682" fmla="*/ 1665462 w 5060499"/>
                  <a:gd name="connsiteY682" fmla="*/ 130397 h 1568838"/>
                  <a:gd name="connsiteX683" fmla="*/ 1688893 w 5060499"/>
                  <a:gd name="connsiteY683" fmla="*/ 129921 h 1568838"/>
                  <a:gd name="connsiteX684" fmla="*/ 1731375 w 5060499"/>
                  <a:gd name="connsiteY684" fmla="*/ 122301 h 1568838"/>
                  <a:gd name="connsiteX685" fmla="*/ 1754521 w 5060499"/>
                  <a:gd name="connsiteY685" fmla="*/ 123349 h 1568838"/>
                  <a:gd name="connsiteX686" fmla="*/ 1790811 w 5060499"/>
                  <a:gd name="connsiteY686" fmla="*/ 110966 h 1568838"/>
                  <a:gd name="connsiteX687" fmla="*/ 1807099 w 5060499"/>
                  <a:gd name="connsiteY687" fmla="*/ 121253 h 1568838"/>
                  <a:gd name="connsiteX688" fmla="*/ 1878536 w 5060499"/>
                  <a:gd name="connsiteY688" fmla="*/ 114110 h 1568838"/>
                  <a:gd name="connsiteX689" fmla="*/ 1908730 w 5060499"/>
                  <a:gd name="connsiteY689" fmla="*/ 104489 h 1568838"/>
                  <a:gd name="connsiteX690" fmla="*/ 1915398 w 5060499"/>
                  <a:gd name="connsiteY690" fmla="*/ 103632 h 1568838"/>
                  <a:gd name="connsiteX691" fmla="*/ 1914922 w 5060499"/>
                  <a:gd name="connsiteY691" fmla="*/ 109919 h 1568838"/>
                  <a:gd name="connsiteX692" fmla="*/ 1951688 w 5060499"/>
                  <a:gd name="connsiteY692" fmla="*/ 111443 h 1568838"/>
                  <a:gd name="connsiteX693" fmla="*/ 1958641 w 5060499"/>
                  <a:gd name="connsiteY693" fmla="*/ 110014 h 1568838"/>
                  <a:gd name="connsiteX694" fmla="*/ 1978358 w 5060499"/>
                  <a:gd name="connsiteY694" fmla="*/ 109538 h 1568838"/>
                  <a:gd name="connsiteX695" fmla="*/ 1989502 w 5060499"/>
                  <a:gd name="connsiteY695" fmla="*/ 100203 h 1568838"/>
                  <a:gd name="connsiteX696" fmla="*/ 2036556 w 5060499"/>
                  <a:gd name="connsiteY696" fmla="*/ 99441 h 1568838"/>
                  <a:gd name="connsiteX697" fmla="*/ 2045795 w 5060499"/>
                  <a:gd name="connsiteY697" fmla="*/ 104870 h 1568838"/>
                  <a:gd name="connsiteX698" fmla="*/ 2116852 w 5060499"/>
                  <a:gd name="connsiteY698" fmla="*/ 101632 h 1568838"/>
                  <a:gd name="connsiteX699" fmla="*/ 2111899 w 5060499"/>
                  <a:gd name="connsiteY699" fmla="*/ 91631 h 1568838"/>
                  <a:gd name="connsiteX700" fmla="*/ 2124472 w 5060499"/>
                  <a:gd name="connsiteY700" fmla="*/ 100394 h 1568838"/>
                  <a:gd name="connsiteX701" fmla="*/ 2139807 w 5060499"/>
                  <a:gd name="connsiteY701" fmla="*/ 100298 h 1568838"/>
                  <a:gd name="connsiteX702" fmla="*/ 2180002 w 5060499"/>
                  <a:gd name="connsiteY702" fmla="*/ 95917 h 1568838"/>
                  <a:gd name="connsiteX703" fmla="*/ 2220865 w 5060499"/>
                  <a:gd name="connsiteY703" fmla="*/ 94298 h 1568838"/>
                  <a:gd name="connsiteX704" fmla="*/ 2251345 w 5060499"/>
                  <a:gd name="connsiteY704" fmla="*/ 94107 h 1568838"/>
                  <a:gd name="connsiteX705" fmla="*/ 2329450 w 5060499"/>
                  <a:gd name="connsiteY705" fmla="*/ 93917 h 1568838"/>
                  <a:gd name="connsiteX706" fmla="*/ 2347642 w 5060499"/>
                  <a:gd name="connsiteY706" fmla="*/ 90202 h 1568838"/>
                  <a:gd name="connsiteX707" fmla="*/ 2365454 w 5060499"/>
                  <a:gd name="connsiteY707" fmla="*/ 93536 h 1568838"/>
                  <a:gd name="connsiteX708" fmla="*/ 2380409 w 5060499"/>
                  <a:gd name="connsiteY708" fmla="*/ 84677 h 1568838"/>
                  <a:gd name="connsiteX709" fmla="*/ 2375932 w 5060499"/>
                  <a:gd name="connsiteY709" fmla="*/ 91440 h 1568838"/>
                  <a:gd name="connsiteX710" fmla="*/ 2402792 w 5060499"/>
                  <a:gd name="connsiteY710" fmla="*/ 84106 h 1568838"/>
                  <a:gd name="connsiteX711" fmla="*/ 2431748 w 5060499"/>
                  <a:gd name="connsiteY711" fmla="*/ 88392 h 1568838"/>
                  <a:gd name="connsiteX712" fmla="*/ 2463467 w 5060499"/>
                  <a:gd name="connsiteY712" fmla="*/ 85058 h 1568838"/>
                  <a:gd name="connsiteX713" fmla="*/ 2479087 w 5060499"/>
                  <a:gd name="connsiteY713" fmla="*/ 85535 h 1568838"/>
                  <a:gd name="connsiteX714" fmla="*/ 2485945 w 5060499"/>
                  <a:gd name="connsiteY714" fmla="*/ 82391 h 1568838"/>
                  <a:gd name="connsiteX715" fmla="*/ 2520521 w 5060499"/>
                  <a:gd name="connsiteY715" fmla="*/ 92012 h 1568838"/>
                  <a:gd name="connsiteX716" fmla="*/ 2534142 w 5060499"/>
                  <a:gd name="connsiteY716" fmla="*/ 80772 h 1568838"/>
                  <a:gd name="connsiteX717" fmla="*/ 2547382 w 5060499"/>
                  <a:gd name="connsiteY717" fmla="*/ 92678 h 1568838"/>
                  <a:gd name="connsiteX718" fmla="*/ 2551859 w 5060499"/>
                  <a:gd name="connsiteY718" fmla="*/ 82106 h 1568838"/>
                  <a:gd name="connsiteX719" fmla="*/ 2554144 w 5060499"/>
                  <a:gd name="connsiteY719" fmla="*/ 86582 h 1568838"/>
                  <a:gd name="connsiteX720" fmla="*/ 2577290 w 5060499"/>
                  <a:gd name="connsiteY720" fmla="*/ 89726 h 1568838"/>
                  <a:gd name="connsiteX721" fmla="*/ 2595197 w 5060499"/>
                  <a:gd name="connsiteY721" fmla="*/ 87154 h 1568838"/>
                  <a:gd name="connsiteX722" fmla="*/ 2594531 w 5060499"/>
                  <a:gd name="connsiteY722" fmla="*/ 83249 h 1568838"/>
                  <a:gd name="connsiteX723" fmla="*/ 2608056 w 5060499"/>
                  <a:gd name="connsiteY723" fmla="*/ 90964 h 1568838"/>
                  <a:gd name="connsiteX724" fmla="*/ 2642727 w 5060499"/>
                  <a:gd name="connsiteY724" fmla="*/ 88678 h 1568838"/>
                  <a:gd name="connsiteX725" fmla="*/ 2660539 w 5060499"/>
                  <a:gd name="connsiteY725" fmla="*/ 90011 h 1568838"/>
                  <a:gd name="connsiteX726" fmla="*/ 2687780 w 5060499"/>
                  <a:gd name="connsiteY726" fmla="*/ 84582 h 1568838"/>
                  <a:gd name="connsiteX727" fmla="*/ 2708259 w 5060499"/>
                  <a:gd name="connsiteY727" fmla="*/ 90297 h 1568838"/>
                  <a:gd name="connsiteX728" fmla="*/ 2710831 w 5060499"/>
                  <a:gd name="connsiteY728" fmla="*/ 82677 h 1568838"/>
                  <a:gd name="connsiteX729" fmla="*/ 2750931 w 5060499"/>
                  <a:gd name="connsiteY729" fmla="*/ 86963 h 1568838"/>
                  <a:gd name="connsiteX730" fmla="*/ 2761694 w 5060499"/>
                  <a:gd name="connsiteY730" fmla="*/ 90583 h 1568838"/>
                  <a:gd name="connsiteX731" fmla="*/ 2771981 w 5060499"/>
                  <a:gd name="connsiteY731" fmla="*/ 93155 h 1568838"/>
                  <a:gd name="connsiteX732" fmla="*/ 2813129 w 5060499"/>
                  <a:gd name="connsiteY732" fmla="*/ 92393 h 1568838"/>
                  <a:gd name="connsiteX733" fmla="*/ 2821035 w 5060499"/>
                  <a:gd name="connsiteY733" fmla="*/ 92393 h 1568838"/>
                  <a:gd name="connsiteX734" fmla="*/ 2835608 w 5060499"/>
                  <a:gd name="connsiteY734" fmla="*/ 91631 h 1568838"/>
                  <a:gd name="connsiteX735" fmla="*/ 2837799 w 5060499"/>
                  <a:gd name="connsiteY735" fmla="*/ 87725 h 1568838"/>
                  <a:gd name="connsiteX736" fmla="*/ 2902664 w 5060499"/>
                  <a:gd name="connsiteY736" fmla="*/ 96964 h 1568838"/>
                  <a:gd name="connsiteX737" fmla="*/ 2972483 w 5060499"/>
                  <a:gd name="connsiteY737" fmla="*/ 93440 h 1568838"/>
                  <a:gd name="connsiteX738" fmla="*/ 3037729 w 5060499"/>
                  <a:gd name="connsiteY738" fmla="*/ 106013 h 1568838"/>
                  <a:gd name="connsiteX739" fmla="*/ 3035348 w 5060499"/>
                  <a:gd name="connsiteY739" fmla="*/ 95155 h 1568838"/>
                  <a:gd name="connsiteX740" fmla="*/ 3048016 w 5060499"/>
                  <a:gd name="connsiteY740" fmla="*/ 99727 h 1568838"/>
                  <a:gd name="connsiteX741" fmla="*/ 3067828 w 5060499"/>
                  <a:gd name="connsiteY741" fmla="*/ 100775 h 1568838"/>
                  <a:gd name="connsiteX742" fmla="*/ 3092498 w 5060499"/>
                  <a:gd name="connsiteY742" fmla="*/ 100775 h 1568838"/>
                  <a:gd name="connsiteX743" fmla="*/ 3157458 w 5060499"/>
                  <a:gd name="connsiteY743" fmla="*/ 104394 h 1568838"/>
                  <a:gd name="connsiteX744" fmla="*/ 3231848 w 5060499"/>
                  <a:gd name="connsiteY744" fmla="*/ 113824 h 1568838"/>
                  <a:gd name="connsiteX745" fmla="*/ 3234515 w 5060499"/>
                  <a:gd name="connsiteY745" fmla="*/ 112300 h 1568838"/>
                  <a:gd name="connsiteX746" fmla="*/ 3251660 w 5060499"/>
                  <a:gd name="connsiteY746" fmla="*/ 117634 h 1568838"/>
                  <a:gd name="connsiteX747" fmla="*/ 3292713 w 5060499"/>
                  <a:gd name="connsiteY747" fmla="*/ 118205 h 1568838"/>
                  <a:gd name="connsiteX748" fmla="*/ 3310049 w 5060499"/>
                  <a:gd name="connsiteY748" fmla="*/ 124206 h 1568838"/>
                  <a:gd name="connsiteX749" fmla="*/ 3376342 w 5060499"/>
                  <a:gd name="connsiteY749" fmla="*/ 131159 h 1568838"/>
                  <a:gd name="connsiteX750" fmla="*/ 3423206 w 5060499"/>
                  <a:gd name="connsiteY750" fmla="*/ 135731 h 1568838"/>
                  <a:gd name="connsiteX751" fmla="*/ 3445589 w 5060499"/>
                  <a:gd name="connsiteY751" fmla="*/ 135731 h 1568838"/>
                  <a:gd name="connsiteX752" fmla="*/ 3474259 w 5060499"/>
                  <a:gd name="connsiteY752" fmla="*/ 140494 h 1568838"/>
                  <a:gd name="connsiteX753" fmla="*/ 3487690 w 5060499"/>
                  <a:gd name="connsiteY753" fmla="*/ 137446 h 1568838"/>
                  <a:gd name="connsiteX754" fmla="*/ 3491690 w 5060499"/>
                  <a:gd name="connsiteY754" fmla="*/ 136970 h 1568838"/>
                  <a:gd name="connsiteX755" fmla="*/ 3517122 w 5060499"/>
                  <a:gd name="connsiteY755" fmla="*/ 143732 h 1568838"/>
                  <a:gd name="connsiteX756" fmla="*/ 3533219 w 5060499"/>
                  <a:gd name="connsiteY756" fmla="*/ 142304 h 1568838"/>
                  <a:gd name="connsiteX757" fmla="*/ 3563413 w 5060499"/>
                  <a:gd name="connsiteY757" fmla="*/ 151733 h 1568838"/>
                  <a:gd name="connsiteX758" fmla="*/ 3608657 w 5060499"/>
                  <a:gd name="connsiteY758" fmla="*/ 155258 h 1568838"/>
                  <a:gd name="connsiteX759" fmla="*/ 3632089 w 5060499"/>
                  <a:gd name="connsiteY759" fmla="*/ 157067 h 1568838"/>
                  <a:gd name="connsiteX760" fmla="*/ 3686667 w 5060499"/>
                  <a:gd name="connsiteY760" fmla="*/ 167926 h 1568838"/>
                  <a:gd name="connsiteX761" fmla="*/ 3723529 w 5060499"/>
                  <a:gd name="connsiteY761" fmla="*/ 174022 h 1568838"/>
                  <a:gd name="connsiteX762" fmla="*/ 3737721 w 5060499"/>
                  <a:gd name="connsiteY762" fmla="*/ 174308 h 1568838"/>
                  <a:gd name="connsiteX763" fmla="*/ 3764296 w 5060499"/>
                  <a:gd name="connsiteY763" fmla="*/ 180308 h 1568838"/>
                  <a:gd name="connsiteX764" fmla="*/ 3798109 w 5060499"/>
                  <a:gd name="connsiteY764" fmla="*/ 187547 h 1568838"/>
                  <a:gd name="connsiteX765" fmla="*/ 3824684 w 5060499"/>
                  <a:gd name="connsiteY765" fmla="*/ 189071 h 1568838"/>
                  <a:gd name="connsiteX766" fmla="*/ 3859832 w 5060499"/>
                  <a:gd name="connsiteY766" fmla="*/ 198406 h 1568838"/>
                  <a:gd name="connsiteX767" fmla="*/ 3877834 w 5060499"/>
                  <a:gd name="connsiteY767" fmla="*/ 197453 h 1568838"/>
                  <a:gd name="connsiteX768" fmla="*/ 3900122 w 5060499"/>
                  <a:gd name="connsiteY768" fmla="*/ 203454 h 1568838"/>
                  <a:gd name="connsiteX769" fmla="*/ 3934031 w 5060499"/>
                  <a:gd name="connsiteY769" fmla="*/ 212217 h 1568838"/>
                  <a:gd name="connsiteX770" fmla="*/ 3947176 w 5060499"/>
                  <a:gd name="connsiteY770" fmla="*/ 212027 h 1568838"/>
                  <a:gd name="connsiteX771" fmla="*/ 4015470 w 5060499"/>
                  <a:gd name="connsiteY771" fmla="*/ 230410 h 1568838"/>
                  <a:gd name="connsiteX772" fmla="*/ 4019756 w 5060499"/>
                  <a:gd name="connsiteY772" fmla="*/ 231934 h 1568838"/>
                  <a:gd name="connsiteX773" fmla="*/ 4065476 w 5060499"/>
                  <a:gd name="connsiteY773" fmla="*/ 246888 h 1568838"/>
                  <a:gd name="connsiteX774" fmla="*/ 4146343 w 5060499"/>
                  <a:gd name="connsiteY774" fmla="*/ 267272 h 1568838"/>
                  <a:gd name="connsiteX775" fmla="*/ 4191206 w 5060499"/>
                  <a:gd name="connsiteY775" fmla="*/ 280702 h 1568838"/>
                  <a:gd name="connsiteX776" fmla="*/ 4230068 w 5060499"/>
                  <a:gd name="connsiteY776" fmla="*/ 291370 h 1568838"/>
                  <a:gd name="connsiteX777" fmla="*/ 4280265 w 5060499"/>
                  <a:gd name="connsiteY777" fmla="*/ 309562 h 1568838"/>
                  <a:gd name="connsiteX778" fmla="*/ 4307507 w 5060499"/>
                  <a:gd name="connsiteY778" fmla="*/ 318611 h 1568838"/>
                  <a:gd name="connsiteX779" fmla="*/ 4375801 w 5060499"/>
                  <a:gd name="connsiteY779" fmla="*/ 345377 h 1568838"/>
                  <a:gd name="connsiteX780" fmla="*/ 4585256 w 5060499"/>
                  <a:gd name="connsiteY780" fmla="*/ 439769 h 1568838"/>
                  <a:gd name="connsiteX781" fmla="*/ 4670314 w 5060499"/>
                  <a:gd name="connsiteY781" fmla="*/ 486156 h 1568838"/>
                  <a:gd name="connsiteX782" fmla="*/ 4776327 w 5060499"/>
                  <a:gd name="connsiteY782" fmla="*/ 571214 h 1568838"/>
                  <a:gd name="connsiteX783" fmla="*/ 4811570 w 5060499"/>
                  <a:gd name="connsiteY783" fmla="*/ 602647 h 1568838"/>
                  <a:gd name="connsiteX784" fmla="*/ 4822333 w 5060499"/>
                  <a:gd name="connsiteY784" fmla="*/ 616458 h 1568838"/>
                  <a:gd name="connsiteX785" fmla="*/ 4829477 w 5060499"/>
                  <a:gd name="connsiteY785" fmla="*/ 625031 h 1568838"/>
                  <a:gd name="connsiteX786" fmla="*/ 4882626 w 5060499"/>
                  <a:gd name="connsiteY786" fmla="*/ 692944 h 1568838"/>
                  <a:gd name="connsiteX787" fmla="*/ 4893485 w 5060499"/>
                  <a:gd name="connsiteY787" fmla="*/ 709898 h 1568838"/>
                  <a:gd name="connsiteX788" fmla="*/ 4899771 w 5060499"/>
                  <a:gd name="connsiteY788" fmla="*/ 714089 h 1568838"/>
                  <a:gd name="connsiteX789" fmla="*/ 4903010 w 5060499"/>
                  <a:gd name="connsiteY789" fmla="*/ 716756 h 1568838"/>
                  <a:gd name="connsiteX790" fmla="*/ 4913297 w 5060499"/>
                  <a:gd name="connsiteY790" fmla="*/ 739902 h 1568838"/>
                  <a:gd name="connsiteX791" fmla="*/ 4921202 w 5060499"/>
                  <a:gd name="connsiteY791" fmla="*/ 787241 h 1568838"/>
                  <a:gd name="connsiteX792" fmla="*/ 4927774 w 5060499"/>
                  <a:gd name="connsiteY792" fmla="*/ 800862 h 1568838"/>
                  <a:gd name="connsiteX793" fmla="*/ 4929394 w 5060499"/>
                  <a:gd name="connsiteY793" fmla="*/ 822770 h 1568838"/>
                  <a:gd name="connsiteX794" fmla="*/ 4936252 w 5060499"/>
                  <a:gd name="connsiteY794" fmla="*/ 837152 h 1568838"/>
                  <a:gd name="connsiteX795" fmla="*/ 4921393 w 5060499"/>
                  <a:gd name="connsiteY795" fmla="*/ 884111 h 1568838"/>
                  <a:gd name="connsiteX796" fmla="*/ 4943300 w 5060499"/>
                  <a:gd name="connsiteY796" fmla="*/ 861727 h 1568838"/>
                  <a:gd name="connsiteX797" fmla="*/ 4944920 w 5060499"/>
                  <a:gd name="connsiteY797" fmla="*/ 854774 h 1568838"/>
                  <a:gd name="connsiteX798" fmla="*/ 4942062 w 5060499"/>
                  <a:gd name="connsiteY798" fmla="*/ 830294 h 1568838"/>
                  <a:gd name="connsiteX799" fmla="*/ 4939776 w 5060499"/>
                  <a:gd name="connsiteY799" fmla="*/ 819436 h 1568838"/>
                  <a:gd name="connsiteX800" fmla="*/ 4939871 w 5060499"/>
                  <a:gd name="connsiteY800" fmla="*/ 811721 h 1568838"/>
                  <a:gd name="connsiteX801" fmla="*/ 4955302 w 5060499"/>
                  <a:gd name="connsiteY801" fmla="*/ 789527 h 1568838"/>
                  <a:gd name="connsiteX802" fmla="*/ 4955969 w 5060499"/>
                  <a:gd name="connsiteY802" fmla="*/ 826484 h 1568838"/>
                  <a:gd name="connsiteX803" fmla="*/ 4943300 w 5060499"/>
                  <a:gd name="connsiteY803" fmla="*/ 861822 h 156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</a:cxnLst>
                <a:rect l="l" t="t" r="r" b="b"/>
                <a:pathLst>
                  <a:path w="5060499" h="1568838">
                    <a:moveTo>
                      <a:pt x="5059791" y="857441"/>
                    </a:moveTo>
                    <a:cubicBezTo>
                      <a:pt x="5060553" y="834390"/>
                      <a:pt x="5061315" y="811054"/>
                      <a:pt x="5058553" y="788099"/>
                    </a:cubicBezTo>
                    <a:cubicBezTo>
                      <a:pt x="5056553" y="771335"/>
                      <a:pt x="5050456" y="754475"/>
                      <a:pt x="5043503" y="738473"/>
                    </a:cubicBezTo>
                    <a:cubicBezTo>
                      <a:pt x="5034359" y="717518"/>
                      <a:pt x="5024263" y="696468"/>
                      <a:pt x="5011118" y="677037"/>
                    </a:cubicBezTo>
                    <a:cubicBezTo>
                      <a:pt x="4999783" y="660368"/>
                      <a:pt x="4983210" y="646176"/>
                      <a:pt x="4969780" y="630460"/>
                    </a:cubicBezTo>
                    <a:cubicBezTo>
                      <a:pt x="4944634" y="601218"/>
                      <a:pt x="4920726" y="571310"/>
                      <a:pt x="4895008" y="542449"/>
                    </a:cubicBezTo>
                    <a:cubicBezTo>
                      <a:pt x="4883674" y="529781"/>
                      <a:pt x="4869482" y="518732"/>
                      <a:pt x="4855575" y="507873"/>
                    </a:cubicBezTo>
                    <a:cubicBezTo>
                      <a:pt x="4846336" y="500634"/>
                      <a:pt x="4835382" y="495205"/>
                      <a:pt x="4824143" y="488252"/>
                    </a:cubicBezTo>
                    <a:cubicBezTo>
                      <a:pt x="4824428" y="484537"/>
                      <a:pt x="4824904" y="478727"/>
                      <a:pt x="4825381" y="472916"/>
                    </a:cubicBezTo>
                    <a:cubicBezTo>
                      <a:pt x="4824143" y="472726"/>
                      <a:pt x="4822904" y="472535"/>
                      <a:pt x="4821666" y="472345"/>
                    </a:cubicBezTo>
                    <a:cubicBezTo>
                      <a:pt x="4819666" y="476250"/>
                      <a:pt x="4817570" y="480060"/>
                      <a:pt x="4815284" y="484442"/>
                    </a:cubicBezTo>
                    <a:cubicBezTo>
                      <a:pt x="4801378" y="476441"/>
                      <a:pt x="4816427" y="470440"/>
                      <a:pt x="4814618" y="461677"/>
                    </a:cubicBezTo>
                    <a:cubicBezTo>
                      <a:pt x="4770993" y="432911"/>
                      <a:pt x="4725940" y="403193"/>
                      <a:pt x="4681172" y="373761"/>
                    </a:cubicBezTo>
                    <a:cubicBezTo>
                      <a:pt x="4678410" y="377476"/>
                      <a:pt x="4676981" y="379476"/>
                      <a:pt x="4675457" y="381572"/>
                    </a:cubicBezTo>
                    <a:cubicBezTo>
                      <a:pt x="4673267" y="379857"/>
                      <a:pt x="4668885" y="377285"/>
                      <a:pt x="4669361" y="376428"/>
                    </a:cubicBezTo>
                    <a:cubicBezTo>
                      <a:pt x="4673362" y="367760"/>
                      <a:pt x="4664789" y="366236"/>
                      <a:pt x="4659265" y="363760"/>
                    </a:cubicBezTo>
                    <a:cubicBezTo>
                      <a:pt x="4647168" y="358331"/>
                      <a:pt x="4634214" y="354330"/>
                      <a:pt x="4622498" y="348425"/>
                    </a:cubicBezTo>
                    <a:cubicBezTo>
                      <a:pt x="4612021" y="343186"/>
                      <a:pt x="4603162" y="335471"/>
                      <a:pt x="4592495" y="330422"/>
                    </a:cubicBezTo>
                    <a:cubicBezTo>
                      <a:pt x="4583065" y="326041"/>
                      <a:pt x="4572206" y="323850"/>
                      <a:pt x="4565729" y="321850"/>
                    </a:cubicBezTo>
                    <a:cubicBezTo>
                      <a:pt x="4553347" y="315182"/>
                      <a:pt x="4543441" y="309944"/>
                      <a:pt x="4531535" y="303467"/>
                    </a:cubicBezTo>
                    <a:cubicBezTo>
                      <a:pt x="4531535" y="310420"/>
                      <a:pt x="4531535" y="313563"/>
                      <a:pt x="4531535" y="316611"/>
                    </a:cubicBezTo>
                    <a:cubicBezTo>
                      <a:pt x="4529915" y="316897"/>
                      <a:pt x="4528296" y="317087"/>
                      <a:pt x="4526677" y="317373"/>
                    </a:cubicBezTo>
                    <a:cubicBezTo>
                      <a:pt x="4524962" y="312039"/>
                      <a:pt x="4523248" y="306610"/>
                      <a:pt x="4521438" y="300895"/>
                    </a:cubicBezTo>
                    <a:cubicBezTo>
                      <a:pt x="4513818" y="306038"/>
                      <a:pt x="4506960" y="305943"/>
                      <a:pt x="4506579" y="295370"/>
                    </a:cubicBezTo>
                    <a:cubicBezTo>
                      <a:pt x="4503055" y="296894"/>
                      <a:pt x="4499435" y="299847"/>
                      <a:pt x="4496102" y="299561"/>
                    </a:cubicBezTo>
                    <a:cubicBezTo>
                      <a:pt x="4484576" y="298609"/>
                      <a:pt x="4473146" y="296799"/>
                      <a:pt x="4461812" y="294799"/>
                    </a:cubicBezTo>
                    <a:cubicBezTo>
                      <a:pt x="4459526" y="294418"/>
                      <a:pt x="4457811" y="291465"/>
                      <a:pt x="4455620" y="290036"/>
                    </a:cubicBezTo>
                    <a:cubicBezTo>
                      <a:pt x="4451525" y="287274"/>
                      <a:pt x="4447238" y="284702"/>
                      <a:pt x="4443047" y="282131"/>
                    </a:cubicBezTo>
                    <a:cubicBezTo>
                      <a:pt x="4441428" y="282988"/>
                      <a:pt x="4439809" y="283940"/>
                      <a:pt x="4438190" y="284798"/>
                    </a:cubicBezTo>
                    <a:cubicBezTo>
                      <a:pt x="4438952" y="279940"/>
                      <a:pt x="4442285" y="273558"/>
                      <a:pt x="4439809" y="270605"/>
                    </a:cubicBezTo>
                    <a:cubicBezTo>
                      <a:pt x="4436285" y="266224"/>
                      <a:pt x="4428569" y="264319"/>
                      <a:pt x="4422569" y="261271"/>
                    </a:cubicBezTo>
                    <a:cubicBezTo>
                      <a:pt x="4421140" y="263462"/>
                      <a:pt x="4419806" y="265652"/>
                      <a:pt x="4417901" y="268415"/>
                    </a:cubicBezTo>
                    <a:cubicBezTo>
                      <a:pt x="4424283" y="268986"/>
                      <a:pt x="4428569" y="269272"/>
                      <a:pt x="4434094" y="269748"/>
                    </a:cubicBezTo>
                    <a:cubicBezTo>
                      <a:pt x="4420473" y="275844"/>
                      <a:pt x="4410662" y="277940"/>
                      <a:pt x="4402280" y="263652"/>
                    </a:cubicBezTo>
                    <a:cubicBezTo>
                      <a:pt x="4397613" y="255651"/>
                      <a:pt x="4386754" y="250127"/>
                      <a:pt x="4378658" y="243459"/>
                    </a:cubicBezTo>
                    <a:cubicBezTo>
                      <a:pt x="4376563" y="244507"/>
                      <a:pt x="4374467" y="245555"/>
                      <a:pt x="4372372" y="246602"/>
                    </a:cubicBezTo>
                    <a:cubicBezTo>
                      <a:pt x="4373515" y="251460"/>
                      <a:pt x="4374658" y="256413"/>
                      <a:pt x="4375896" y="261366"/>
                    </a:cubicBezTo>
                    <a:cubicBezTo>
                      <a:pt x="4372277" y="259937"/>
                      <a:pt x="4368276" y="258318"/>
                      <a:pt x="4364942" y="256985"/>
                    </a:cubicBezTo>
                    <a:cubicBezTo>
                      <a:pt x="4365419" y="253841"/>
                      <a:pt x="4365895" y="251174"/>
                      <a:pt x="4366657" y="246126"/>
                    </a:cubicBezTo>
                    <a:cubicBezTo>
                      <a:pt x="4345226" y="253937"/>
                      <a:pt x="4351417" y="235267"/>
                      <a:pt x="4342463" y="229553"/>
                    </a:cubicBezTo>
                    <a:cubicBezTo>
                      <a:pt x="4341892" y="236411"/>
                      <a:pt x="4341416" y="242126"/>
                      <a:pt x="4340749" y="250031"/>
                    </a:cubicBezTo>
                    <a:cubicBezTo>
                      <a:pt x="4333129" y="238856"/>
                      <a:pt x="4332148" y="231458"/>
                      <a:pt x="4337796" y="227838"/>
                    </a:cubicBezTo>
                    <a:cubicBezTo>
                      <a:pt x="4259596" y="204597"/>
                      <a:pt x="4181491" y="181356"/>
                      <a:pt x="4101862" y="157639"/>
                    </a:cubicBezTo>
                    <a:cubicBezTo>
                      <a:pt x="4102148" y="163925"/>
                      <a:pt x="4102338" y="167830"/>
                      <a:pt x="4102338" y="168402"/>
                    </a:cubicBezTo>
                    <a:cubicBezTo>
                      <a:pt x="4096337" y="170783"/>
                      <a:pt x="4092337" y="174022"/>
                      <a:pt x="4089384" y="173355"/>
                    </a:cubicBezTo>
                    <a:cubicBezTo>
                      <a:pt x="4071191" y="169450"/>
                      <a:pt x="4053951" y="162401"/>
                      <a:pt x="4034901" y="160973"/>
                    </a:cubicBezTo>
                    <a:cubicBezTo>
                      <a:pt x="4031662" y="160687"/>
                      <a:pt x="4028615" y="156115"/>
                      <a:pt x="4025757" y="153353"/>
                    </a:cubicBezTo>
                    <a:cubicBezTo>
                      <a:pt x="4020613" y="148400"/>
                      <a:pt x="4015851" y="139446"/>
                      <a:pt x="4010612" y="139160"/>
                    </a:cubicBezTo>
                    <a:cubicBezTo>
                      <a:pt x="3999182" y="138494"/>
                      <a:pt x="3990800" y="131826"/>
                      <a:pt x="3980323" y="130874"/>
                    </a:cubicBezTo>
                    <a:cubicBezTo>
                      <a:pt x="3969274" y="129826"/>
                      <a:pt x="3957367" y="132493"/>
                      <a:pt x="3948985" y="122968"/>
                    </a:cubicBezTo>
                    <a:cubicBezTo>
                      <a:pt x="3948509" y="122396"/>
                      <a:pt x="3945366" y="123539"/>
                      <a:pt x="3942699" y="123920"/>
                    </a:cubicBezTo>
                    <a:cubicBezTo>
                      <a:pt x="3944033" y="127921"/>
                      <a:pt x="3945080" y="131445"/>
                      <a:pt x="3947271" y="138398"/>
                    </a:cubicBezTo>
                    <a:cubicBezTo>
                      <a:pt x="3935555" y="136493"/>
                      <a:pt x="3925935" y="134969"/>
                      <a:pt x="3916315" y="133445"/>
                    </a:cubicBezTo>
                    <a:cubicBezTo>
                      <a:pt x="3920125" y="129921"/>
                      <a:pt x="3924601" y="129921"/>
                      <a:pt x="3928507" y="128683"/>
                    </a:cubicBezTo>
                    <a:cubicBezTo>
                      <a:pt x="3931936" y="127540"/>
                      <a:pt x="3934698" y="125063"/>
                      <a:pt x="3937746" y="123158"/>
                    </a:cubicBezTo>
                    <a:cubicBezTo>
                      <a:pt x="3936698" y="122015"/>
                      <a:pt x="3935746" y="120872"/>
                      <a:pt x="3934698" y="119729"/>
                    </a:cubicBezTo>
                    <a:cubicBezTo>
                      <a:pt x="3930412" y="121634"/>
                      <a:pt x="3926125" y="123539"/>
                      <a:pt x="3924506" y="124206"/>
                    </a:cubicBezTo>
                    <a:cubicBezTo>
                      <a:pt x="3913362" y="119920"/>
                      <a:pt x="3904027" y="116300"/>
                      <a:pt x="3895169" y="112871"/>
                    </a:cubicBezTo>
                    <a:cubicBezTo>
                      <a:pt x="3892121" y="117062"/>
                      <a:pt x="3890026" y="119920"/>
                      <a:pt x="3887168" y="123920"/>
                    </a:cubicBezTo>
                    <a:cubicBezTo>
                      <a:pt x="3881929" y="108776"/>
                      <a:pt x="3876310" y="106204"/>
                      <a:pt x="3858688" y="110109"/>
                    </a:cubicBezTo>
                    <a:cubicBezTo>
                      <a:pt x="3862022" y="111824"/>
                      <a:pt x="3864403" y="113062"/>
                      <a:pt x="3866880" y="114300"/>
                    </a:cubicBezTo>
                    <a:cubicBezTo>
                      <a:pt x="3866594" y="115157"/>
                      <a:pt x="3866309" y="116110"/>
                      <a:pt x="3865927" y="116967"/>
                    </a:cubicBezTo>
                    <a:cubicBezTo>
                      <a:pt x="3859069" y="116110"/>
                      <a:pt x="3852116" y="115157"/>
                      <a:pt x="3843925" y="114110"/>
                    </a:cubicBezTo>
                    <a:cubicBezTo>
                      <a:pt x="3846973" y="109919"/>
                      <a:pt x="3848783" y="107442"/>
                      <a:pt x="3851259" y="104013"/>
                    </a:cubicBezTo>
                    <a:cubicBezTo>
                      <a:pt x="3840496" y="102489"/>
                      <a:pt x="3830780" y="101156"/>
                      <a:pt x="3823636" y="100108"/>
                    </a:cubicBezTo>
                    <a:cubicBezTo>
                      <a:pt x="3823351" y="103918"/>
                      <a:pt x="3822970" y="107823"/>
                      <a:pt x="3822684" y="111633"/>
                    </a:cubicBezTo>
                    <a:cubicBezTo>
                      <a:pt x="3817731" y="109347"/>
                      <a:pt x="3809920" y="108014"/>
                      <a:pt x="3808492" y="104775"/>
                    </a:cubicBezTo>
                    <a:cubicBezTo>
                      <a:pt x="3805253" y="97250"/>
                      <a:pt x="3805920" y="95441"/>
                      <a:pt x="3792775" y="95917"/>
                    </a:cubicBezTo>
                    <a:cubicBezTo>
                      <a:pt x="3771820" y="96584"/>
                      <a:pt x="3750008" y="87059"/>
                      <a:pt x="3733340" y="82963"/>
                    </a:cubicBezTo>
                    <a:cubicBezTo>
                      <a:pt x="3729149" y="89059"/>
                      <a:pt x="3726291" y="93345"/>
                      <a:pt x="3723338" y="97631"/>
                    </a:cubicBezTo>
                    <a:cubicBezTo>
                      <a:pt x="3722100" y="96964"/>
                      <a:pt x="3720862" y="96298"/>
                      <a:pt x="3719528" y="95726"/>
                    </a:cubicBezTo>
                    <a:cubicBezTo>
                      <a:pt x="3725053" y="81534"/>
                      <a:pt x="3724862" y="81344"/>
                      <a:pt x="3705241" y="79915"/>
                    </a:cubicBezTo>
                    <a:cubicBezTo>
                      <a:pt x="3701907" y="79629"/>
                      <a:pt x="3698668" y="77819"/>
                      <a:pt x="3695240" y="77343"/>
                    </a:cubicBezTo>
                    <a:cubicBezTo>
                      <a:pt x="3670760" y="73819"/>
                      <a:pt x="3646376" y="70295"/>
                      <a:pt x="3621802" y="67151"/>
                    </a:cubicBezTo>
                    <a:cubicBezTo>
                      <a:pt x="3617611" y="66580"/>
                      <a:pt x="3591322" y="63056"/>
                      <a:pt x="3588274" y="61246"/>
                    </a:cubicBezTo>
                    <a:cubicBezTo>
                      <a:pt x="3586940" y="64484"/>
                      <a:pt x="3585607" y="67818"/>
                      <a:pt x="3584273" y="71152"/>
                    </a:cubicBezTo>
                    <a:cubicBezTo>
                      <a:pt x="3580082" y="59627"/>
                      <a:pt x="3571319" y="58960"/>
                      <a:pt x="3560842" y="58579"/>
                    </a:cubicBezTo>
                    <a:cubicBezTo>
                      <a:pt x="3553888" y="58388"/>
                      <a:pt x="3546935" y="55531"/>
                      <a:pt x="3539887" y="53816"/>
                    </a:cubicBezTo>
                    <a:cubicBezTo>
                      <a:pt x="3483213" y="49054"/>
                      <a:pt x="3426539" y="44387"/>
                      <a:pt x="3369866" y="39624"/>
                    </a:cubicBezTo>
                    <a:cubicBezTo>
                      <a:pt x="3370532" y="43815"/>
                      <a:pt x="3371104" y="48101"/>
                      <a:pt x="3372056" y="54102"/>
                    </a:cubicBezTo>
                    <a:cubicBezTo>
                      <a:pt x="3357197" y="58293"/>
                      <a:pt x="3358340" y="40577"/>
                      <a:pt x="3348244" y="37814"/>
                    </a:cubicBezTo>
                    <a:cubicBezTo>
                      <a:pt x="3339004" y="37052"/>
                      <a:pt x="3329670" y="36290"/>
                      <a:pt x="3320431" y="35528"/>
                    </a:cubicBezTo>
                    <a:cubicBezTo>
                      <a:pt x="3319002" y="40577"/>
                      <a:pt x="3317668" y="45720"/>
                      <a:pt x="3316049" y="51340"/>
                    </a:cubicBezTo>
                    <a:cubicBezTo>
                      <a:pt x="3311953" y="49816"/>
                      <a:pt x="3307762" y="47244"/>
                      <a:pt x="3303571" y="47054"/>
                    </a:cubicBezTo>
                    <a:cubicBezTo>
                      <a:pt x="3288332" y="46387"/>
                      <a:pt x="3273092" y="47054"/>
                      <a:pt x="3257851" y="46101"/>
                    </a:cubicBezTo>
                    <a:cubicBezTo>
                      <a:pt x="3232325" y="44482"/>
                      <a:pt x="3206893" y="41720"/>
                      <a:pt x="3181270" y="39910"/>
                    </a:cubicBezTo>
                    <a:cubicBezTo>
                      <a:pt x="3142313" y="37148"/>
                      <a:pt x="3103261" y="35052"/>
                      <a:pt x="3064303" y="32195"/>
                    </a:cubicBezTo>
                    <a:cubicBezTo>
                      <a:pt x="3055826" y="31528"/>
                      <a:pt x="3047540" y="29051"/>
                      <a:pt x="3041443" y="27813"/>
                    </a:cubicBezTo>
                    <a:cubicBezTo>
                      <a:pt x="3036205" y="28670"/>
                      <a:pt x="3031823" y="29432"/>
                      <a:pt x="3028680" y="30004"/>
                    </a:cubicBezTo>
                    <a:cubicBezTo>
                      <a:pt x="3028299" y="24765"/>
                      <a:pt x="3028109" y="21050"/>
                      <a:pt x="3027823" y="17431"/>
                    </a:cubicBezTo>
                    <a:cubicBezTo>
                      <a:pt x="3025727" y="20765"/>
                      <a:pt x="3013821" y="19050"/>
                      <a:pt x="3021155" y="26575"/>
                    </a:cubicBezTo>
                    <a:cubicBezTo>
                      <a:pt x="3021536" y="26956"/>
                      <a:pt x="3019536" y="29813"/>
                      <a:pt x="3018202" y="30099"/>
                    </a:cubicBezTo>
                    <a:cubicBezTo>
                      <a:pt x="3016964" y="30385"/>
                      <a:pt x="3014297" y="29242"/>
                      <a:pt x="3013535" y="28099"/>
                    </a:cubicBezTo>
                    <a:cubicBezTo>
                      <a:pt x="3011916" y="25813"/>
                      <a:pt x="3011725" y="22574"/>
                      <a:pt x="3008582" y="27432"/>
                    </a:cubicBezTo>
                    <a:cubicBezTo>
                      <a:pt x="3007820" y="28575"/>
                      <a:pt x="3001819" y="27241"/>
                      <a:pt x="2998295" y="26765"/>
                    </a:cubicBezTo>
                    <a:cubicBezTo>
                      <a:pt x="2995152" y="26289"/>
                      <a:pt x="2992104" y="24956"/>
                      <a:pt x="2988961" y="24670"/>
                    </a:cubicBezTo>
                    <a:cubicBezTo>
                      <a:pt x="2984579" y="24384"/>
                      <a:pt x="2979626" y="25908"/>
                      <a:pt x="2975911" y="24575"/>
                    </a:cubicBezTo>
                    <a:cubicBezTo>
                      <a:pt x="2964291" y="20384"/>
                      <a:pt x="2953147" y="15145"/>
                      <a:pt x="2941336" y="10097"/>
                    </a:cubicBezTo>
                    <a:cubicBezTo>
                      <a:pt x="2940764" y="17240"/>
                      <a:pt x="2940383" y="21622"/>
                      <a:pt x="2939717" y="28956"/>
                    </a:cubicBezTo>
                    <a:cubicBezTo>
                      <a:pt x="2934668" y="25241"/>
                      <a:pt x="2932096" y="23051"/>
                      <a:pt x="2929239" y="21241"/>
                    </a:cubicBezTo>
                    <a:cubicBezTo>
                      <a:pt x="2922857" y="17240"/>
                      <a:pt x="2916571" y="10859"/>
                      <a:pt x="2909617" y="10097"/>
                    </a:cubicBezTo>
                    <a:cubicBezTo>
                      <a:pt x="2891425" y="7906"/>
                      <a:pt x="2872851" y="8192"/>
                      <a:pt x="2854468" y="7525"/>
                    </a:cubicBezTo>
                    <a:cubicBezTo>
                      <a:pt x="2845800" y="7239"/>
                      <a:pt x="2837132" y="6668"/>
                      <a:pt x="2828560" y="7144"/>
                    </a:cubicBezTo>
                    <a:cubicBezTo>
                      <a:pt x="2822273" y="7525"/>
                      <a:pt x="2816273" y="9335"/>
                      <a:pt x="2810081" y="10478"/>
                    </a:cubicBezTo>
                    <a:cubicBezTo>
                      <a:pt x="2809891" y="9430"/>
                      <a:pt x="2809605" y="8382"/>
                      <a:pt x="2809319" y="7334"/>
                    </a:cubicBezTo>
                    <a:cubicBezTo>
                      <a:pt x="2804461" y="11811"/>
                      <a:pt x="2799699" y="16288"/>
                      <a:pt x="2794841" y="20765"/>
                    </a:cubicBezTo>
                    <a:cubicBezTo>
                      <a:pt x="2791317" y="15907"/>
                      <a:pt x="2787888" y="11049"/>
                      <a:pt x="2783697" y="5239"/>
                    </a:cubicBezTo>
                    <a:cubicBezTo>
                      <a:pt x="2778839" y="18574"/>
                      <a:pt x="2769314" y="16193"/>
                      <a:pt x="2758932" y="10192"/>
                    </a:cubicBezTo>
                    <a:cubicBezTo>
                      <a:pt x="2757979" y="9716"/>
                      <a:pt x="2757122" y="9335"/>
                      <a:pt x="2756170" y="8858"/>
                    </a:cubicBezTo>
                    <a:cubicBezTo>
                      <a:pt x="2746835" y="10954"/>
                      <a:pt x="2737501" y="13049"/>
                      <a:pt x="2727500" y="15335"/>
                    </a:cubicBezTo>
                    <a:cubicBezTo>
                      <a:pt x="2729024" y="7144"/>
                      <a:pt x="2723023" y="3239"/>
                      <a:pt x="2712355" y="4096"/>
                    </a:cubicBezTo>
                    <a:cubicBezTo>
                      <a:pt x="2706640" y="4477"/>
                      <a:pt x="2701020" y="5239"/>
                      <a:pt x="2692162" y="6191"/>
                    </a:cubicBezTo>
                    <a:cubicBezTo>
                      <a:pt x="2691971" y="6572"/>
                      <a:pt x="2690447" y="10192"/>
                      <a:pt x="2688923" y="13907"/>
                    </a:cubicBezTo>
                    <a:cubicBezTo>
                      <a:pt x="2688257" y="12764"/>
                      <a:pt x="2687590" y="11621"/>
                      <a:pt x="2687018" y="10478"/>
                    </a:cubicBezTo>
                    <a:cubicBezTo>
                      <a:pt x="2678255" y="12954"/>
                      <a:pt x="2669397" y="15431"/>
                      <a:pt x="2660539" y="17907"/>
                    </a:cubicBezTo>
                    <a:cubicBezTo>
                      <a:pt x="2658348" y="14478"/>
                      <a:pt x="2656729" y="11906"/>
                      <a:pt x="2653871" y="7430"/>
                    </a:cubicBezTo>
                    <a:cubicBezTo>
                      <a:pt x="2654157" y="11906"/>
                      <a:pt x="2654348" y="14383"/>
                      <a:pt x="2654443" y="16955"/>
                    </a:cubicBezTo>
                    <a:cubicBezTo>
                      <a:pt x="2652538" y="17145"/>
                      <a:pt x="2650728" y="17336"/>
                      <a:pt x="2648823" y="17431"/>
                    </a:cubicBezTo>
                    <a:cubicBezTo>
                      <a:pt x="2647966" y="13049"/>
                      <a:pt x="2647109" y="8763"/>
                      <a:pt x="2646442" y="5524"/>
                    </a:cubicBezTo>
                    <a:cubicBezTo>
                      <a:pt x="2636917" y="4763"/>
                      <a:pt x="2625677" y="3334"/>
                      <a:pt x="2614438" y="2953"/>
                    </a:cubicBezTo>
                    <a:cubicBezTo>
                      <a:pt x="2605008" y="2667"/>
                      <a:pt x="2592816" y="286"/>
                      <a:pt x="2596054" y="13811"/>
                    </a:cubicBezTo>
                    <a:cubicBezTo>
                      <a:pt x="2587577" y="12382"/>
                      <a:pt x="2580052" y="9811"/>
                      <a:pt x="2572813" y="10192"/>
                    </a:cubicBezTo>
                    <a:cubicBezTo>
                      <a:pt x="2568146" y="10382"/>
                      <a:pt x="2563955" y="16478"/>
                      <a:pt x="2559193" y="16859"/>
                    </a:cubicBezTo>
                    <a:cubicBezTo>
                      <a:pt x="2550334" y="17431"/>
                      <a:pt x="2541095" y="15716"/>
                      <a:pt x="2530618" y="14859"/>
                    </a:cubicBezTo>
                    <a:cubicBezTo>
                      <a:pt x="2532618" y="9811"/>
                      <a:pt x="2533856" y="6382"/>
                      <a:pt x="2535190" y="3048"/>
                    </a:cubicBezTo>
                    <a:cubicBezTo>
                      <a:pt x="2534142" y="2000"/>
                      <a:pt x="2533190" y="1048"/>
                      <a:pt x="2532142" y="0"/>
                    </a:cubicBezTo>
                    <a:cubicBezTo>
                      <a:pt x="2529665" y="3048"/>
                      <a:pt x="2527951" y="7049"/>
                      <a:pt x="2524617" y="9049"/>
                    </a:cubicBezTo>
                    <a:cubicBezTo>
                      <a:pt x="2515378" y="14383"/>
                      <a:pt x="2507948" y="8763"/>
                      <a:pt x="2500138" y="4667"/>
                    </a:cubicBezTo>
                    <a:cubicBezTo>
                      <a:pt x="2497471" y="3239"/>
                      <a:pt x="2493184" y="4096"/>
                      <a:pt x="2489660" y="3905"/>
                    </a:cubicBezTo>
                    <a:cubicBezTo>
                      <a:pt x="2490708" y="6287"/>
                      <a:pt x="2491851" y="8668"/>
                      <a:pt x="2493756" y="12954"/>
                    </a:cubicBezTo>
                    <a:cubicBezTo>
                      <a:pt x="2488041" y="12097"/>
                      <a:pt x="2483183" y="12097"/>
                      <a:pt x="2479087" y="10478"/>
                    </a:cubicBezTo>
                    <a:cubicBezTo>
                      <a:pt x="2474420" y="8573"/>
                      <a:pt x="2470515" y="5239"/>
                      <a:pt x="2464705" y="1619"/>
                    </a:cubicBezTo>
                    <a:cubicBezTo>
                      <a:pt x="2465276" y="6096"/>
                      <a:pt x="2465657" y="8668"/>
                      <a:pt x="2466134" y="12478"/>
                    </a:cubicBezTo>
                    <a:cubicBezTo>
                      <a:pt x="2461181" y="8573"/>
                      <a:pt x="2457561" y="5715"/>
                      <a:pt x="2454037" y="2953"/>
                    </a:cubicBezTo>
                    <a:cubicBezTo>
                      <a:pt x="2457370" y="13240"/>
                      <a:pt x="2452894" y="15812"/>
                      <a:pt x="2444607" y="15716"/>
                    </a:cubicBezTo>
                    <a:cubicBezTo>
                      <a:pt x="2444226" y="12668"/>
                      <a:pt x="2444035" y="10192"/>
                      <a:pt x="2443750" y="7715"/>
                    </a:cubicBezTo>
                    <a:cubicBezTo>
                      <a:pt x="2434701" y="13716"/>
                      <a:pt x="2429462" y="1619"/>
                      <a:pt x="2420794" y="3810"/>
                    </a:cubicBezTo>
                    <a:cubicBezTo>
                      <a:pt x="2412317" y="6001"/>
                      <a:pt x="2403459" y="8192"/>
                      <a:pt x="2394696" y="8287"/>
                    </a:cubicBezTo>
                    <a:cubicBezTo>
                      <a:pt x="2387267" y="8287"/>
                      <a:pt x="2379646" y="5239"/>
                      <a:pt x="2372503" y="3524"/>
                    </a:cubicBezTo>
                    <a:cubicBezTo>
                      <a:pt x="2370312" y="9811"/>
                      <a:pt x="2369074" y="13525"/>
                      <a:pt x="2367740" y="17336"/>
                    </a:cubicBezTo>
                    <a:cubicBezTo>
                      <a:pt x="2366692" y="17145"/>
                      <a:pt x="2365645" y="16955"/>
                      <a:pt x="2364692" y="16764"/>
                    </a:cubicBezTo>
                    <a:cubicBezTo>
                      <a:pt x="2364978" y="12859"/>
                      <a:pt x="2365359" y="8858"/>
                      <a:pt x="2365645" y="5239"/>
                    </a:cubicBezTo>
                    <a:cubicBezTo>
                      <a:pt x="2356215" y="5239"/>
                      <a:pt x="2346785" y="3143"/>
                      <a:pt x="2339546" y="5429"/>
                    </a:cubicBezTo>
                    <a:cubicBezTo>
                      <a:pt x="2323068" y="10763"/>
                      <a:pt x="2298589" y="-5334"/>
                      <a:pt x="2290778" y="16859"/>
                    </a:cubicBezTo>
                    <a:cubicBezTo>
                      <a:pt x="2285921" y="13145"/>
                      <a:pt x="2281729" y="7620"/>
                      <a:pt x="2276491" y="6763"/>
                    </a:cubicBezTo>
                    <a:cubicBezTo>
                      <a:pt x="2271728" y="6001"/>
                      <a:pt x="2266871" y="13716"/>
                      <a:pt x="2259631" y="7906"/>
                    </a:cubicBezTo>
                    <a:cubicBezTo>
                      <a:pt x="2258774" y="7239"/>
                      <a:pt x="2252488" y="11430"/>
                      <a:pt x="2251916" y="11621"/>
                    </a:cubicBezTo>
                    <a:cubicBezTo>
                      <a:pt x="2243725" y="10478"/>
                      <a:pt x="2237724" y="8954"/>
                      <a:pt x="2231818" y="8954"/>
                    </a:cubicBezTo>
                    <a:cubicBezTo>
                      <a:pt x="2224770" y="8954"/>
                      <a:pt x="2217721" y="10763"/>
                      <a:pt x="2210673" y="10859"/>
                    </a:cubicBezTo>
                    <a:cubicBezTo>
                      <a:pt x="2196576" y="11049"/>
                      <a:pt x="2182384" y="9716"/>
                      <a:pt x="2168382" y="10573"/>
                    </a:cubicBezTo>
                    <a:cubicBezTo>
                      <a:pt x="2153904" y="11430"/>
                      <a:pt x="2139617" y="14192"/>
                      <a:pt x="2125138" y="15716"/>
                    </a:cubicBezTo>
                    <a:cubicBezTo>
                      <a:pt x="2119519" y="16288"/>
                      <a:pt x="2113804" y="15907"/>
                      <a:pt x="2103802" y="16002"/>
                    </a:cubicBezTo>
                    <a:cubicBezTo>
                      <a:pt x="2098659" y="12097"/>
                      <a:pt x="2068941" y="13335"/>
                      <a:pt x="2064274" y="20860"/>
                    </a:cubicBezTo>
                    <a:cubicBezTo>
                      <a:pt x="2061797" y="19050"/>
                      <a:pt x="2059130" y="15526"/>
                      <a:pt x="2056844" y="15621"/>
                    </a:cubicBezTo>
                    <a:cubicBezTo>
                      <a:pt x="2043985" y="16288"/>
                      <a:pt x="2031317" y="17907"/>
                      <a:pt x="2018554" y="19050"/>
                    </a:cubicBezTo>
                    <a:cubicBezTo>
                      <a:pt x="2008267" y="19907"/>
                      <a:pt x="1997503" y="22574"/>
                      <a:pt x="1987883" y="20574"/>
                    </a:cubicBezTo>
                    <a:cubicBezTo>
                      <a:pt x="1977882" y="18574"/>
                      <a:pt x="1973500" y="20193"/>
                      <a:pt x="1972262" y="26956"/>
                    </a:cubicBezTo>
                    <a:cubicBezTo>
                      <a:pt x="1955879" y="17907"/>
                      <a:pt x="1942925" y="18955"/>
                      <a:pt x="1931305" y="33719"/>
                    </a:cubicBezTo>
                    <a:cubicBezTo>
                      <a:pt x="1931305" y="29337"/>
                      <a:pt x="1931209" y="26480"/>
                      <a:pt x="1931019" y="19145"/>
                    </a:cubicBezTo>
                    <a:cubicBezTo>
                      <a:pt x="1913588" y="31814"/>
                      <a:pt x="1894538" y="23336"/>
                      <a:pt x="1877203" y="27908"/>
                    </a:cubicBezTo>
                    <a:cubicBezTo>
                      <a:pt x="1871297" y="29432"/>
                      <a:pt x="1864439" y="28194"/>
                      <a:pt x="1858153" y="28861"/>
                    </a:cubicBezTo>
                    <a:cubicBezTo>
                      <a:pt x="1847770" y="29813"/>
                      <a:pt x="1837483" y="31337"/>
                      <a:pt x="1824148" y="32957"/>
                    </a:cubicBezTo>
                    <a:cubicBezTo>
                      <a:pt x="1825291" y="33433"/>
                      <a:pt x="1822148" y="31052"/>
                      <a:pt x="1819195" y="31242"/>
                    </a:cubicBezTo>
                    <a:cubicBezTo>
                      <a:pt x="1806051" y="32004"/>
                      <a:pt x="1792906" y="33338"/>
                      <a:pt x="1779762" y="34671"/>
                    </a:cubicBezTo>
                    <a:cubicBezTo>
                      <a:pt x="1778238" y="34862"/>
                      <a:pt x="1776238" y="35243"/>
                      <a:pt x="1775380" y="36100"/>
                    </a:cubicBezTo>
                    <a:cubicBezTo>
                      <a:pt x="1769475" y="42577"/>
                      <a:pt x="1769761" y="42101"/>
                      <a:pt x="1760331" y="39338"/>
                    </a:cubicBezTo>
                    <a:cubicBezTo>
                      <a:pt x="1756426" y="38195"/>
                      <a:pt x="1748139" y="31718"/>
                      <a:pt x="1748329" y="42577"/>
                    </a:cubicBezTo>
                    <a:cubicBezTo>
                      <a:pt x="1732232" y="28861"/>
                      <a:pt x="1731089" y="47530"/>
                      <a:pt x="1725374" y="49625"/>
                    </a:cubicBezTo>
                    <a:cubicBezTo>
                      <a:pt x="1718040" y="46958"/>
                      <a:pt x="1712801" y="44101"/>
                      <a:pt x="1707181" y="43244"/>
                    </a:cubicBezTo>
                    <a:cubicBezTo>
                      <a:pt x="1701943" y="42481"/>
                      <a:pt x="1696228" y="43434"/>
                      <a:pt x="1690894" y="44196"/>
                    </a:cubicBezTo>
                    <a:cubicBezTo>
                      <a:pt x="1685750" y="44958"/>
                      <a:pt x="1680702" y="46577"/>
                      <a:pt x="1673082" y="48387"/>
                    </a:cubicBezTo>
                    <a:cubicBezTo>
                      <a:pt x="1669529" y="46101"/>
                      <a:pt x="1665938" y="46990"/>
                      <a:pt x="1662319" y="51054"/>
                    </a:cubicBezTo>
                    <a:cubicBezTo>
                      <a:pt x="1653556" y="60770"/>
                      <a:pt x="1649936" y="60579"/>
                      <a:pt x="1641554" y="50102"/>
                    </a:cubicBezTo>
                    <a:cubicBezTo>
                      <a:pt x="1640221" y="48482"/>
                      <a:pt x="1636982" y="47911"/>
                      <a:pt x="1634696" y="46863"/>
                    </a:cubicBezTo>
                    <a:cubicBezTo>
                      <a:pt x="1633744" y="48768"/>
                      <a:pt x="1632886" y="50673"/>
                      <a:pt x="1631934" y="52483"/>
                    </a:cubicBezTo>
                    <a:cubicBezTo>
                      <a:pt x="1630696" y="54959"/>
                      <a:pt x="1630219" y="58103"/>
                      <a:pt x="1628029" y="59627"/>
                    </a:cubicBezTo>
                    <a:cubicBezTo>
                      <a:pt x="1626314" y="60960"/>
                      <a:pt x="1622599" y="60293"/>
                      <a:pt x="1619456" y="60579"/>
                    </a:cubicBezTo>
                    <a:cubicBezTo>
                      <a:pt x="1618885" y="56674"/>
                      <a:pt x="1618408" y="53531"/>
                      <a:pt x="1617932" y="50483"/>
                    </a:cubicBezTo>
                    <a:cubicBezTo>
                      <a:pt x="1617170" y="50483"/>
                      <a:pt x="1616313" y="50292"/>
                      <a:pt x="1615551" y="50197"/>
                    </a:cubicBezTo>
                    <a:cubicBezTo>
                      <a:pt x="1614217" y="53150"/>
                      <a:pt x="1612789" y="56007"/>
                      <a:pt x="1611836" y="58007"/>
                    </a:cubicBezTo>
                    <a:cubicBezTo>
                      <a:pt x="1605550" y="56388"/>
                      <a:pt x="1599454" y="54864"/>
                      <a:pt x="1592881" y="53150"/>
                    </a:cubicBezTo>
                    <a:cubicBezTo>
                      <a:pt x="1591453" y="57150"/>
                      <a:pt x="1590405" y="60198"/>
                      <a:pt x="1590024" y="61055"/>
                    </a:cubicBezTo>
                    <a:cubicBezTo>
                      <a:pt x="1584023" y="60008"/>
                      <a:pt x="1579165" y="57817"/>
                      <a:pt x="1575355" y="58674"/>
                    </a:cubicBezTo>
                    <a:cubicBezTo>
                      <a:pt x="1565449" y="60960"/>
                      <a:pt x="1556305" y="66485"/>
                      <a:pt x="1546399" y="67342"/>
                    </a:cubicBezTo>
                    <a:cubicBezTo>
                      <a:pt x="1534684" y="68294"/>
                      <a:pt x="1522396" y="65818"/>
                      <a:pt x="1510490" y="64770"/>
                    </a:cubicBezTo>
                    <a:cubicBezTo>
                      <a:pt x="1510681" y="67056"/>
                      <a:pt x="1510871" y="69628"/>
                      <a:pt x="1510871" y="69628"/>
                    </a:cubicBezTo>
                    <a:cubicBezTo>
                      <a:pt x="1503632" y="69437"/>
                      <a:pt x="1497536" y="69152"/>
                      <a:pt x="1491440" y="68961"/>
                    </a:cubicBezTo>
                    <a:cubicBezTo>
                      <a:pt x="1484868" y="66770"/>
                      <a:pt x="1478200" y="56102"/>
                      <a:pt x="1472581" y="72295"/>
                    </a:cubicBezTo>
                    <a:cubicBezTo>
                      <a:pt x="1472104" y="73628"/>
                      <a:pt x="1466294" y="74009"/>
                      <a:pt x="1462960" y="73914"/>
                    </a:cubicBezTo>
                    <a:cubicBezTo>
                      <a:pt x="1450102" y="73438"/>
                      <a:pt x="1437243" y="72485"/>
                      <a:pt x="1424289" y="72009"/>
                    </a:cubicBezTo>
                    <a:cubicBezTo>
                      <a:pt x="1423146" y="72009"/>
                      <a:pt x="1421908" y="74486"/>
                      <a:pt x="1420860" y="75819"/>
                    </a:cubicBezTo>
                    <a:cubicBezTo>
                      <a:pt x="1420574" y="76200"/>
                      <a:pt x="1420860" y="77057"/>
                      <a:pt x="1421050" y="78010"/>
                    </a:cubicBezTo>
                    <a:cubicBezTo>
                      <a:pt x="1425146" y="77819"/>
                      <a:pt x="1428766" y="77629"/>
                      <a:pt x="1432385" y="77438"/>
                    </a:cubicBezTo>
                    <a:cubicBezTo>
                      <a:pt x="1432576" y="78581"/>
                      <a:pt x="1432766" y="79724"/>
                      <a:pt x="1432861" y="80867"/>
                    </a:cubicBezTo>
                    <a:cubicBezTo>
                      <a:pt x="1418955" y="83058"/>
                      <a:pt x="1405048" y="85154"/>
                      <a:pt x="1389904" y="87535"/>
                    </a:cubicBezTo>
                    <a:cubicBezTo>
                      <a:pt x="1390951" y="82106"/>
                      <a:pt x="1391713" y="78581"/>
                      <a:pt x="1392571" y="74390"/>
                    </a:cubicBezTo>
                    <a:cubicBezTo>
                      <a:pt x="1387237" y="79439"/>
                      <a:pt x="1383808" y="85916"/>
                      <a:pt x="1378569" y="87059"/>
                    </a:cubicBezTo>
                    <a:cubicBezTo>
                      <a:pt x="1353137" y="92964"/>
                      <a:pt x="1325800" y="91345"/>
                      <a:pt x="1300654" y="99155"/>
                    </a:cubicBezTo>
                    <a:cubicBezTo>
                      <a:pt x="1298940" y="99727"/>
                      <a:pt x="1295987" y="98012"/>
                      <a:pt x="1293796" y="96869"/>
                    </a:cubicBezTo>
                    <a:cubicBezTo>
                      <a:pt x="1289034" y="94393"/>
                      <a:pt x="1284557" y="91726"/>
                      <a:pt x="1279985" y="89059"/>
                    </a:cubicBezTo>
                    <a:cubicBezTo>
                      <a:pt x="1279128" y="90107"/>
                      <a:pt x="1278366" y="91154"/>
                      <a:pt x="1277509" y="92202"/>
                    </a:cubicBezTo>
                    <a:cubicBezTo>
                      <a:pt x="1279128" y="95536"/>
                      <a:pt x="1280652" y="98870"/>
                      <a:pt x="1283414" y="104775"/>
                    </a:cubicBezTo>
                    <a:cubicBezTo>
                      <a:pt x="1257697" y="99917"/>
                      <a:pt x="1236456" y="105347"/>
                      <a:pt x="1215691" y="113919"/>
                    </a:cubicBezTo>
                    <a:cubicBezTo>
                      <a:pt x="1209310" y="116586"/>
                      <a:pt x="1200832" y="115443"/>
                      <a:pt x="1193498" y="116681"/>
                    </a:cubicBezTo>
                    <a:cubicBezTo>
                      <a:pt x="1178734" y="119158"/>
                      <a:pt x="1164161" y="122492"/>
                      <a:pt x="1149397" y="124587"/>
                    </a:cubicBezTo>
                    <a:cubicBezTo>
                      <a:pt x="1139682" y="126016"/>
                      <a:pt x="1126633" y="122873"/>
                      <a:pt x="1120346" y="127254"/>
                    </a:cubicBezTo>
                    <a:cubicBezTo>
                      <a:pt x="1108345" y="135541"/>
                      <a:pt x="1093771" y="132493"/>
                      <a:pt x="1081389" y="137065"/>
                    </a:cubicBezTo>
                    <a:cubicBezTo>
                      <a:pt x="1070721" y="140970"/>
                      <a:pt x="1059672" y="141351"/>
                      <a:pt x="1053481" y="135636"/>
                    </a:cubicBezTo>
                    <a:cubicBezTo>
                      <a:pt x="1046051" y="139827"/>
                      <a:pt x="1040146" y="143923"/>
                      <a:pt x="1033478" y="146685"/>
                    </a:cubicBezTo>
                    <a:cubicBezTo>
                      <a:pt x="1028335" y="148876"/>
                      <a:pt x="1022239" y="149638"/>
                      <a:pt x="1016428" y="150686"/>
                    </a:cubicBezTo>
                    <a:cubicBezTo>
                      <a:pt x="1013380" y="151257"/>
                      <a:pt x="1010047" y="150971"/>
                      <a:pt x="1006903" y="151067"/>
                    </a:cubicBezTo>
                    <a:cubicBezTo>
                      <a:pt x="1007665" y="148304"/>
                      <a:pt x="1008427" y="145542"/>
                      <a:pt x="1009475" y="141446"/>
                    </a:cubicBezTo>
                    <a:cubicBezTo>
                      <a:pt x="1003855" y="143828"/>
                      <a:pt x="996712" y="144875"/>
                      <a:pt x="995664" y="147638"/>
                    </a:cubicBezTo>
                    <a:cubicBezTo>
                      <a:pt x="988520" y="166307"/>
                      <a:pt x="965660" y="156496"/>
                      <a:pt x="953087" y="164687"/>
                    </a:cubicBezTo>
                    <a:cubicBezTo>
                      <a:pt x="952516" y="165068"/>
                      <a:pt x="950896" y="164402"/>
                      <a:pt x="949944" y="164021"/>
                    </a:cubicBezTo>
                    <a:cubicBezTo>
                      <a:pt x="933656" y="157734"/>
                      <a:pt x="918892" y="160877"/>
                      <a:pt x="906224" y="173450"/>
                    </a:cubicBezTo>
                    <a:cubicBezTo>
                      <a:pt x="893842" y="166402"/>
                      <a:pt x="886603" y="170879"/>
                      <a:pt x="882602" y="179927"/>
                    </a:cubicBezTo>
                    <a:cubicBezTo>
                      <a:pt x="878792" y="178975"/>
                      <a:pt x="873172" y="176784"/>
                      <a:pt x="872696" y="177451"/>
                    </a:cubicBezTo>
                    <a:cubicBezTo>
                      <a:pt x="870505" y="180499"/>
                      <a:pt x="869839" y="184309"/>
                      <a:pt x="869743" y="184404"/>
                    </a:cubicBezTo>
                    <a:cubicBezTo>
                      <a:pt x="858694" y="188881"/>
                      <a:pt x="850408" y="192977"/>
                      <a:pt x="841549" y="195739"/>
                    </a:cubicBezTo>
                    <a:cubicBezTo>
                      <a:pt x="832024" y="198692"/>
                      <a:pt x="822499" y="207931"/>
                      <a:pt x="811450" y="197358"/>
                    </a:cubicBezTo>
                    <a:cubicBezTo>
                      <a:pt x="810307" y="200501"/>
                      <a:pt x="808879" y="204026"/>
                      <a:pt x="807545" y="207645"/>
                    </a:cubicBezTo>
                    <a:cubicBezTo>
                      <a:pt x="806593" y="207455"/>
                      <a:pt x="805545" y="207169"/>
                      <a:pt x="804592" y="206978"/>
                    </a:cubicBezTo>
                    <a:cubicBezTo>
                      <a:pt x="804592" y="204597"/>
                      <a:pt x="804688" y="202216"/>
                      <a:pt x="804783" y="197167"/>
                    </a:cubicBezTo>
                    <a:cubicBezTo>
                      <a:pt x="792400" y="213551"/>
                      <a:pt x="777541" y="219551"/>
                      <a:pt x="761063" y="217265"/>
                    </a:cubicBezTo>
                    <a:cubicBezTo>
                      <a:pt x="739727" y="226028"/>
                      <a:pt x="720677" y="234315"/>
                      <a:pt x="697627" y="233934"/>
                    </a:cubicBezTo>
                    <a:cubicBezTo>
                      <a:pt x="698103" y="235934"/>
                      <a:pt x="698865" y="238887"/>
                      <a:pt x="699532" y="241840"/>
                    </a:cubicBezTo>
                    <a:cubicBezTo>
                      <a:pt x="692007" y="239935"/>
                      <a:pt x="686673" y="238506"/>
                      <a:pt x="681339" y="237173"/>
                    </a:cubicBezTo>
                    <a:cubicBezTo>
                      <a:pt x="679339" y="246317"/>
                      <a:pt x="670671" y="242983"/>
                      <a:pt x="664099" y="244030"/>
                    </a:cubicBezTo>
                    <a:cubicBezTo>
                      <a:pt x="661717" y="244412"/>
                      <a:pt x="659336" y="247460"/>
                      <a:pt x="658098" y="249746"/>
                    </a:cubicBezTo>
                    <a:cubicBezTo>
                      <a:pt x="654669" y="256318"/>
                      <a:pt x="631142" y="266224"/>
                      <a:pt x="624189" y="262319"/>
                    </a:cubicBezTo>
                    <a:cubicBezTo>
                      <a:pt x="612949" y="255937"/>
                      <a:pt x="609330" y="262604"/>
                      <a:pt x="604948" y="268510"/>
                    </a:cubicBezTo>
                    <a:cubicBezTo>
                      <a:pt x="602758" y="271463"/>
                      <a:pt x="601329" y="274892"/>
                      <a:pt x="599614" y="278130"/>
                    </a:cubicBezTo>
                    <a:cubicBezTo>
                      <a:pt x="598281" y="277940"/>
                      <a:pt x="596947" y="277749"/>
                      <a:pt x="595614" y="277559"/>
                    </a:cubicBezTo>
                    <a:cubicBezTo>
                      <a:pt x="595042" y="274415"/>
                      <a:pt x="594471" y="271177"/>
                      <a:pt x="593899" y="268034"/>
                    </a:cubicBezTo>
                    <a:cubicBezTo>
                      <a:pt x="592471" y="266510"/>
                      <a:pt x="591137" y="265081"/>
                      <a:pt x="589708" y="263557"/>
                    </a:cubicBezTo>
                    <a:cubicBezTo>
                      <a:pt x="583612" y="270224"/>
                      <a:pt x="578088" y="277273"/>
                      <a:pt x="571135" y="283274"/>
                    </a:cubicBezTo>
                    <a:cubicBezTo>
                      <a:pt x="563991" y="289465"/>
                      <a:pt x="556276" y="296609"/>
                      <a:pt x="542655" y="290608"/>
                    </a:cubicBezTo>
                    <a:cubicBezTo>
                      <a:pt x="532558" y="310515"/>
                      <a:pt x="498745" y="303657"/>
                      <a:pt x="486934" y="323564"/>
                    </a:cubicBezTo>
                    <a:lnTo>
                      <a:pt x="468169" y="329946"/>
                    </a:lnTo>
                    <a:cubicBezTo>
                      <a:pt x="463312" y="331470"/>
                      <a:pt x="458549" y="332994"/>
                      <a:pt x="451120" y="335280"/>
                    </a:cubicBezTo>
                    <a:cubicBezTo>
                      <a:pt x="447214" y="338137"/>
                      <a:pt x="439975" y="347472"/>
                      <a:pt x="434737" y="346615"/>
                    </a:cubicBezTo>
                    <a:cubicBezTo>
                      <a:pt x="423211" y="344710"/>
                      <a:pt x="420449" y="351473"/>
                      <a:pt x="414544" y="355378"/>
                    </a:cubicBezTo>
                    <a:cubicBezTo>
                      <a:pt x="407114" y="360426"/>
                      <a:pt x="400447" y="366522"/>
                      <a:pt x="392350" y="370713"/>
                    </a:cubicBezTo>
                    <a:cubicBezTo>
                      <a:pt x="381397" y="376237"/>
                      <a:pt x="368824" y="379476"/>
                      <a:pt x="358060" y="385191"/>
                    </a:cubicBezTo>
                    <a:cubicBezTo>
                      <a:pt x="333867" y="398145"/>
                      <a:pt x="310912" y="412814"/>
                      <a:pt x="286432" y="425291"/>
                    </a:cubicBezTo>
                    <a:cubicBezTo>
                      <a:pt x="244237" y="446818"/>
                      <a:pt x="209470" y="475583"/>
                      <a:pt x="173847" y="503682"/>
                    </a:cubicBezTo>
                    <a:cubicBezTo>
                      <a:pt x="153844" y="519398"/>
                      <a:pt x="135937" y="536543"/>
                      <a:pt x="120316" y="555403"/>
                    </a:cubicBezTo>
                    <a:cubicBezTo>
                      <a:pt x="103838" y="575405"/>
                      <a:pt x="85741" y="594836"/>
                      <a:pt x="72787" y="616458"/>
                    </a:cubicBezTo>
                    <a:cubicBezTo>
                      <a:pt x="56785" y="643223"/>
                      <a:pt x="44116" y="671513"/>
                      <a:pt x="32305" y="699992"/>
                    </a:cubicBezTo>
                    <a:cubicBezTo>
                      <a:pt x="21828" y="725424"/>
                      <a:pt x="11922" y="751427"/>
                      <a:pt x="6493" y="777907"/>
                    </a:cubicBezTo>
                    <a:cubicBezTo>
                      <a:pt x="1730" y="804672"/>
                      <a:pt x="1730" y="832295"/>
                      <a:pt x="16" y="859536"/>
                    </a:cubicBezTo>
                    <a:cubicBezTo>
                      <a:pt x="-270" y="864299"/>
                      <a:pt x="3445" y="869347"/>
                      <a:pt x="5159" y="874300"/>
                    </a:cubicBezTo>
                    <a:cubicBezTo>
                      <a:pt x="6397" y="877919"/>
                      <a:pt x="9350" y="882682"/>
                      <a:pt x="7826" y="885158"/>
                    </a:cubicBezTo>
                    <a:cubicBezTo>
                      <a:pt x="-270" y="897922"/>
                      <a:pt x="-651" y="900398"/>
                      <a:pt x="5921" y="908114"/>
                    </a:cubicBezTo>
                    <a:cubicBezTo>
                      <a:pt x="4397" y="924116"/>
                      <a:pt x="8588" y="935831"/>
                      <a:pt x="14684" y="947452"/>
                    </a:cubicBezTo>
                    <a:cubicBezTo>
                      <a:pt x="10112" y="957644"/>
                      <a:pt x="17637" y="963454"/>
                      <a:pt x="25638" y="969836"/>
                    </a:cubicBezTo>
                    <a:cubicBezTo>
                      <a:pt x="27829" y="959549"/>
                      <a:pt x="31639" y="950309"/>
                      <a:pt x="30877" y="941165"/>
                    </a:cubicBezTo>
                    <a:cubicBezTo>
                      <a:pt x="30591" y="937451"/>
                      <a:pt x="33163" y="924973"/>
                      <a:pt x="18589" y="927830"/>
                    </a:cubicBezTo>
                    <a:cubicBezTo>
                      <a:pt x="18113" y="922592"/>
                      <a:pt x="17732" y="917353"/>
                      <a:pt x="17161" y="910399"/>
                    </a:cubicBezTo>
                    <a:cubicBezTo>
                      <a:pt x="26400" y="914400"/>
                      <a:pt x="31639" y="916686"/>
                      <a:pt x="35734" y="918496"/>
                    </a:cubicBezTo>
                    <a:cubicBezTo>
                      <a:pt x="36306" y="924687"/>
                      <a:pt x="36020" y="930878"/>
                      <a:pt x="37735" y="936593"/>
                    </a:cubicBezTo>
                    <a:cubicBezTo>
                      <a:pt x="40116" y="944499"/>
                      <a:pt x="46593" y="952214"/>
                      <a:pt x="46783" y="959930"/>
                    </a:cubicBezTo>
                    <a:cubicBezTo>
                      <a:pt x="46974" y="972598"/>
                      <a:pt x="55737" y="981170"/>
                      <a:pt x="61642" y="991362"/>
                    </a:cubicBezTo>
                    <a:cubicBezTo>
                      <a:pt x="68024" y="1002411"/>
                      <a:pt x="72501" y="1014317"/>
                      <a:pt x="77073" y="1026128"/>
                    </a:cubicBezTo>
                    <a:cubicBezTo>
                      <a:pt x="77930" y="1028414"/>
                      <a:pt x="75454" y="1031653"/>
                      <a:pt x="74596" y="1034415"/>
                    </a:cubicBezTo>
                    <a:cubicBezTo>
                      <a:pt x="71358" y="1032605"/>
                      <a:pt x="67357" y="1031272"/>
                      <a:pt x="64976" y="1028795"/>
                    </a:cubicBezTo>
                    <a:cubicBezTo>
                      <a:pt x="57547" y="1021175"/>
                      <a:pt x="50784" y="1013174"/>
                      <a:pt x="43735" y="1005364"/>
                    </a:cubicBezTo>
                    <a:cubicBezTo>
                      <a:pt x="41354" y="996315"/>
                      <a:pt x="38973" y="987171"/>
                      <a:pt x="36496" y="977741"/>
                    </a:cubicBezTo>
                    <a:cubicBezTo>
                      <a:pt x="30686" y="981361"/>
                      <a:pt x="27543" y="983266"/>
                      <a:pt x="23066" y="986028"/>
                    </a:cubicBezTo>
                    <a:cubicBezTo>
                      <a:pt x="27638" y="992124"/>
                      <a:pt x="32401" y="998506"/>
                      <a:pt x="37258" y="1004888"/>
                    </a:cubicBezTo>
                    <a:cubicBezTo>
                      <a:pt x="38878" y="1008888"/>
                      <a:pt x="40497" y="1012889"/>
                      <a:pt x="42116" y="1016889"/>
                    </a:cubicBezTo>
                    <a:cubicBezTo>
                      <a:pt x="44688" y="1019175"/>
                      <a:pt x="43164" y="1023080"/>
                      <a:pt x="44783" y="1025557"/>
                    </a:cubicBezTo>
                    <a:cubicBezTo>
                      <a:pt x="53451" y="1038606"/>
                      <a:pt x="61642" y="1051941"/>
                      <a:pt x="72120" y="1063847"/>
                    </a:cubicBezTo>
                    <a:cubicBezTo>
                      <a:pt x="119269" y="1117664"/>
                      <a:pt x="183277" y="1154621"/>
                      <a:pt x="248428" y="1189768"/>
                    </a:cubicBezTo>
                    <a:cubicBezTo>
                      <a:pt x="278908" y="1206246"/>
                      <a:pt x="311674" y="1219676"/>
                      <a:pt x="344154" y="1233011"/>
                    </a:cubicBezTo>
                    <a:cubicBezTo>
                      <a:pt x="384826" y="1249680"/>
                      <a:pt x="425593" y="1266539"/>
                      <a:pt x="467598" y="1280160"/>
                    </a:cubicBezTo>
                    <a:cubicBezTo>
                      <a:pt x="526939" y="1299400"/>
                      <a:pt x="587422" y="1315879"/>
                      <a:pt x="647620" y="1333119"/>
                    </a:cubicBezTo>
                    <a:cubicBezTo>
                      <a:pt x="673147" y="1340453"/>
                      <a:pt x="698865" y="1347216"/>
                      <a:pt x="724963" y="1352836"/>
                    </a:cubicBezTo>
                    <a:cubicBezTo>
                      <a:pt x="760301" y="1360551"/>
                      <a:pt x="796020" y="1366838"/>
                      <a:pt x="831548" y="1373886"/>
                    </a:cubicBezTo>
                    <a:cubicBezTo>
                      <a:pt x="850027" y="1377506"/>
                      <a:pt x="868219" y="1382268"/>
                      <a:pt x="886793" y="1385125"/>
                    </a:cubicBezTo>
                    <a:cubicBezTo>
                      <a:pt x="901271" y="1387412"/>
                      <a:pt x="915368" y="1390936"/>
                      <a:pt x="930703" y="1390936"/>
                    </a:cubicBezTo>
                    <a:cubicBezTo>
                      <a:pt x="946229" y="1390936"/>
                      <a:pt x="961945" y="1396460"/>
                      <a:pt x="977566" y="1399889"/>
                    </a:cubicBezTo>
                    <a:cubicBezTo>
                      <a:pt x="999664" y="1404747"/>
                      <a:pt x="1021381" y="1410938"/>
                      <a:pt x="1043670" y="1414748"/>
                    </a:cubicBezTo>
                    <a:cubicBezTo>
                      <a:pt x="1093867" y="1423321"/>
                      <a:pt x="1144254" y="1431227"/>
                      <a:pt x="1194736" y="1438466"/>
                    </a:cubicBezTo>
                    <a:cubicBezTo>
                      <a:pt x="1220644" y="1442180"/>
                      <a:pt x="1247029" y="1443133"/>
                      <a:pt x="1272937" y="1446752"/>
                    </a:cubicBezTo>
                    <a:cubicBezTo>
                      <a:pt x="1290748" y="1449229"/>
                      <a:pt x="1307989" y="1454563"/>
                      <a:pt x="1325705" y="1457801"/>
                    </a:cubicBezTo>
                    <a:cubicBezTo>
                      <a:pt x="1340850" y="1460564"/>
                      <a:pt x="1356280" y="1462469"/>
                      <a:pt x="1371616" y="1464183"/>
                    </a:cubicBezTo>
                    <a:cubicBezTo>
                      <a:pt x="1387618" y="1465898"/>
                      <a:pt x="1403715" y="1466945"/>
                      <a:pt x="1422098" y="1468469"/>
                    </a:cubicBezTo>
                    <a:cubicBezTo>
                      <a:pt x="1419526" y="1476185"/>
                      <a:pt x="1417431" y="1482662"/>
                      <a:pt x="1415335" y="1489043"/>
                    </a:cubicBezTo>
                    <a:cubicBezTo>
                      <a:pt x="1413621" y="1488567"/>
                      <a:pt x="1411906" y="1488091"/>
                      <a:pt x="1410287" y="1487519"/>
                    </a:cubicBezTo>
                    <a:cubicBezTo>
                      <a:pt x="1411049" y="1483804"/>
                      <a:pt x="1411811" y="1479995"/>
                      <a:pt x="1412859" y="1475137"/>
                    </a:cubicBezTo>
                    <a:cubicBezTo>
                      <a:pt x="1404191" y="1477518"/>
                      <a:pt x="1397238" y="1480566"/>
                      <a:pt x="1389999" y="1480947"/>
                    </a:cubicBezTo>
                    <a:cubicBezTo>
                      <a:pt x="1383522" y="1481328"/>
                      <a:pt x="1372663" y="1475899"/>
                      <a:pt x="1370663" y="1477994"/>
                    </a:cubicBezTo>
                    <a:cubicBezTo>
                      <a:pt x="1360757" y="1488091"/>
                      <a:pt x="1346470" y="1489043"/>
                      <a:pt x="1334087" y="1494092"/>
                    </a:cubicBezTo>
                    <a:cubicBezTo>
                      <a:pt x="1331039" y="1495330"/>
                      <a:pt x="1329134" y="1505331"/>
                      <a:pt x="1331706" y="1508093"/>
                    </a:cubicBezTo>
                    <a:cubicBezTo>
                      <a:pt x="1337707" y="1514761"/>
                      <a:pt x="1346660" y="1519619"/>
                      <a:pt x="1353899" y="1524857"/>
                    </a:cubicBezTo>
                    <a:cubicBezTo>
                      <a:pt x="1351613" y="1534763"/>
                      <a:pt x="1348470" y="1541812"/>
                      <a:pt x="1334944" y="1541812"/>
                    </a:cubicBezTo>
                    <a:cubicBezTo>
                      <a:pt x="1327039" y="1541812"/>
                      <a:pt x="1318942" y="1544479"/>
                      <a:pt x="1311608" y="1547146"/>
                    </a:cubicBezTo>
                    <a:cubicBezTo>
                      <a:pt x="1308084" y="1548384"/>
                      <a:pt x="1305988" y="1552480"/>
                      <a:pt x="1303321" y="1555242"/>
                    </a:cubicBezTo>
                    <a:cubicBezTo>
                      <a:pt x="1306750" y="1556766"/>
                      <a:pt x="1309989" y="1558862"/>
                      <a:pt x="1313608" y="1559814"/>
                    </a:cubicBezTo>
                    <a:cubicBezTo>
                      <a:pt x="1331515" y="1564291"/>
                      <a:pt x="1349708" y="1556290"/>
                      <a:pt x="1368282" y="1562576"/>
                    </a:cubicBezTo>
                    <a:cubicBezTo>
                      <a:pt x="1376092" y="1565243"/>
                      <a:pt x="1389999" y="1576673"/>
                      <a:pt x="1396381" y="1559814"/>
                    </a:cubicBezTo>
                    <a:cubicBezTo>
                      <a:pt x="1396381" y="1559719"/>
                      <a:pt x="1397238" y="1559814"/>
                      <a:pt x="1397809" y="1559814"/>
                    </a:cubicBezTo>
                    <a:cubicBezTo>
                      <a:pt x="1400000" y="1562291"/>
                      <a:pt x="1402191" y="1564862"/>
                      <a:pt x="1405048" y="1568101"/>
                    </a:cubicBezTo>
                    <a:cubicBezTo>
                      <a:pt x="1410382" y="1562672"/>
                      <a:pt x="1413335" y="1550479"/>
                      <a:pt x="1422955" y="1563910"/>
                    </a:cubicBezTo>
                    <a:cubicBezTo>
                      <a:pt x="1423622" y="1564862"/>
                      <a:pt x="1429528" y="1564862"/>
                      <a:pt x="1430099" y="1563910"/>
                    </a:cubicBezTo>
                    <a:cubicBezTo>
                      <a:pt x="1437338" y="1552289"/>
                      <a:pt x="1448197" y="1560862"/>
                      <a:pt x="1456769" y="1561529"/>
                    </a:cubicBezTo>
                    <a:cubicBezTo>
                      <a:pt x="1464961" y="1562195"/>
                      <a:pt x="1472866" y="1567625"/>
                      <a:pt x="1479058" y="1558671"/>
                    </a:cubicBezTo>
                    <a:cubicBezTo>
                      <a:pt x="1479820" y="1557623"/>
                      <a:pt x="1485058" y="1557242"/>
                      <a:pt x="1486201" y="1558290"/>
                    </a:cubicBezTo>
                    <a:cubicBezTo>
                      <a:pt x="1496012" y="1566863"/>
                      <a:pt x="1501727" y="1560481"/>
                      <a:pt x="1504585" y="1556957"/>
                    </a:cubicBezTo>
                    <a:cubicBezTo>
                      <a:pt x="1518967" y="1558195"/>
                      <a:pt x="1530397" y="1559147"/>
                      <a:pt x="1544304" y="1560290"/>
                    </a:cubicBezTo>
                    <a:cubicBezTo>
                      <a:pt x="1538017" y="1549622"/>
                      <a:pt x="1547828" y="1548670"/>
                      <a:pt x="1552210" y="1552004"/>
                    </a:cubicBezTo>
                    <a:cubicBezTo>
                      <a:pt x="1569355" y="1565434"/>
                      <a:pt x="1588881" y="1557242"/>
                      <a:pt x="1606788" y="1558385"/>
                    </a:cubicBezTo>
                    <a:cubicBezTo>
                      <a:pt x="1630600" y="1559909"/>
                      <a:pt x="1654794" y="1556861"/>
                      <a:pt x="1678702" y="1555147"/>
                    </a:cubicBezTo>
                    <a:cubicBezTo>
                      <a:pt x="1683845" y="1554766"/>
                      <a:pt x="1688703" y="1551813"/>
                      <a:pt x="1693846" y="1550003"/>
                    </a:cubicBezTo>
                    <a:cubicBezTo>
                      <a:pt x="1695275" y="1550765"/>
                      <a:pt x="1698799" y="1554194"/>
                      <a:pt x="1702038" y="1554099"/>
                    </a:cubicBezTo>
                    <a:cubicBezTo>
                      <a:pt x="1732708" y="1552861"/>
                      <a:pt x="1763379" y="1551146"/>
                      <a:pt x="1794049" y="1549146"/>
                    </a:cubicBezTo>
                    <a:cubicBezTo>
                      <a:pt x="1804051" y="1548479"/>
                      <a:pt x="1813957" y="1544860"/>
                      <a:pt x="1823672" y="1545527"/>
                    </a:cubicBezTo>
                    <a:cubicBezTo>
                      <a:pt x="1832245" y="1546098"/>
                      <a:pt x="1837388" y="1546765"/>
                      <a:pt x="1835293" y="1537430"/>
                    </a:cubicBezTo>
                    <a:cubicBezTo>
                      <a:pt x="1840531" y="1537907"/>
                      <a:pt x="1844532" y="1538192"/>
                      <a:pt x="1848628" y="1538573"/>
                    </a:cubicBezTo>
                    <a:cubicBezTo>
                      <a:pt x="1848437" y="1541431"/>
                      <a:pt x="1848151" y="1544288"/>
                      <a:pt x="1847580" y="1550575"/>
                    </a:cubicBezTo>
                    <a:cubicBezTo>
                      <a:pt x="1852247" y="1544098"/>
                      <a:pt x="1854819" y="1540383"/>
                      <a:pt x="1858343" y="1535621"/>
                    </a:cubicBezTo>
                    <a:cubicBezTo>
                      <a:pt x="1859581" y="1539431"/>
                      <a:pt x="1860058" y="1543145"/>
                      <a:pt x="1861010" y="1543241"/>
                    </a:cubicBezTo>
                    <a:cubicBezTo>
                      <a:pt x="1884727" y="1546003"/>
                      <a:pt x="1908730" y="1550289"/>
                      <a:pt x="1930066" y="1536287"/>
                    </a:cubicBezTo>
                    <a:cubicBezTo>
                      <a:pt x="1931495" y="1539812"/>
                      <a:pt x="1932352" y="1542098"/>
                      <a:pt x="1933876" y="1545812"/>
                    </a:cubicBezTo>
                    <a:cubicBezTo>
                      <a:pt x="1938639" y="1542669"/>
                      <a:pt x="1942639" y="1540097"/>
                      <a:pt x="1946735" y="1537430"/>
                    </a:cubicBezTo>
                    <a:cubicBezTo>
                      <a:pt x="1948164" y="1538954"/>
                      <a:pt x="1950069" y="1540859"/>
                      <a:pt x="1951974" y="1542764"/>
                    </a:cubicBezTo>
                    <a:cubicBezTo>
                      <a:pt x="1959213" y="1533144"/>
                      <a:pt x="1967404" y="1539907"/>
                      <a:pt x="1975405" y="1542193"/>
                    </a:cubicBezTo>
                    <a:cubicBezTo>
                      <a:pt x="1978168" y="1542955"/>
                      <a:pt x="1981406" y="1542574"/>
                      <a:pt x="1984359" y="1542479"/>
                    </a:cubicBezTo>
                    <a:cubicBezTo>
                      <a:pt x="1994836" y="1542288"/>
                      <a:pt x="2005314" y="1541717"/>
                      <a:pt x="2015791" y="1542002"/>
                    </a:cubicBezTo>
                    <a:cubicBezTo>
                      <a:pt x="2046938" y="1542860"/>
                      <a:pt x="2078085" y="1544193"/>
                      <a:pt x="2109232" y="1544955"/>
                    </a:cubicBezTo>
                    <a:cubicBezTo>
                      <a:pt x="2140664" y="1545717"/>
                      <a:pt x="2172192" y="1545241"/>
                      <a:pt x="2203625" y="1546479"/>
                    </a:cubicBezTo>
                    <a:cubicBezTo>
                      <a:pt x="2236200" y="1547813"/>
                      <a:pt x="2268775" y="1551051"/>
                      <a:pt x="2301351" y="1552385"/>
                    </a:cubicBezTo>
                    <a:cubicBezTo>
                      <a:pt x="2327735" y="1553432"/>
                      <a:pt x="2354215" y="1552956"/>
                      <a:pt x="2380694" y="1552956"/>
                    </a:cubicBezTo>
                    <a:cubicBezTo>
                      <a:pt x="2393743" y="1552956"/>
                      <a:pt x="2406888" y="1552575"/>
                      <a:pt x="2419937" y="1552385"/>
                    </a:cubicBezTo>
                    <a:cubicBezTo>
                      <a:pt x="2430605" y="1552289"/>
                      <a:pt x="2441273" y="1551813"/>
                      <a:pt x="2451941" y="1552194"/>
                    </a:cubicBezTo>
                    <a:cubicBezTo>
                      <a:pt x="2476992" y="1552861"/>
                      <a:pt x="2502043" y="1554480"/>
                      <a:pt x="2527093" y="1554766"/>
                    </a:cubicBezTo>
                    <a:cubicBezTo>
                      <a:pt x="2555764" y="1555147"/>
                      <a:pt x="2584529" y="1554766"/>
                      <a:pt x="2613200" y="1554099"/>
                    </a:cubicBezTo>
                    <a:cubicBezTo>
                      <a:pt x="2646251" y="1553337"/>
                      <a:pt x="2679303" y="1552099"/>
                      <a:pt x="2712355" y="1550765"/>
                    </a:cubicBezTo>
                    <a:cubicBezTo>
                      <a:pt x="2740739" y="1549622"/>
                      <a:pt x="2769028" y="1548003"/>
                      <a:pt x="2797318" y="1546670"/>
                    </a:cubicBezTo>
                    <a:cubicBezTo>
                      <a:pt x="2866184" y="1543431"/>
                      <a:pt x="2935049" y="1540574"/>
                      <a:pt x="3003820" y="1536764"/>
                    </a:cubicBezTo>
                    <a:cubicBezTo>
                      <a:pt x="3027156" y="1535525"/>
                      <a:pt x="3050207" y="1530763"/>
                      <a:pt x="3073543" y="1529906"/>
                    </a:cubicBezTo>
                    <a:cubicBezTo>
                      <a:pt x="3106118" y="1528667"/>
                      <a:pt x="3138979" y="1529906"/>
                      <a:pt x="3171650" y="1529334"/>
                    </a:cubicBezTo>
                    <a:cubicBezTo>
                      <a:pt x="3184604" y="1529048"/>
                      <a:pt x="3197653" y="1527239"/>
                      <a:pt x="3210226" y="1524667"/>
                    </a:cubicBezTo>
                    <a:cubicBezTo>
                      <a:pt x="3213846" y="1523905"/>
                      <a:pt x="3215942" y="1518095"/>
                      <a:pt x="3218704" y="1514666"/>
                    </a:cubicBezTo>
                    <a:cubicBezTo>
                      <a:pt x="3214799" y="1513523"/>
                      <a:pt x="3210798" y="1511332"/>
                      <a:pt x="3206893" y="1511237"/>
                    </a:cubicBezTo>
                    <a:cubicBezTo>
                      <a:pt x="3175460" y="1510951"/>
                      <a:pt x="3143837" y="1509998"/>
                      <a:pt x="3112500" y="1511808"/>
                    </a:cubicBezTo>
                    <a:cubicBezTo>
                      <a:pt x="3101356" y="1512475"/>
                      <a:pt x="3090211" y="1505141"/>
                      <a:pt x="3078305" y="1512951"/>
                    </a:cubicBezTo>
                    <a:cubicBezTo>
                      <a:pt x="3073162" y="1516285"/>
                      <a:pt x="3061160" y="1511808"/>
                      <a:pt x="3052302" y="1511618"/>
                    </a:cubicBezTo>
                    <a:cubicBezTo>
                      <a:pt x="3040872" y="1511427"/>
                      <a:pt x="3029537" y="1511618"/>
                      <a:pt x="3018202" y="1512284"/>
                    </a:cubicBezTo>
                    <a:cubicBezTo>
                      <a:pt x="3015631" y="1512379"/>
                      <a:pt x="3012011" y="1516285"/>
                      <a:pt x="3010963" y="1515713"/>
                    </a:cubicBezTo>
                    <a:cubicBezTo>
                      <a:pt x="2988580" y="1503617"/>
                      <a:pt x="2966482" y="1516190"/>
                      <a:pt x="2944193" y="1515237"/>
                    </a:cubicBezTo>
                    <a:cubicBezTo>
                      <a:pt x="2938288" y="1514951"/>
                      <a:pt x="2930287" y="1519523"/>
                      <a:pt x="2922000" y="1517047"/>
                    </a:cubicBezTo>
                    <a:cubicBezTo>
                      <a:pt x="2920190" y="1516475"/>
                      <a:pt x="2917523" y="1518571"/>
                      <a:pt x="2915142" y="1518857"/>
                    </a:cubicBezTo>
                    <a:cubicBezTo>
                      <a:pt x="2908760" y="1519619"/>
                      <a:pt x="2902283" y="1520381"/>
                      <a:pt x="2895806" y="1520476"/>
                    </a:cubicBezTo>
                    <a:cubicBezTo>
                      <a:pt x="2883424" y="1520666"/>
                      <a:pt x="2870946" y="1520285"/>
                      <a:pt x="2858563" y="1520666"/>
                    </a:cubicBezTo>
                    <a:cubicBezTo>
                      <a:pt x="2855134" y="1520762"/>
                      <a:pt x="2851801" y="1522762"/>
                      <a:pt x="2848372" y="1523714"/>
                    </a:cubicBezTo>
                    <a:cubicBezTo>
                      <a:pt x="2837323" y="1526953"/>
                      <a:pt x="2824559" y="1515999"/>
                      <a:pt x="2813986" y="1525810"/>
                    </a:cubicBezTo>
                    <a:cubicBezTo>
                      <a:pt x="2813415" y="1526381"/>
                      <a:pt x="2809891" y="1524000"/>
                      <a:pt x="2807605" y="1523714"/>
                    </a:cubicBezTo>
                    <a:cubicBezTo>
                      <a:pt x="2798937" y="1522667"/>
                      <a:pt x="2790174" y="1521143"/>
                      <a:pt x="2781601" y="1521333"/>
                    </a:cubicBezTo>
                    <a:cubicBezTo>
                      <a:pt x="2773410" y="1521524"/>
                      <a:pt x="2765314" y="1524857"/>
                      <a:pt x="2757122" y="1524762"/>
                    </a:cubicBezTo>
                    <a:cubicBezTo>
                      <a:pt x="2728738" y="1524191"/>
                      <a:pt x="2700163" y="1520666"/>
                      <a:pt x="2672159" y="1522476"/>
                    </a:cubicBezTo>
                    <a:cubicBezTo>
                      <a:pt x="2658919" y="1523333"/>
                      <a:pt x="2645489" y="1521714"/>
                      <a:pt x="2631964" y="1523905"/>
                    </a:cubicBezTo>
                    <a:cubicBezTo>
                      <a:pt x="2620153" y="1525810"/>
                      <a:pt x="2606437" y="1520095"/>
                      <a:pt x="2594626" y="1521904"/>
                    </a:cubicBezTo>
                    <a:cubicBezTo>
                      <a:pt x="2576147" y="1524762"/>
                      <a:pt x="2559002" y="1523429"/>
                      <a:pt x="2541857" y="1518095"/>
                    </a:cubicBezTo>
                    <a:cubicBezTo>
                      <a:pt x="2541762" y="1516666"/>
                      <a:pt x="2541571" y="1515237"/>
                      <a:pt x="2541476" y="1513713"/>
                    </a:cubicBezTo>
                    <a:cubicBezTo>
                      <a:pt x="2567860" y="1511999"/>
                      <a:pt x="2594245" y="1510189"/>
                      <a:pt x="2620915" y="1508474"/>
                    </a:cubicBezTo>
                    <a:cubicBezTo>
                      <a:pt x="2621962" y="1504855"/>
                      <a:pt x="2623010" y="1500854"/>
                      <a:pt x="2623486" y="1498949"/>
                    </a:cubicBezTo>
                    <a:cubicBezTo>
                      <a:pt x="2629868" y="1501426"/>
                      <a:pt x="2634250" y="1504664"/>
                      <a:pt x="2638441" y="1504569"/>
                    </a:cubicBezTo>
                    <a:cubicBezTo>
                      <a:pt x="2661206" y="1503998"/>
                      <a:pt x="2683970" y="1501997"/>
                      <a:pt x="2706735" y="1501902"/>
                    </a:cubicBezTo>
                    <a:cubicBezTo>
                      <a:pt x="2719213" y="1501902"/>
                      <a:pt x="2730643" y="1502283"/>
                      <a:pt x="2734167" y="1492568"/>
                    </a:cubicBezTo>
                    <a:cubicBezTo>
                      <a:pt x="2738739" y="1495139"/>
                      <a:pt x="2742740" y="1499140"/>
                      <a:pt x="2746359" y="1499045"/>
                    </a:cubicBezTo>
                    <a:cubicBezTo>
                      <a:pt x="2760932" y="1498664"/>
                      <a:pt x="2775506" y="1497425"/>
                      <a:pt x="2789793" y="1495616"/>
                    </a:cubicBezTo>
                    <a:cubicBezTo>
                      <a:pt x="2794651" y="1495044"/>
                      <a:pt x="2799032" y="1491901"/>
                      <a:pt x="2804366" y="1489710"/>
                    </a:cubicBezTo>
                    <a:cubicBezTo>
                      <a:pt x="2813891" y="1494854"/>
                      <a:pt x="2813701" y="1494663"/>
                      <a:pt x="2823226" y="1489329"/>
                    </a:cubicBezTo>
                    <a:cubicBezTo>
                      <a:pt x="2825702" y="1487900"/>
                      <a:pt x="2829608" y="1487996"/>
                      <a:pt x="2832941" y="1487900"/>
                    </a:cubicBezTo>
                    <a:cubicBezTo>
                      <a:pt x="2845991" y="1487234"/>
                      <a:pt x="2859135" y="1486757"/>
                      <a:pt x="2872184" y="1486091"/>
                    </a:cubicBezTo>
                    <a:cubicBezTo>
                      <a:pt x="2888186" y="1485329"/>
                      <a:pt x="2904188" y="1484662"/>
                      <a:pt x="2920000" y="1483233"/>
                    </a:cubicBezTo>
                    <a:cubicBezTo>
                      <a:pt x="2923619" y="1482947"/>
                      <a:pt x="2926762" y="1479518"/>
                      <a:pt x="2931334" y="1476947"/>
                    </a:cubicBezTo>
                    <a:cubicBezTo>
                      <a:pt x="2932382" y="1477709"/>
                      <a:pt x="2935621" y="1479995"/>
                      <a:pt x="2939240" y="1482471"/>
                    </a:cubicBezTo>
                    <a:cubicBezTo>
                      <a:pt x="2940193" y="1479328"/>
                      <a:pt x="2940955" y="1476851"/>
                      <a:pt x="2940955" y="1476661"/>
                    </a:cubicBezTo>
                    <a:cubicBezTo>
                      <a:pt x="2948384" y="1477994"/>
                      <a:pt x="2954290" y="1480185"/>
                      <a:pt x="2960005" y="1479995"/>
                    </a:cubicBezTo>
                    <a:cubicBezTo>
                      <a:pt x="2977245" y="1479328"/>
                      <a:pt x="2994485" y="1477994"/>
                      <a:pt x="3011630" y="1476375"/>
                    </a:cubicBezTo>
                    <a:cubicBezTo>
                      <a:pt x="3017441" y="1475804"/>
                      <a:pt x="3024584" y="1475232"/>
                      <a:pt x="3028299" y="1472184"/>
                    </a:cubicBezTo>
                    <a:cubicBezTo>
                      <a:pt x="3037919" y="1464183"/>
                      <a:pt x="3058112" y="1463421"/>
                      <a:pt x="3067542" y="1472184"/>
                    </a:cubicBezTo>
                    <a:cubicBezTo>
                      <a:pt x="3076400" y="1469041"/>
                      <a:pt x="3090021" y="1461040"/>
                      <a:pt x="3093259" y="1463421"/>
                    </a:cubicBezTo>
                    <a:cubicBezTo>
                      <a:pt x="3108595" y="1474661"/>
                      <a:pt x="3118501" y="1462659"/>
                      <a:pt x="3130502" y="1460849"/>
                    </a:cubicBezTo>
                    <a:cubicBezTo>
                      <a:pt x="3136217" y="1459992"/>
                      <a:pt x="3142218" y="1460183"/>
                      <a:pt x="3144790" y="1460087"/>
                    </a:cubicBezTo>
                    <a:cubicBezTo>
                      <a:pt x="3154029" y="1459135"/>
                      <a:pt x="3160030" y="1458278"/>
                      <a:pt x="3166031" y="1457897"/>
                    </a:cubicBezTo>
                    <a:cubicBezTo>
                      <a:pt x="3170412" y="1457611"/>
                      <a:pt x="3174984" y="1458278"/>
                      <a:pt x="3179366" y="1457897"/>
                    </a:cubicBezTo>
                    <a:cubicBezTo>
                      <a:pt x="3187557" y="1457135"/>
                      <a:pt x="3195653" y="1455992"/>
                      <a:pt x="3206607" y="1454658"/>
                    </a:cubicBezTo>
                    <a:cubicBezTo>
                      <a:pt x="3212322" y="1448943"/>
                      <a:pt x="3220323" y="1453896"/>
                      <a:pt x="3227371" y="1459135"/>
                    </a:cubicBezTo>
                    <a:cubicBezTo>
                      <a:pt x="3245755" y="1442561"/>
                      <a:pt x="3270615" y="1452277"/>
                      <a:pt x="3291570" y="1448372"/>
                    </a:cubicBezTo>
                    <a:cubicBezTo>
                      <a:pt x="3294713" y="1447800"/>
                      <a:pt x="3302238" y="1451134"/>
                      <a:pt x="3308525" y="1448372"/>
                    </a:cubicBezTo>
                    <a:cubicBezTo>
                      <a:pt x="3314906" y="1445419"/>
                      <a:pt x="3325669" y="1452086"/>
                      <a:pt x="3329194" y="1442180"/>
                    </a:cubicBezTo>
                    <a:cubicBezTo>
                      <a:pt x="3341767" y="1446371"/>
                      <a:pt x="3353101" y="1441133"/>
                      <a:pt x="3365103" y="1439990"/>
                    </a:cubicBezTo>
                    <a:cubicBezTo>
                      <a:pt x="3383772" y="1438275"/>
                      <a:pt x="3402727" y="1438847"/>
                      <a:pt x="3421396" y="1437704"/>
                    </a:cubicBezTo>
                    <a:cubicBezTo>
                      <a:pt x="3431111" y="1437132"/>
                      <a:pt x="3440636" y="1434656"/>
                      <a:pt x="3450447" y="1433798"/>
                    </a:cubicBezTo>
                    <a:cubicBezTo>
                      <a:pt x="3453114" y="1433513"/>
                      <a:pt x="3456162" y="1435894"/>
                      <a:pt x="3459496" y="1437323"/>
                    </a:cubicBezTo>
                    <a:cubicBezTo>
                      <a:pt x="3470259" y="1435608"/>
                      <a:pt x="3482451" y="1433132"/>
                      <a:pt x="3494738" y="1431798"/>
                    </a:cubicBezTo>
                    <a:cubicBezTo>
                      <a:pt x="3508645" y="1430274"/>
                      <a:pt x="3522742" y="1429798"/>
                      <a:pt x="3536648" y="1428464"/>
                    </a:cubicBezTo>
                    <a:cubicBezTo>
                      <a:pt x="3545697" y="1427607"/>
                      <a:pt x="3554555" y="1425321"/>
                      <a:pt x="3563699" y="1424750"/>
                    </a:cubicBezTo>
                    <a:cubicBezTo>
                      <a:pt x="3580654" y="1423702"/>
                      <a:pt x="3597894" y="1424273"/>
                      <a:pt x="3614753" y="1422654"/>
                    </a:cubicBezTo>
                    <a:cubicBezTo>
                      <a:pt x="3630565" y="1421130"/>
                      <a:pt x="3645900" y="1416749"/>
                      <a:pt x="3661711" y="1415129"/>
                    </a:cubicBezTo>
                    <a:cubicBezTo>
                      <a:pt x="3695620" y="1411796"/>
                      <a:pt x="3729625" y="1409795"/>
                      <a:pt x="3763534" y="1406557"/>
                    </a:cubicBezTo>
                    <a:cubicBezTo>
                      <a:pt x="3772392" y="1405700"/>
                      <a:pt x="3780679" y="1401413"/>
                      <a:pt x="3789537" y="1400270"/>
                    </a:cubicBezTo>
                    <a:cubicBezTo>
                      <a:pt x="3807349" y="1397984"/>
                      <a:pt x="3825446" y="1397413"/>
                      <a:pt x="3843163" y="1394936"/>
                    </a:cubicBezTo>
                    <a:cubicBezTo>
                      <a:pt x="3875738" y="1390364"/>
                      <a:pt x="3908218" y="1384840"/>
                      <a:pt x="3940699" y="1379887"/>
                    </a:cubicBezTo>
                    <a:cubicBezTo>
                      <a:pt x="3978323" y="1374172"/>
                      <a:pt x="4016042" y="1368743"/>
                      <a:pt x="4053665" y="1363028"/>
                    </a:cubicBezTo>
                    <a:cubicBezTo>
                      <a:pt x="4068429" y="1360742"/>
                      <a:pt x="4083098" y="1357694"/>
                      <a:pt x="4097861" y="1355598"/>
                    </a:cubicBezTo>
                    <a:cubicBezTo>
                      <a:pt x="4116721" y="1352836"/>
                      <a:pt x="4135961" y="1351598"/>
                      <a:pt x="4154630" y="1348073"/>
                    </a:cubicBezTo>
                    <a:cubicBezTo>
                      <a:pt x="4181110" y="1343120"/>
                      <a:pt x="4207208" y="1336548"/>
                      <a:pt x="4233593" y="1331024"/>
                    </a:cubicBezTo>
                    <a:cubicBezTo>
                      <a:pt x="4268930" y="1323689"/>
                      <a:pt x="4304649" y="1317212"/>
                      <a:pt x="4339892" y="1309402"/>
                    </a:cubicBezTo>
                    <a:cubicBezTo>
                      <a:pt x="4362561" y="1304449"/>
                      <a:pt x="4384850" y="1298067"/>
                      <a:pt x="4407138" y="1291971"/>
                    </a:cubicBezTo>
                    <a:cubicBezTo>
                      <a:pt x="4451810" y="1279684"/>
                      <a:pt x="4496673" y="1267778"/>
                      <a:pt x="4540869" y="1254252"/>
                    </a:cubicBezTo>
                    <a:cubicBezTo>
                      <a:pt x="4577064" y="1243203"/>
                      <a:pt x="4612402" y="1230344"/>
                      <a:pt x="4648025" y="1217962"/>
                    </a:cubicBezTo>
                    <a:cubicBezTo>
                      <a:pt x="4720892" y="1192625"/>
                      <a:pt x="4789567" y="1161193"/>
                      <a:pt x="4851289" y="1119569"/>
                    </a:cubicBezTo>
                    <a:cubicBezTo>
                      <a:pt x="4857861" y="1115187"/>
                      <a:pt x="4866338" y="1112806"/>
                      <a:pt x="4872911" y="1108520"/>
                    </a:cubicBezTo>
                    <a:cubicBezTo>
                      <a:pt x="4889674" y="1097661"/>
                      <a:pt x="4907486" y="1087469"/>
                      <a:pt x="4921964" y="1074706"/>
                    </a:cubicBezTo>
                    <a:cubicBezTo>
                      <a:pt x="4951397" y="1048798"/>
                      <a:pt x="4980829" y="1022699"/>
                      <a:pt x="5006642" y="994220"/>
                    </a:cubicBezTo>
                    <a:cubicBezTo>
                      <a:pt x="5032169" y="966121"/>
                      <a:pt x="5048266" y="933164"/>
                      <a:pt x="5054076" y="897065"/>
                    </a:cubicBezTo>
                    <a:cubicBezTo>
                      <a:pt x="5056172" y="883920"/>
                      <a:pt x="5059410" y="870776"/>
                      <a:pt x="5059791" y="857536"/>
                    </a:cubicBezTo>
                    <a:close/>
                    <a:moveTo>
                      <a:pt x="4927013" y="722948"/>
                    </a:moveTo>
                    <a:cubicBezTo>
                      <a:pt x="4936442" y="735997"/>
                      <a:pt x="4947206" y="748570"/>
                      <a:pt x="4954635" y="762286"/>
                    </a:cubicBezTo>
                    <a:cubicBezTo>
                      <a:pt x="4957016" y="766572"/>
                      <a:pt x="4950539" y="774287"/>
                      <a:pt x="4948063" y="780383"/>
                    </a:cubicBezTo>
                    <a:cubicBezTo>
                      <a:pt x="4946634" y="780479"/>
                      <a:pt x="4945205" y="780574"/>
                      <a:pt x="4943777" y="780669"/>
                    </a:cubicBezTo>
                    <a:cubicBezTo>
                      <a:pt x="4937014" y="767144"/>
                      <a:pt x="4930251" y="753713"/>
                      <a:pt x="4923489" y="740188"/>
                    </a:cubicBezTo>
                    <a:cubicBezTo>
                      <a:pt x="4923012" y="740093"/>
                      <a:pt x="4922536" y="739997"/>
                      <a:pt x="4922060" y="739807"/>
                    </a:cubicBezTo>
                    <a:cubicBezTo>
                      <a:pt x="4920345" y="734092"/>
                      <a:pt x="4919392" y="728091"/>
                      <a:pt x="4916821" y="722662"/>
                    </a:cubicBezTo>
                    <a:cubicBezTo>
                      <a:pt x="4915107" y="718947"/>
                      <a:pt x="4911106" y="715994"/>
                      <a:pt x="4906629" y="710946"/>
                    </a:cubicBezTo>
                    <a:cubicBezTo>
                      <a:pt x="4911772" y="709708"/>
                      <a:pt x="4916059" y="708660"/>
                      <a:pt x="4920441" y="707612"/>
                    </a:cubicBezTo>
                    <a:cubicBezTo>
                      <a:pt x="4921488" y="710946"/>
                      <a:pt x="4922250" y="714470"/>
                      <a:pt x="4923583" y="717709"/>
                    </a:cubicBezTo>
                    <a:cubicBezTo>
                      <a:pt x="4924345" y="719519"/>
                      <a:pt x="4925774" y="721233"/>
                      <a:pt x="4927013" y="722852"/>
                    </a:cubicBezTo>
                    <a:close/>
                    <a:moveTo>
                      <a:pt x="4909773" y="643128"/>
                    </a:moveTo>
                    <a:cubicBezTo>
                      <a:pt x="4887674" y="618744"/>
                      <a:pt x="4866719" y="595694"/>
                      <a:pt x="4845860" y="572738"/>
                    </a:cubicBezTo>
                    <a:cubicBezTo>
                      <a:pt x="4856909" y="574167"/>
                      <a:pt x="4904343" y="625507"/>
                      <a:pt x="4909773" y="643128"/>
                    </a:cubicBezTo>
                    <a:close/>
                    <a:moveTo>
                      <a:pt x="4801092" y="527495"/>
                    </a:moveTo>
                    <a:cubicBezTo>
                      <a:pt x="4809855" y="533591"/>
                      <a:pt x="4818618" y="539687"/>
                      <a:pt x="4827381" y="545783"/>
                    </a:cubicBezTo>
                    <a:cubicBezTo>
                      <a:pt x="4826238" y="547307"/>
                      <a:pt x="4825000" y="548831"/>
                      <a:pt x="4823857" y="550450"/>
                    </a:cubicBezTo>
                    <a:cubicBezTo>
                      <a:pt x="4814903" y="544259"/>
                      <a:pt x="4805950" y="538067"/>
                      <a:pt x="4796996" y="531876"/>
                    </a:cubicBezTo>
                    <a:cubicBezTo>
                      <a:pt x="4798330" y="530447"/>
                      <a:pt x="4799663" y="528923"/>
                      <a:pt x="4800997" y="527495"/>
                    </a:cubicBezTo>
                    <a:close/>
                    <a:moveTo>
                      <a:pt x="4809665" y="569881"/>
                    </a:moveTo>
                    <a:cubicBezTo>
                      <a:pt x="4810712" y="569119"/>
                      <a:pt x="4811760" y="568357"/>
                      <a:pt x="4812808" y="567595"/>
                    </a:cubicBezTo>
                    <a:cubicBezTo>
                      <a:pt x="4817761" y="572262"/>
                      <a:pt x="4823095" y="576739"/>
                      <a:pt x="4827762" y="581692"/>
                    </a:cubicBezTo>
                    <a:cubicBezTo>
                      <a:pt x="4848145" y="603028"/>
                      <a:pt x="4868529" y="624459"/>
                      <a:pt x="4888531" y="646081"/>
                    </a:cubicBezTo>
                    <a:cubicBezTo>
                      <a:pt x="4889960" y="647605"/>
                      <a:pt x="4888817" y="650843"/>
                      <a:pt x="4888722" y="653224"/>
                    </a:cubicBezTo>
                    <a:cubicBezTo>
                      <a:pt x="4888722" y="655320"/>
                      <a:pt x="4887293" y="658082"/>
                      <a:pt x="4888436" y="659511"/>
                    </a:cubicBezTo>
                    <a:cubicBezTo>
                      <a:pt x="4894818" y="668274"/>
                      <a:pt x="4901676" y="676847"/>
                      <a:pt x="4908439" y="685324"/>
                    </a:cubicBezTo>
                    <a:cubicBezTo>
                      <a:pt x="4912821" y="690848"/>
                      <a:pt x="4917392" y="696182"/>
                      <a:pt x="4923107" y="703136"/>
                    </a:cubicBezTo>
                    <a:cubicBezTo>
                      <a:pt x="4911106" y="701612"/>
                      <a:pt x="4912058" y="701135"/>
                      <a:pt x="4904248" y="691229"/>
                    </a:cubicBezTo>
                    <a:cubicBezTo>
                      <a:pt x="4894342" y="678656"/>
                      <a:pt x="4882912" y="666845"/>
                      <a:pt x="4872053" y="654844"/>
                    </a:cubicBezTo>
                    <a:cubicBezTo>
                      <a:pt x="4842716" y="622364"/>
                      <a:pt x="4813284" y="589979"/>
                      <a:pt x="4784137" y="557403"/>
                    </a:cubicBezTo>
                    <a:cubicBezTo>
                      <a:pt x="4780232" y="553022"/>
                      <a:pt x="4777184" y="547973"/>
                      <a:pt x="4773184" y="542449"/>
                    </a:cubicBezTo>
                    <a:cubicBezTo>
                      <a:pt x="4784233" y="539496"/>
                      <a:pt x="4805188" y="555022"/>
                      <a:pt x="4809760" y="569881"/>
                    </a:cubicBezTo>
                    <a:close/>
                    <a:moveTo>
                      <a:pt x="4729083" y="501206"/>
                    </a:moveTo>
                    <a:cubicBezTo>
                      <a:pt x="4735084" y="505682"/>
                      <a:pt x="4741370" y="510635"/>
                      <a:pt x="4748038" y="515303"/>
                    </a:cubicBezTo>
                    <a:cubicBezTo>
                      <a:pt x="4756515" y="521303"/>
                      <a:pt x="4765278" y="527018"/>
                      <a:pt x="4774898" y="533400"/>
                    </a:cubicBezTo>
                    <a:cubicBezTo>
                      <a:pt x="4770612" y="535496"/>
                      <a:pt x="4766326" y="537686"/>
                      <a:pt x="4761659" y="539972"/>
                    </a:cubicBezTo>
                    <a:cubicBezTo>
                      <a:pt x="4749848" y="529590"/>
                      <a:pt x="4738037" y="519112"/>
                      <a:pt x="4725654" y="508254"/>
                    </a:cubicBezTo>
                    <a:cubicBezTo>
                      <a:pt x="4726702" y="505968"/>
                      <a:pt x="4728226" y="502920"/>
                      <a:pt x="4729083" y="501110"/>
                    </a:cubicBezTo>
                    <a:close/>
                    <a:moveTo>
                      <a:pt x="112982" y="1065562"/>
                    </a:moveTo>
                    <a:cubicBezTo>
                      <a:pt x="117745" y="1083469"/>
                      <a:pt x="140795" y="1088612"/>
                      <a:pt x="140414" y="1104995"/>
                    </a:cubicBezTo>
                    <a:cubicBezTo>
                      <a:pt x="137366" y="1089851"/>
                      <a:pt x="104791" y="1089184"/>
                      <a:pt x="112982" y="1065562"/>
                    </a:cubicBezTo>
                    <a:close/>
                    <a:moveTo>
                      <a:pt x="253857" y="1177004"/>
                    </a:moveTo>
                    <a:cubicBezTo>
                      <a:pt x="230902" y="1172432"/>
                      <a:pt x="216328" y="1158621"/>
                      <a:pt x="203946" y="1142429"/>
                    </a:cubicBezTo>
                    <a:cubicBezTo>
                      <a:pt x="221853" y="1152525"/>
                      <a:pt x="239760" y="1162526"/>
                      <a:pt x="257667" y="1172528"/>
                    </a:cubicBezTo>
                    <a:cubicBezTo>
                      <a:pt x="256429" y="1174052"/>
                      <a:pt x="255190" y="1175480"/>
                      <a:pt x="253952" y="1177004"/>
                    </a:cubicBezTo>
                    <a:close/>
                    <a:moveTo>
                      <a:pt x="309102" y="1208532"/>
                    </a:moveTo>
                    <a:cubicBezTo>
                      <a:pt x="323866" y="1201484"/>
                      <a:pt x="328723" y="1203579"/>
                      <a:pt x="334724" y="1220629"/>
                    </a:cubicBezTo>
                    <a:cubicBezTo>
                      <a:pt x="325390" y="1216247"/>
                      <a:pt x="317484" y="1212533"/>
                      <a:pt x="309102" y="1208532"/>
                    </a:cubicBezTo>
                    <a:close/>
                    <a:moveTo>
                      <a:pt x="338439" y="1219200"/>
                    </a:moveTo>
                    <a:cubicBezTo>
                      <a:pt x="359108" y="1219200"/>
                      <a:pt x="372729" y="1227677"/>
                      <a:pt x="387874" y="1235488"/>
                    </a:cubicBezTo>
                    <a:cubicBezTo>
                      <a:pt x="409591" y="1246537"/>
                      <a:pt x="433594" y="1254157"/>
                      <a:pt x="457025" y="1262444"/>
                    </a:cubicBezTo>
                    <a:cubicBezTo>
                      <a:pt x="490744" y="1274350"/>
                      <a:pt x="524748" y="1285685"/>
                      <a:pt x="558752" y="1296924"/>
                    </a:cubicBezTo>
                    <a:cubicBezTo>
                      <a:pt x="566182" y="1299400"/>
                      <a:pt x="574183" y="1300829"/>
                      <a:pt x="583898" y="1303306"/>
                    </a:cubicBezTo>
                    <a:cubicBezTo>
                      <a:pt x="553037" y="1305592"/>
                      <a:pt x="364728" y="1241012"/>
                      <a:pt x="338344" y="1219200"/>
                    </a:cubicBezTo>
                    <a:close/>
                    <a:moveTo>
                      <a:pt x="357870" y="1211199"/>
                    </a:moveTo>
                    <a:cubicBezTo>
                      <a:pt x="366061" y="1204913"/>
                      <a:pt x="365871" y="1205198"/>
                      <a:pt x="383587" y="1214914"/>
                    </a:cubicBezTo>
                    <a:cubicBezTo>
                      <a:pt x="391398" y="1219200"/>
                      <a:pt x="400351" y="1221867"/>
                      <a:pt x="411400" y="1226344"/>
                    </a:cubicBezTo>
                    <a:cubicBezTo>
                      <a:pt x="389302" y="1229201"/>
                      <a:pt x="376729" y="1214628"/>
                      <a:pt x="357870" y="1211294"/>
                    </a:cubicBezTo>
                    <a:close/>
                    <a:moveTo>
                      <a:pt x="601043" y="1298067"/>
                    </a:moveTo>
                    <a:cubicBezTo>
                      <a:pt x="538083" y="1281684"/>
                      <a:pt x="476932" y="1260920"/>
                      <a:pt x="417687" y="1235869"/>
                    </a:cubicBezTo>
                    <a:cubicBezTo>
                      <a:pt x="418354" y="1234440"/>
                      <a:pt x="418925" y="1233011"/>
                      <a:pt x="419592" y="1231583"/>
                    </a:cubicBezTo>
                    <a:cubicBezTo>
                      <a:pt x="439594" y="1238536"/>
                      <a:pt x="459597" y="1245584"/>
                      <a:pt x="479695" y="1252347"/>
                    </a:cubicBezTo>
                    <a:cubicBezTo>
                      <a:pt x="517509" y="1265015"/>
                      <a:pt x="555418" y="1277493"/>
                      <a:pt x="593233" y="1290161"/>
                    </a:cubicBezTo>
                    <a:cubicBezTo>
                      <a:pt x="596471" y="1291304"/>
                      <a:pt x="599614" y="1292733"/>
                      <a:pt x="602758" y="1294067"/>
                    </a:cubicBezTo>
                    <a:cubicBezTo>
                      <a:pt x="602186" y="1295400"/>
                      <a:pt x="601615" y="1296734"/>
                      <a:pt x="601043" y="1298067"/>
                    </a:cubicBezTo>
                    <a:close/>
                    <a:moveTo>
                      <a:pt x="699722" y="1324547"/>
                    </a:moveTo>
                    <a:cubicBezTo>
                      <a:pt x="682768" y="1320165"/>
                      <a:pt x="665908" y="1315784"/>
                      <a:pt x="648954" y="1311402"/>
                    </a:cubicBezTo>
                    <a:cubicBezTo>
                      <a:pt x="649621" y="1309688"/>
                      <a:pt x="650287" y="1307973"/>
                      <a:pt x="650954" y="1306259"/>
                    </a:cubicBezTo>
                    <a:cubicBezTo>
                      <a:pt x="667813" y="1311307"/>
                      <a:pt x="684673" y="1316260"/>
                      <a:pt x="701532" y="1321308"/>
                    </a:cubicBezTo>
                    <a:lnTo>
                      <a:pt x="699722" y="1324547"/>
                    </a:lnTo>
                    <a:close/>
                    <a:moveTo>
                      <a:pt x="4921393" y="884587"/>
                    </a:moveTo>
                    <a:cubicBezTo>
                      <a:pt x="4920536" y="906875"/>
                      <a:pt x="4910439" y="926306"/>
                      <a:pt x="4894247" y="942689"/>
                    </a:cubicBezTo>
                    <a:cubicBezTo>
                      <a:pt x="4877292" y="959739"/>
                      <a:pt x="4856813" y="974122"/>
                      <a:pt x="4839763" y="991076"/>
                    </a:cubicBezTo>
                    <a:cubicBezTo>
                      <a:pt x="4817285" y="1013460"/>
                      <a:pt x="4788900" y="1029557"/>
                      <a:pt x="4760706" y="1045369"/>
                    </a:cubicBezTo>
                    <a:cubicBezTo>
                      <a:pt x="4732893" y="1060895"/>
                      <a:pt x="4701842" y="1072420"/>
                      <a:pt x="4672028" y="1085279"/>
                    </a:cubicBezTo>
                    <a:cubicBezTo>
                      <a:pt x="4649740" y="1094899"/>
                      <a:pt x="4627356" y="1104329"/>
                      <a:pt x="4604687" y="1113282"/>
                    </a:cubicBezTo>
                    <a:cubicBezTo>
                      <a:pt x="4591828" y="1118330"/>
                      <a:pt x="4578207" y="1122236"/>
                      <a:pt x="4565062" y="1126903"/>
                    </a:cubicBezTo>
                    <a:cubicBezTo>
                      <a:pt x="4539917" y="1135952"/>
                      <a:pt x="4514961" y="1145286"/>
                      <a:pt x="4489910" y="1154430"/>
                    </a:cubicBezTo>
                    <a:cubicBezTo>
                      <a:pt x="4483148" y="1156907"/>
                      <a:pt x="4476385" y="1159383"/>
                      <a:pt x="4469336" y="1160907"/>
                    </a:cubicBezTo>
                    <a:cubicBezTo>
                      <a:pt x="4451525" y="1164717"/>
                      <a:pt x="4433427" y="1167670"/>
                      <a:pt x="4419711" y="1179100"/>
                    </a:cubicBezTo>
                    <a:cubicBezTo>
                      <a:pt x="4407329" y="1170623"/>
                      <a:pt x="4401042" y="1193387"/>
                      <a:pt x="4388279" y="1182815"/>
                    </a:cubicBezTo>
                    <a:cubicBezTo>
                      <a:pt x="4380278" y="1192816"/>
                      <a:pt x="4365514" y="1196435"/>
                      <a:pt x="4351988" y="1193864"/>
                    </a:cubicBezTo>
                    <a:cubicBezTo>
                      <a:pt x="4346750" y="1192816"/>
                      <a:pt x="4340368" y="1196340"/>
                      <a:pt x="4334653" y="1197864"/>
                    </a:cubicBezTo>
                    <a:cubicBezTo>
                      <a:pt x="4330557" y="1198912"/>
                      <a:pt x="4326652" y="1200245"/>
                      <a:pt x="4319508" y="1202436"/>
                    </a:cubicBezTo>
                    <a:cubicBezTo>
                      <a:pt x="4319508" y="1202246"/>
                      <a:pt x="4318365" y="1205294"/>
                      <a:pt x="4316746" y="1209199"/>
                    </a:cubicBezTo>
                    <a:cubicBezTo>
                      <a:pt x="4310459" y="1207865"/>
                      <a:pt x="4304744" y="1206722"/>
                      <a:pt x="4298934" y="1205579"/>
                    </a:cubicBezTo>
                    <a:cubicBezTo>
                      <a:pt x="4297886" y="1208342"/>
                      <a:pt x="4296648" y="1211675"/>
                      <a:pt x="4295315" y="1215009"/>
                    </a:cubicBezTo>
                    <a:cubicBezTo>
                      <a:pt x="4294362" y="1214819"/>
                      <a:pt x="4293314" y="1214628"/>
                      <a:pt x="4292362" y="1214438"/>
                    </a:cubicBezTo>
                    <a:cubicBezTo>
                      <a:pt x="4291981" y="1212056"/>
                      <a:pt x="4291600" y="1209675"/>
                      <a:pt x="4291314" y="1207294"/>
                    </a:cubicBezTo>
                    <a:cubicBezTo>
                      <a:pt x="4289028" y="1208246"/>
                      <a:pt x="4286647" y="1209104"/>
                      <a:pt x="4284456" y="1210151"/>
                    </a:cubicBezTo>
                    <a:cubicBezTo>
                      <a:pt x="4282551" y="1211104"/>
                      <a:pt x="4280932" y="1213104"/>
                      <a:pt x="4278932" y="1213390"/>
                    </a:cubicBezTo>
                    <a:cubicBezTo>
                      <a:pt x="4243213" y="1219867"/>
                      <a:pt x="4207399" y="1225868"/>
                      <a:pt x="4171870" y="1232725"/>
                    </a:cubicBezTo>
                    <a:cubicBezTo>
                      <a:pt x="4161012" y="1234821"/>
                      <a:pt x="4151201" y="1240155"/>
                      <a:pt x="4140343" y="1242155"/>
                    </a:cubicBezTo>
                    <a:cubicBezTo>
                      <a:pt x="4132056" y="1243679"/>
                      <a:pt x="4122626" y="1241108"/>
                      <a:pt x="4114435" y="1242632"/>
                    </a:cubicBezTo>
                    <a:cubicBezTo>
                      <a:pt x="4087193" y="1247585"/>
                      <a:pt x="4060523" y="1254538"/>
                      <a:pt x="4033186" y="1259015"/>
                    </a:cubicBezTo>
                    <a:cubicBezTo>
                      <a:pt x="4000897" y="1264349"/>
                      <a:pt x="3968226" y="1267778"/>
                      <a:pt x="3935746" y="1272159"/>
                    </a:cubicBezTo>
                    <a:cubicBezTo>
                      <a:pt x="3914410" y="1275017"/>
                      <a:pt x="3893169" y="1277969"/>
                      <a:pt x="3871928" y="1281303"/>
                    </a:cubicBezTo>
                    <a:cubicBezTo>
                      <a:pt x="3864213" y="1282541"/>
                      <a:pt x="3856784" y="1285018"/>
                      <a:pt x="3849163" y="1287018"/>
                    </a:cubicBezTo>
                    <a:cubicBezTo>
                      <a:pt x="3848401" y="1285970"/>
                      <a:pt x="3847640" y="1284827"/>
                      <a:pt x="3846782" y="1283779"/>
                    </a:cubicBezTo>
                    <a:cubicBezTo>
                      <a:pt x="3845449" y="1287875"/>
                      <a:pt x="3844020" y="1292066"/>
                      <a:pt x="3842686" y="1296162"/>
                    </a:cubicBezTo>
                    <a:cubicBezTo>
                      <a:pt x="3841734" y="1296162"/>
                      <a:pt x="3840782" y="1296067"/>
                      <a:pt x="3839924" y="1295972"/>
                    </a:cubicBezTo>
                    <a:cubicBezTo>
                      <a:pt x="3839353" y="1292924"/>
                      <a:pt x="3838686" y="1289971"/>
                      <a:pt x="3837352" y="1283018"/>
                    </a:cubicBezTo>
                    <a:cubicBezTo>
                      <a:pt x="3832495" y="1288828"/>
                      <a:pt x="3829447" y="1292447"/>
                      <a:pt x="3828875" y="1293114"/>
                    </a:cubicBezTo>
                    <a:cubicBezTo>
                      <a:pt x="3818112" y="1296353"/>
                      <a:pt x="3809920" y="1298829"/>
                      <a:pt x="3800872" y="1301591"/>
                    </a:cubicBezTo>
                    <a:cubicBezTo>
                      <a:pt x="3799538" y="1299115"/>
                      <a:pt x="3797633" y="1295400"/>
                      <a:pt x="3795633" y="1291781"/>
                    </a:cubicBezTo>
                    <a:cubicBezTo>
                      <a:pt x="3788108" y="1294543"/>
                      <a:pt x="3781060" y="1297019"/>
                      <a:pt x="3774011" y="1299591"/>
                    </a:cubicBezTo>
                    <a:cubicBezTo>
                      <a:pt x="3775440" y="1301210"/>
                      <a:pt x="3776964" y="1302829"/>
                      <a:pt x="3778488" y="1304449"/>
                    </a:cubicBezTo>
                    <a:cubicBezTo>
                      <a:pt x="3776869" y="1305497"/>
                      <a:pt x="3775821" y="1306449"/>
                      <a:pt x="3775535" y="1306259"/>
                    </a:cubicBezTo>
                    <a:cubicBezTo>
                      <a:pt x="3771535" y="1304068"/>
                      <a:pt x="3767534" y="1301782"/>
                      <a:pt x="3763629" y="1299496"/>
                    </a:cubicBezTo>
                    <a:cubicBezTo>
                      <a:pt x="3763915" y="1297877"/>
                      <a:pt x="3764200" y="1296257"/>
                      <a:pt x="3764582" y="1294638"/>
                    </a:cubicBezTo>
                    <a:cubicBezTo>
                      <a:pt x="3746008" y="1299020"/>
                      <a:pt x="3727720" y="1304639"/>
                      <a:pt x="3708765" y="1307402"/>
                    </a:cubicBezTo>
                    <a:cubicBezTo>
                      <a:pt x="3696668" y="1309116"/>
                      <a:pt x="3683428" y="1305211"/>
                      <a:pt x="3671141" y="1306640"/>
                    </a:cubicBezTo>
                    <a:cubicBezTo>
                      <a:pt x="3663140" y="1307497"/>
                      <a:pt x="3655996" y="1313212"/>
                      <a:pt x="3650377" y="1315879"/>
                    </a:cubicBezTo>
                    <a:cubicBezTo>
                      <a:pt x="3643042" y="1314260"/>
                      <a:pt x="3635803" y="1310735"/>
                      <a:pt x="3629231" y="1311497"/>
                    </a:cubicBezTo>
                    <a:cubicBezTo>
                      <a:pt x="3603990" y="1314355"/>
                      <a:pt x="3579034" y="1319689"/>
                      <a:pt x="3553698" y="1321975"/>
                    </a:cubicBezTo>
                    <a:cubicBezTo>
                      <a:pt x="3520360" y="1325023"/>
                      <a:pt x="3486737" y="1325880"/>
                      <a:pt x="3453400" y="1328642"/>
                    </a:cubicBezTo>
                    <a:cubicBezTo>
                      <a:pt x="3449304" y="1329023"/>
                      <a:pt x="3446066" y="1335024"/>
                      <a:pt x="3443494" y="1337500"/>
                    </a:cubicBezTo>
                    <a:cubicBezTo>
                      <a:pt x="3436541" y="1335691"/>
                      <a:pt x="3429206" y="1333691"/>
                      <a:pt x="3424920" y="1332643"/>
                    </a:cubicBezTo>
                    <a:cubicBezTo>
                      <a:pt x="3421777" y="1337405"/>
                      <a:pt x="3420443" y="1342168"/>
                      <a:pt x="3418062" y="1342454"/>
                    </a:cubicBezTo>
                    <a:cubicBezTo>
                      <a:pt x="3397583" y="1345216"/>
                      <a:pt x="3377390" y="1350836"/>
                      <a:pt x="3355864" y="1346264"/>
                    </a:cubicBezTo>
                    <a:cubicBezTo>
                      <a:pt x="3350911" y="1345216"/>
                      <a:pt x="3344910" y="1348550"/>
                      <a:pt x="3339290" y="1349502"/>
                    </a:cubicBezTo>
                    <a:cubicBezTo>
                      <a:pt x="3329765" y="1351026"/>
                      <a:pt x="3320050" y="1352264"/>
                      <a:pt x="3309477" y="1353788"/>
                    </a:cubicBezTo>
                    <a:cubicBezTo>
                      <a:pt x="3310906" y="1349502"/>
                      <a:pt x="3312906" y="1345597"/>
                      <a:pt x="3312239" y="1345216"/>
                    </a:cubicBezTo>
                    <a:cubicBezTo>
                      <a:pt x="3309001" y="1343406"/>
                      <a:pt x="3305000" y="1342454"/>
                      <a:pt x="3298714" y="1340358"/>
                    </a:cubicBezTo>
                    <a:cubicBezTo>
                      <a:pt x="3300809" y="1346740"/>
                      <a:pt x="3302048" y="1350169"/>
                      <a:pt x="3304238" y="1356741"/>
                    </a:cubicBezTo>
                    <a:cubicBezTo>
                      <a:pt x="3295094" y="1352074"/>
                      <a:pt x="3288903" y="1348931"/>
                      <a:pt x="3282617" y="1345787"/>
                    </a:cubicBezTo>
                    <a:cubicBezTo>
                      <a:pt x="3283093" y="1346835"/>
                      <a:pt x="3283569" y="1347788"/>
                      <a:pt x="3284045" y="1348835"/>
                    </a:cubicBezTo>
                    <a:cubicBezTo>
                      <a:pt x="3279568" y="1349693"/>
                      <a:pt x="3272615" y="1352455"/>
                      <a:pt x="3271091" y="1351026"/>
                    </a:cubicBezTo>
                    <a:cubicBezTo>
                      <a:pt x="3264138" y="1344454"/>
                      <a:pt x="3258994" y="1345883"/>
                      <a:pt x="3249946" y="1348454"/>
                    </a:cubicBezTo>
                    <a:cubicBezTo>
                      <a:pt x="3236516" y="1352264"/>
                      <a:pt x="3221275" y="1351979"/>
                      <a:pt x="3205559" y="1353503"/>
                    </a:cubicBezTo>
                    <a:cubicBezTo>
                      <a:pt x="3206893" y="1355312"/>
                      <a:pt x="3208036" y="1356932"/>
                      <a:pt x="3209750" y="1359218"/>
                    </a:cubicBezTo>
                    <a:cubicBezTo>
                      <a:pt x="3200416" y="1359218"/>
                      <a:pt x="3190605" y="1367981"/>
                      <a:pt x="3183080" y="1355693"/>
                    </a:cubicBezTo>
                    <a:cubicBezTo>
                      <a:pt x="3182699" y="1355122"/>
                      <a:pt x="3177937" y="1355408"/>
                      <a:pt x="3176413" y="1356550"/>
                    </a:cubicBezTo>
                    <a:cubicBezTo>
                      <a:pt x="3172031" y="1359979"/>
                      <a:pt x="3168221" y="1363980"/>
                      <a:pt x="3162125" y="1369695"/>
                    </a:cubicBezTo>
                    <a:cubicBezTo>
                      <a:pt x="3160125" y="1363218"/>
                      <a:pt x="3159173" y="1359884"/>
                      <a:pt x="3157839" y="1355408"/>
                    </a:cubicBezTo>
                    <a:cubicBezTo>
                      <a:pt x="3150600" y="1356550"/>
                      <a:pt x="3142885" y="1357789"/>
                      <a:pt x="3133645" y="1359313"/>
                    </a:cubicBezTo>
                    <a:cubicBezTo>
                      <a:pt x="3132788" y="1359027"/>
                      <a:pt x="3128978" y="1356550"/>
                      <a:pt x="3125740" y="1356836"/>
                    </a:cubicBezTo>
                    <a:cubicBezTo>
                      <a:pt x="3101737" y="1359313"/>
                      <a:pt x="3077924" y="1363123"/>
                      <a:pt x="3053921" y="1365123"/>
                    </a:cubicBezTo>
                    <a:cubicBezTo>
                      <a:pt x="3022489" y="1367790"/>
                      <a:pt x="2990866" y="1368838"/>
                      <a:pt x="2959433" y="1371219"/>
                    </a:cubicBezTo>
                    <a:cubicBezTo>
                      <a:pt x="2944479" y="1372362"/>
                      <a:pt x="2929810" y="1375029"/>
                      <a:pt x="2914475" y="1374934"/>
                    </a:cubicBezTo>
                    <a:cubicBezTo>
                      <a:pt x="2898759" y="1374934"/>
                      <a:pt x="2883138" y="1377601"/>
                      <a:pt x="2867422" y="1379125"/>
                    </a:cubicBezTo>
                    <a:cubicBezTo>
                      <a:pt x="2850658" y="1380744"/>
                      <a:pt x="2833799" y="1382459"/>
                      <a:pt x="2817130" y="1384173"/>
                    </a:cubicBezTo>
                    <a:cubicBezTo>
                      <a:pt x="2817606" y="1386078"/>
                      <a:pt x="2818273" y="1388936"/>
                      <a:pt x="2819511" y="1394270"/>
                    </a:cubicBezTo>
                    <a:cubicBezTo>
                      <a:pt x="2812653" y="1390745"/>
                      <a:pt x="2808081" y="1388459"/>
                      <a:pt x="2803890" y="1386269"/>
                    </a:cubicBezTo>
                    <a:cubicBezTo>
                      <a:pt x="2800175" y="1390364"/>
                      <a:pt x="2796842" y="1393889"/>
                      <a:pt x="2793603" y="1397413"/>
                    </a:cubicBezTo>
                    <a:cubicBezTo>
                      <a:pt x="2792269" y="1396556"/>
                      <a:pt x="2790936" y="1395698"/>
                      <a:pt x="2789602" y="1394746"/>
                    </a:cubicBezTo>
                    <a:cubicBezTo>
                      <a:pt x="2791793" y="1392174"/>
                      <a:pt x="2793984" y="1389602"/>
                      <a:pt x="2797032" y="1385983"/>
                    </a:cubicBezTo>
                    <a:cubicBezTo>
                      <a:pt x="2758456" y="1389126"/>
                      <a:pt x="2720737" y="1392079"/>
                      <a:pt x="2682351" y="1395222"/>
                    </a:cubicBezTo>
                    <a:cubicBezTo>
                      <a:pt x="2681684" y="1398556"/>
                      <a:pt x="2680827" y="1402366"/>
                      <a:pt x="2679684" y="1407700"/>
                    </a:cubicBezTo>
                    <a:cubicBezTo>
                      <a:pt x="2677112" y="1402747"/>
                      <a:pt x="2675207" y="1399127"/>
                      <a:pt x="2673588" y="1395889"/>
                    </a:cubicBezTo>
                    <a:cubicBezTo>
                      <a:pt x="2639679" y="1398175"/>
                      <a:pt x="2605865" y="1399318"/>
                      <a:pt x="2572433" y="1403033"/>
                    </a:cubicBezTo>
                    <a:cubicBezTo>
                      <a:pt x="2540428" y="1406652"/>
                      <a:pt x="2507186" y="1405319"/>
                      <a:pt x="2472896" y="1413415"/>
                    </a:cubicBezTo>
                    <a:cubicBezTo>
                      <a:pt x="2467467" y="1409129"/>
                      <a:pt x="2446226" y="1410653"/>
                      <a:pt x="2442131" y="1415987"/>
                    </a:cubicBezTo>
                    <a:cubicBezTo>
                      <a:pt x="2429272" y="1415510"/>
                      <a:pt x="2418794" y="1414463"/>
                      <a:pt x="2408507" y="1414939"/>
                    </a:cubicBezTo>
                    <a:cubicBezTo>
                      <a:pt x="2357644" y="1417511"/>
                      <a:pt x="2306780" y="1420368"/>
                      <a:pt x="2255917" y="1423321"/>
                    </a:cubicBezTo>
                    <a:cubicBezTo>
                      <a:pt x="2200862" y="1426559"/>
                      <a:pt x="2145808" y="1430084"/>
                      <a:pt x="2090753" y="1433227"/>
                    </a:cubicBezTo>
                    <a:cubicBezTo>
                      <a:pt x="2078561" y="1433894"/>
                      <a:pt x="2065988" y="1432084"/>
                      <a:pt x="2054177" y="1433989"/>
                    </a:cubicBezTo>
                    <a:cubicBezTo>
                      <a:pt x="2025316" y="1438656"/>
                      <a:pt x="1995979" y="1436179"/>
                      <a:pt x="1966928" y="1438751"/>
                    </a:cubicBezTo>
                    <a:cubicBezTo>
                      <a:pt x="1915493" y="1443323"/>
                      <a:pt x="1863772" y="1445990"/>
                      <a:pt x="1812242" y="1449610"/>
                    </a:cubicBezTo>
                    <a:cubicBezTo>
                      <a:pt x="1804336" y="1450181"/>
                      <a:pt x="1796431" y="1451324"/>
                      <a:pt x="1788049" y="1452277"/>
                    </a:cubicBezTo>
                    <a:cubicBezTo>
                      <a:pt x="1788525" y="1455039"/>
                      <a:pt x="1789192" y="1458754"/>
                      <a:pt x="1789858" y="1462850"/>
                    </a:cubicBezTo>
                    <a:cubicBezTo>
                      <a:pt x="1777857" y="1466660"/>
                      <a:pt x="1766713" y="1463993"/>
                      <a:pt x="1756140" y="1456563"/>
                    </a:cubicBezTo>
                    <a:cubicBezTo>
                      <a:pt x="1753092" y="1454468"/>
                      <a:pt x="1747282" y="1451705"/>
                      <a:pt x="1745377" y="1452753"/>
                    </a:cubicBezTo>
                    <a:cubicBezTo>
                      <a:pt x="1721564" y="1465612"/>
                      <a:pt x="1694513" y="1450086"/>
                      <a:pt x="1669843" y="1457801"/>
                    </a:cubicBezTo>
                    <a:cubicBezTo>
                      <a:pt x="1661080" y="1460564"/>
                      <a:pt x="1649746" y="1457516"/>
                      <a:pt x="1638316" y="1457039"/>
                    </a:cubicBezTo>
                    <a:cubicBezTo>
                      <a:pt x="1638411" y="1456182"/>
                      <a:pt x="1638792" y="1453610"/>
                      <a:pt x="1639363" y="1449419"/>
                    </a:cubicBezTo>
                    <a:cubicBezTo>
                      <a:pt x="1601073" y="1443609"/>
                      <a:pt x="1562687" y="1437704"/>
                      <a:pt x="1523730" y="1431798"/>
                    </a:cubicBezTo>
                    <a:cubicBezTo>
                      <a:pt x="1523539" y="1434560"/>
                      <a:pt x="1523254" y="1437418"/>
                      <a:pt x="1522968" y="1440561"/>
                    </a:cubicBezTo>
                    <a:cubicBezTo>
                      <a:pt x="1506394" y="1442752"/>
                      <a:pt x="1495631" y="1435227"/>
                      <a:pt x="1486582" y="1420654"/>
                    </a:cubicBezTo>
                    <a:cubicBezTo>
                      <a:pt x="1485916" y="1428845"/>
                      <a:pt x="1485630" y="1431989"/>
                      <a:pt x="1485344" y="1435037"/>
                    </a:cubicBezTo>
                    <a:cubicBezTo>
                      <a:pt x="1482868" y="1432941"/>
                      <a:pt x="1479820" y="1431227"/>
                      <a:pt x="1478010" y="1428750"/>
                    </a:cubicBezTo>
                    <a:cubicBezTo>
                      <a:pt x="1474486" y="1423988"/>
                      <a:pt x="1461436" y="1422083"/>
                      <a:pt x="1457341" y="1425988"/>
                    </a:cubicBezTo>
                    <a:cubicBezTo>
                      <a:pt x="1455626" y="1427607"/>
                      <a:pt x="1452864" y="1428464"/>
                      <a:pt x="1450578" y="1429703"/>
                    </a:cubicBezTo>
                    <a:cubicBezTo>
                      <a:pt x="1450578" y="1426845"/>
                      <a:pt x="1450483" y="1423988"/>
                      <a:pt x="1450387" y="1420273"/>
                    </a:cubicBezTo>
                    <a:cubicBezTo>
                      <a:pt x="1440672" y="1416653"/>
                      <a:pt x="1424194" y="1436942"/>
                      <a:pt x="1416478" y="1414463"/>
                    </a:cubicBezTo>
                    <a:cubicBezTo>
                      <a:pt x="1416288" y="1416749"/>
                      <a:pt x="1416097" y="1419035"/>
                      <a:pt x="1416097" y="1419035"/>
                    </a:cubicBezTo>
                    <a:cubicBezTo>
                      <a:pt x="1405334" y="1415796"/>
                      <a:pt x="1394380" y="1412462"/>
                      <a:pt x="1384284" y="1409319"/>
                    </a:cubicBezTo>
                    <a:cubicBezTo>
                      <a:pt x="1382379" y="1413129"/>
                      <a:pt x="1380855" y="1415891"/>
                      <a:pt x="1379426" y="1418749"/>
                    </a:cubicBezTo>
                    <a:cubicBezTo>
                      <a:pt x="1373902" y="1416177"/>
                      <a:pt x="1368377" y="1413510"/>
                      <a:pt x="1361043" y="1410176"/>
                    </a:cubicBezTo>
                    <a:cubicBezTo>
                      <a:pt x="1348184" y="1417415"/>
                      <a:pt x="1341421" y="1415891"/>
                      <a:pt x="1337230" y="1402747"/>
                    </a:cubicBezTo>
                    <a:cubicBezTo>
                      <a:pt x="1334944" y="1404842"/>
                      <a:pt x="1332658" y="1406938"/>
                      <a:pt x="1330372" y="1409129"/>
                    </a:cubicBezTo>
                    <a:cubicBezTo>
                      <a:pt x="1328848" y="1406747"/>
                      <a:pt x="1327324" y="1404271"/>
                      <a:pt x="1325800" y="1401890"/>
                    </a:cubicBezTo>
                    <a:cubicBezTo>
                      <a:pt x="1325324" y="1401128"/>
                      <a:pt x="1325324" y="1399794"/>
                      <a:pt x="1324848" y="1399699"/>
                    </a:cubicBezTo>
                    <a:cubicBezTo>
                      <a:pt x="1317418" y="1398079"/>
                      <a:pt x="1310084" y="1395889"/>
                      <a:pt x="1302559" y="1395317"/>
                    </a:cubicBezTo>
                    <a:cubicBezTo>
                      <a:pt x="1295225" y="1394746"/>
                      <a:pt x="1287700" y="1395889"/>
                      <a:pt x="1280366" y="1396270"/>
                    </a:cubicBezTo>
                    <a:cubicBezTo>
                      <a:pt x="1275032" y="1393984"/>
                      <a:pt x="1268555" y="1390174"/>
                      <a:pt x="1261507" y="1388459"/>
                    </a:cubicBezTo>
                    <a:cubicBezTo>
                      <a:pt x="1250648" y="1385888"/>
                      <a:pt x="1239409" y="1384554"/>
                      <a:pt x="1228264" y="1383030"/>
                    </a:cubicBezTo>
                    <a:cubicBezTo>
                      <a:pt x="1225883" y="1382649"/>
                      <a:pt x="1223216" y="1383411"/>
                      <a:pt x="1220740" y="1383697"/>
                    </a:cubicBezTo>
                    <a:cubicBezTo>
                      <a:pt x="1212834" y="1384745"/>
                      <a:pt x="1204738" y="1387602"/>
                      <a:pt x="1197213" y="1386554"/>
                    </a:cubicBezTo>
                    <a:cubicBezTo>
                      <a:pt x="1182640" y="1384649"/>
                      <a:pt x="1167590" y="1381982"/>
                      <a:pt x="1154255" y="1376744"/>
                    </a:cubicBezTo>
                    <a:cubicBezTo>
                      <a:pt x="1146635" y="1373696"/>
                      <a:pt x="1141587" y="1365314"/>
                      <a:pt x="1131109" y="1366838"/>
                    </a:cubicBezTo>
                    <a:cubicBezTo>
                      <a:pt x="1126252" y="1367504"/>
                      <a:pt x="1121680" y="1369124"/>
                      <a:pt x="1116822" y="1369695"/>
                    </a:cubicBezTo>
                    <a:cubicBezTo>
                      <a:pt x="1113488" y="1370076"/>
                      <a:pt x="1107964" y="1370552"/>
                      <a:pt x="1106916" y="1369124"/>
                    </a:cubicBezTo>
                    <a:cubicBezTo>
                      <a:pt x="1093867" y="1352360"/>
                      <a:pt x="1071769" y="1358551"/>
                      <a:pt x="1054433" y="1352931"/>
                    </a:cubicBezTo>
                    <a:cubicBezTo>
                      <a:pt x="1045956" y="1350169"/>
                      <a:pt x="1034812" y="1344263"/>
                      <a:pt x="1025572" y="1352741"/>
                    </a:cubicBezTo>
                    <a:cubicBezTo>
                      <a:pt x="1014904" y="1339596"/>
                      <a:pt x="1003189" y="1351121"/>
                      <a:pt x="991949" y="1350740"/>
                    </a:cubicBezTo>
                    <a:cubicBezTo>
                      <a:pt x="989949" y="1350740"/>
                      <a:pt x="987853" y="1348740"/>
                      <a:pt x="985853" y="1347692"/>
                    </a:cubicBezTo>
                    <a:cubicBezTo>
                      <a:pt x="987377" y="1345883"/>
                      <a:pt x="988901" y="1344073"/>
                      <a:pt x="991092" y="1341501"/>
                    </a:cubicBezTo>
                    <a:cubicBezTo>
                      <a:pt x="984996" y="1339882"/>
                      <a:pt x="978138" y="1337977"/>
                      <a:pt x="970804" y="1336072"/>
                    </a:cubicBezTo>
                    <a:cubicBezTo>
                      <a:pt x="966327" y="1339787"/>
                      <a:pt x="971089" y="1353122"/>
                      <a:pt x="957373" y="1345502"/>
                    </a:cubicBezTo>
                    <a:cubicBezTo>
                      <a:pt x="958516" y="1343882"/>
                      <a:pt x="959945" y="1341882"/>
                      <a:pt x="960231" y="1341596"/>
                    </a:cubicBezTo>
                    <a:cubicBezTo>
                      <a:pt x="941943" y="1340072"/>
                      <a:pt x="923369" y="1338548"/>
                      <a:pt x="905081" y="1337024"/>
                    </a:cubicBezTo>
                    <a:cubicBezTo>
                      <a:pt x="898128" y="1321022"/>
                      <a:pt x="869267" y="1310259"/>
                      <a:pt x="855837" y="1318450"/>
                    </a:cubicBezTo>
                    <a:cubicBezTo>
                      <a:pt x="854789" y="1316260"/>
                      <a:pt x="853741" y="1314069"/>
                      <a:pt x="854313" y="1315403"/>
                    </a:cubicBezTo>
                    <a:cubicBezTo>
                      <a:pt x="844121" y="1317022"/>
                      <a:pt x="835549" y="1320260"/>
                      <a:pt x="827548" y="1319308"/>
                    </a:cubicBezTo>
                    <a:cubicBezTo>
                      <a:pt x="813165" y="1317498"/>
                      <a:pt x="796020" y="1316450"/>
                      <a:pt x="785638" y="1309116"/>
                    </a:cubicBezTo>
                    <a:cubicBezTo>
                      <a:pt x="775065" y="1301687"/>
                      <a:pt x="759730" y="1309116"/>
                      <a:pt x="752300" y="1297019"/>
                    </a:cubicBezTo>
                    <a:cubicBezTo>
                      <a:pt x="751252" y="1295400"/>
                      <a:pt x="740584" y="1297877"/>
                      <a:pt x="733631" y="1298543"/>
                    </a:cubicBezTo>
                    <a:cubicBezTo>
                      <a:pt x="729726" y="1290257"/>
                      <a:pt x="725344" y="1281589"/>
                      <a:pt x="712771" y="1291114"/>
                    </a:cubicBezTo>
                    <a:cubicBezTo>
                      <a:pt x="711914" y="1291781"/>
                      <a:pt x="709723" y="1291495"/>
                      <a:pt x="708295" y="1291114"/>
                    </a:cubicBezTo>
                    <a:cubicBezTo>
                      <a:pt x="674481" y="1282160"/>
                      <a:pt x="640286" y="1274445"/>
                      <a:pt x="607234" y="1263587"/>
                    </a:cubicBezTo>
                    <a:cubicBezTo>
                      <a:pt x="593137" y="1259015"/>
                      <a:pt x="578278" y="1257300"/>
                      <a:pt x="564562" y="1251680"/>
                    </a:cubicBezTo>
                    <a:cubicBezTo>
                      <a:pt x="548941" y="1245394"/>
                      <a:pt x="532368" y="1241012"/>
                      <a:pt x="516461" y="1235297"/>
                    </a:cubicBezTo>
                    <a:cubicBezTo>
                      <a:pt x="493982" y="1227296"/>
                      <a:pt x="471598" y="1219200"/>
                      <a:pt x="449310" y="1210628"/>
                    </a:cubicBezTo>
                    <a:cubicBezTo>
                      <a:pt x="445309" y="1209104"/>
                      <a:pt x="442452" y="1205389"/>
                      <a:pt x="438070" y="1201960"/>
                    </a:cubicBezTo>
                    <a:cubicBezTo>
                      <a:pt x="441214" y="1200436"/>
                      <a:pt x="445024" y="1198626"/>
                      <a:pt x="448834" y="1196816"/>
                    </a:cubicBezTo>
                    <a:cubicBezTo>
                      <a:pt x="427212" y="1203960"/>
                      <a:pt x="412353" y="1195292"/>
                      <a:pt x="397494" y="1182148"/>
                    </a:cubicBezTo>
                    <a:cubicBezTo>
                      <a:pt x="391779" y="1177100"/>
                      <a:pt x="380254" y="1177195"/>
                      <a:pt x="371776" y="1173956"/>
                    </a:cubicBezTo>
                    <a:cubicBezTo>
                      <a:pt x="368919" y="1172909"/>
                      <a:pt x="367585" y="1168813"/>
                      <a:pt x="366538" y="1167479"/>
                    </a:cubicBezTo>
                    <a:cubicBezTo>
                      <a:pt x="357394" y="1164622"/>
                      <a:pt x="348154" y="1161764"/>
                      <a:pt x="339010" y="1158907"/>
                    </a:cubicBezTo>
                    <a:cubicBezTo>
                      <a:pt x="341106" y="1148144"/>
                      <a:pt x="341296" y="1148715"/>
                      <a:pt x="328342" y="1150144"/>
                    </a:cubicBezTo>
                    <a:cubicBezTo>
                      <a:pt x="325580" y="1150430"/>
                      <a:pt x="319294" y="1144715"/>
                      <a:pt x="318817" y="1141476"/>
                    </a:cubicBezTo>
                    <a:cubicBezTo>
                      <a:pt x="317674" y="1133951"/>
                      <a:pt x="314150" y="1131951"/>
                      <a:pt x="305673" y="1129760"/>
                    </a:cubicBezTo>
                    <a:cubicBezTo>
                      <a:pt x="294148" y="1126808"/>
                      <a:pt x="282813" y="1121283"/>
                      <a:pt x="273288" y="1114806"/>
                    </a:cubicBezTo>
                    <a:cubicBezTo>
                      <a:pt x="255857" y="1102900"/>
                      <a:pt x="239760" y="1089660"/>
                      <a:pt x="223282" y="1076801"/>
                    </a:cubicBezTo>
                    <a:cubicBezTo>
                      <a:pt x="216709" y="1071658"/>
                      <a:pt x="210709" y="1066133"/>
                      <a:pt x="204136" y="1060990"/>
                    </a:cubicBezTo>
                    <a:cubicBezTo>
                      <a:pt x="195183" y="1054037"/>
                      <a:pt x="184039" y="1048512"/>
                      <a:pt x="177276" y="1040416"/>
                    </a:cubicBezTo>
                    <a:cubicBezTo>
                      <a:pt x="168418" y="1029938"/>
                      <a:pt x="162798" y="1017461"/>
                      <a:pt x="156035" y="1005745"/>
                    </a:cubicBezTo>
                    <a:cubicBezTo>
                      <a:pt x="149082" y="993553"/>
                      <a:pt x="140605" y="981742"/>
                      <a:pt x="136223" y="968883"/>
                    </a:cubicBezTo>
                    <a:cubicBezTo>
                      <a:pt x="128413" y="946309"/>
                      <a:pt x="120507" y="923354"/>
                      <a:pt x="117649" y="900208"/>
                    </a:cubicBezTo>
                    <a:cubicBezTo>
                      <a:pt x="114220" y="872585"/>
                      <a:pt x="114601" y="844487"/>
                      <a:pt x="115744" y="816674"/>
                    </a:cubicBezTo>
                    <a:cubicBezTo>
                      <a:pt x="117078" y="784574"/>
                      <a:pt x="122317" y="752570"/>
                      <a:pt x="133270" y="722186"/>
                    </a:cubicBezTo>
                    <a:cubicBezTo>
                      <a:pt x="140700" y="701516"/>
                      <a:pt x="153368" y="681990"/>
                      <a:pt x="165560" y="662940"/>
                    </a:cubicBezTo>
                    <a:cubicBezTo>
                      <a:pt x="180229" y="639890"/>
                      <a:pt x="196802" y="617792"/>
                      <a:pt x="212995" y="595408"/>
                    </a:cubicBezTo>
                    <a:cubicBezTo>
                      <a:pt x="216233" y="591026"/>
                      <a:pt x="221091" y="587502"/>
                      <a:pt x="225472" y="583787"/>
                    </a:cubicBezTo>
                    <a:cubicBezTo>
                      <a:pt x="245475" y="566928"/>
                      <a:pt x="265192" y="549783"/>
                      <a:pt x="285766" y="533495"/>
                    </a:cubicBezTo>
                    <a:cubicBezTo>
                      <a:pt x="293290" y="527495"/>
                      <a:pt x="302911" y="523589"/>
                      <a:pt x="311197" y="518351"/>
                    </a:cubicBezTo>
                    <a:cubicBezTo>
                      <a:pt x="350726" y="493014"/>
                      <a:pt x="389398" y="466630"/>
                      <a:pt x="429784" y="442341"/>
                    </a:cubicBezTo>
                    <a:cubicBezTo>
                      <a:pt x="456454" y="426339"/>
                      <a:pt x="485314" y="412718"/>
                      <a:pt x="513889" y="399098"/>
                    </a:cubicBezTo>
                    <a:cubicBezTo>
                      <a:pt x="534749" y="389192"/>
                      <a:pt x="556847" y="381286"/>
                      <a:pt x="578183" y="372142"/>
                    </a:cubicBezTo>
                    <a:cubicBezTo>
                      <a:pt x="599519" y="362998"/>
                      <a:pt x="620284" y="352806"/>
                      <a:pt x="642001" y="344329"/>
                    </a:cubicBezTo>
                    <a:cubicBezTo>
                      <a:pt x="659527" y="337471"/>
                      <a:pt x="678196" y="332804"/>
                      <a:pt x="696103" y="326708"/>
                    </a:cubicBezTo>
                    <a:cubicBezTo>
                      <a:pt x="720677" y="318421"/>
                      <a:pt x="744871" y="309372"/>
                      <a:pt x="769445" y="301181"/>
                    </a:cubicBezTo>
                    <a:cubicBezTo>
                      <a:pt x="796782" y="292132"/>
                      <a:pt x="824500" y="283845"/>
                      <a:pt x="851836" y="274701"/>
                    </a:cubicBezTo>
                    <a:cubicBezTo>
                      <a:pt x="861552" y="271463"/>
                      <a:pt x="870505" y="266510"/>
                      <a:pt x="879935" y="262604"/>
                    </a:cubicBezTo>
                    <a:cubicBezTo>
                      <a:pt x="883936" y="260890"/>
                      <a:pt x="888222" y="259652"/>
                      <a:pt x="892508" y="258318"/>
                    </a:cubicBezTo>
                    <a:cubicBezTo>
                      <a:pt x="918416" y="250508"/>
                      <a:pt x="944134" y="242221"/>
                      <a:pt x="970232" y="235172"/>
                    </a:cubicBezTo>
                    <a:cubicBezTo>
                      <a:pt x="983472" y="231553"/>
                      <a:pt x="997569" y="230315"/>
                      <a:pt x="1011094" y="227648"/>
                    </a:cubicBezTo>
                    <a:cubicBezTo>
                      <a:pt x="1016524" y="226600"/>
                      <a:pt x="1021477" y="224219"/>
                      <a:pt x="1026811" y="222695"/>
                    </a:cubicBezTo>
                    <a:cubicBezTo>
                      <a:pt x="1039384" y="219170"/>
                      <a:pt x="1051861" y="215360"/>
                      <a:pt x="1064625" y="212503"/>
                    </a:cubicBezTo>
                    <a:cubicBezTo>
                      <a:pt x="1105773" y="203454"/>
                      <a:pt x="1146921" y="194310"/>
                      <a:pt x="1188355" y="186023"/>
                    </a:cubicBezTo>
                    <a:cubicBezTo>
                      <a:pt x="1205404" y="182594"/>
                      <a:pt x="1223121" y="181642"/>
                      <a:pt x="1240361" y="178975"/>
                    </a:cubicBezTo>
                    <a:cubicBezTo>
                      <a:pt x="1276842" y="173165"/>
                      <a:pt x="1312942" y="166116"/>
                      <a:pt x="1349518" y="160973"/>
                    </a:cubicBezTo>
                    <a:cubicBezTo>
                      <a:pt x="1380379" y="156686"/>
                      <a:pt x="1412668" y="157067"/>
                      <a:pt x="1442386" y="149924"/>
                    </a:cubicBezTo>
                    <a:cubicBezTo>
                      <a:pt x="1457245" y="146399"/>
                      <a:pt x="1468580" y="153067"/>
                      <a:pt x="1481725" y="149543"/>
                    </a:cubicBezTo>
                    <a:cubicBezTo>
                      <a:pt x="1478296" y="148876"/>
                      <a:pt x="1474867" y="148209"/>
                      <a:pt x="1467056" y="146780"/>
                    </a:cubicBezTo>
                    <a:cubicBezTo>
                      <a:pt x="1481820" y="142494"/>
                      <a:pt x="1492202" y="136303"/>
                      <a:pt x="1501251" y="151352"/>
                    </a:cubicBezTo>
                    <a:cubicBezTo>
                      <a:pt x="1524206" y="147066"/>
                      <a:pt x="1547542" y="141732"/>
                      <a:pt x="1571355" y="138684"/>
                    </a:cubicBezTo>
                    <a:cubicBezTo>
                      <a:pt x="1589262" y="136398"/>
                      <a:pt x="1607931" y="137827"/>
                      <a:pt x="1626124" y="136398"/>
                    </a:cubicBezTo>
                    <a:cubicBezTo>
                      <a:pt x="1639363" y="135350"/>
                      <a:pt x="1652317" y="131921"/>
                      <a:pt x="1665462" y="130397"/>
                    </a:cubicBezTo>
                    <a:cubicBezTo>
                      <a:pt x="1673177" y="129445"/>
                      <a:pt x="1681273" y="130969"/>
                      <a:pt x="1688893" y="129921"/>
                    </a:cubicBezTo>
                    <a:cubicBezTo>
                      <a:pt x="1703181" y="127826"/>
                      <a:pt x="1717087" y="124111"/>
                      <a:pt x="1731375" y="122301"/>
                    </a:cubicBezTo>
                    <a:cubicBezTo>
                      <a:pt x="1738804" y="121349"/>
                      <a:pt x="1746901" y="122206"/>
                      <a:pt x="1754521" y="123349"/>
                    </a:cubicBezTo>
                    <a:cubicBezTo>
                      <a:pt x="1768999" y="125539"/>
                      <a:pt x="1780429" y="121730"/>
                      <a:pt x="1790811" y="110966"/>
                    </a:cubicBezTo>
                    <a:cubicBezTo>
                      <a:pt x="1791097" y="122206"/>
                      <a:pt x="1797478" y="122396"/>
                      <a:pt x="1807099" y="121253"/>
                    </a:cubicBezTo>
                    <a:cubicBezTo>
                      <a:pt x="1830911" y="118491"/>
                      <a:pt x="1855486" y="118777"/>
                      <a:pt x="1878536" y="114110"/>
                    </a:cubicBezTo>
                    <a:cubicBezTo>
                      <a:pt x="1888156" y="112205"/>
                      <a:pt x="1904920" y="120301"/>
                      <a:pt x="1908730" y="104489"/>
                    </a:cubicBezTo>
                    <a:cubicBezTo>
                      <a:pt x="1908921" y="103823"/>
                      <a:pt x="1913017" y="103918"/>
                      <a:pt x="1915398" y="103632"/>
                    </a:cubicBezTo>
                    <a:cubicBezTo>
                      <a:pt x="1915207" y="105823"/>
                      <a:pt x="1915017" y="107918"/>
                      <a:pt x="1914922" y="109919"/>
                    </a:cubicBezTo>
                    <a:cubicBezTo>
                      <a:pt x="1927399" y="110490"/>
                      <a:pt x="1939496" y="111062"/>
                      <a:pt x="1951688" y="111443"/>
                    </a:cubicBezTo>
                    <a:cubicBezTo>
                      <a:pt x="1954069" y="111443"/>
                      <a:pt x="1958356" y="110966"/>
                      <a:pt x="1958641" y="110014"/>
                    </a:cubicBezTo>
                    <a:cubicBezTo>
                      <a:pt x="1963213" y="93155"/>
                      <a:pt x="1971119" y="104108"/>
                      <a:pt x="1978358" y="109538"/>
                    </a:cubicBezTo>
                    <a:cubicBezTo>
                      <a:pt x="1982454" y="106109"/>
                      <a:pt x="1985978" y="103156"/>
                      <a:pt x="1989502" y="100203"/>
                    </a:cubicBezTo>
                    <a:cubicBezTo>
                      <a:pt x="1997599" y="108966"/>
                      <a:pt x="2025412" y="108014"/>
                      <a:pt x="2036556" y="99441"/>
                    </a:cubicBezTo>
                    <a:cubicBezTo>
                      <a:pt x="2039794" y="101441"/>
                      <a:pt x="2042938" y="104966"/>
                      <a:pt x="2045795" y="104870"/>
                    </a:cubicBezTo>
                    <a:cubicBezTo>
                      <a:pt x="2069131" y="104204"/>
                      <a:pt x="2092468" y="102870"/>
                      <a:pt x="2116852" y="101632"/>
                    </a:cubicBezTo>
                    <a:cubicBezTo>
                      <a:pt x="2115518" y="98965"/>
                      <a:pt x="2114280" y="96393"/>
                      <a:pt x="2111899" y="91631"/>
                    </a:cubicBezTo>
                    <a:cubicBezTo>
                      <a:pt x="2116947" y="96012"/>
                      <a:pt x="2127425" y="89345"/>
                      <a:pt x="2124472" y="100394"/>
                    </a:cubicBezTo>
                    <a:cubicBezTo>
                      <a:pt x="2129710" y="100394"/>
                      <a:pt x="2137140" y="102489"/>
                      <a:pt x="2139807" y="100298"/>
                    </a:cubicBezTo>
                    <a:cubicBezTo>
                      <a:pt x="2151999" y="90202"/>
                      <a:pt x="2166763" y="98584"/>
                      <a:pt x="2180002" y="95917"/>
                    </a:cubicBezTo>
                    <a:cubicBezTo>
                      <a:pt x="2192956" y="93345"/>
                      <a:pt x="2207149" y="94583"/>
                      <a:pt x="2220865" y="94298"/>
                    </a:cubicBezTo>
                    <a:cubicBezTo>
                      <a:pt x="2231056" y="94107"/>
                      <a:pt x="2241153" y="94107"/>
                      <a:pt x="2251345" y="94107"/>
                    </a:cubicBezTo>
                    <a:cubicBezTo>
                      <a:pt x="2277348" y="94107"/>
                      <a:pt x="2303446" y="94679"/>
                      <a:pt x="2329450" y="93917"/>
                    </a:cubicBezTo>
                    <a:cubicBezTo>
                      <a:pt x="2335927" y="93726"/>
                      <a:pt x="2342213" y="89726"/>
                      <a:pt x="2347642" y="90202"/>
                    </a:cubicBezTo>
                    <a:cubicBezTo>
                      <a:pt x="2353643" y="91535"/>
                      <a:pt x="2360406" y="94774"/>
                      <a:pt x="2365454" y="93536"/>
                    </a:cubicBezTo>
                    <a:cubicBezTo>
                      <a:pt x="2370407" y="92297"/>
                      <a:pt x="2373646" y="86392"/>
                      <a:pt x="2380409" y="84677"/>
                    </a:cubicBezTo>
                    <a:cubicBezTo>
                      <a:pt x="2379265" y="86297"/>
                      <a:pt x="2378218" y="88011"/>
                      <a:pt x="2375932" y="91440"/>
                    </a:cubicBezTo>
                    <a:cubicBezTo>
                      <a:pt x="2385933" y="88678"/>
                      <a:pt x="2394029" y="86487"/>
                      <a:pt x="2402792" y="84106"/>
                    </a:cubicBezTo>
                    <a:cubicBezTo>
                      <a:pt x="2410031" y="95345"/>
                      <a:pt x="2422414" y="90297"/>
                      <a:pt x="2431748" y="88392"/>
                    </a:cubicBezTo>
                    <a:cubicBezTo>
                      <a:pt x="2442226" y="86201"/>
                      <a:pt x="2454894" y="100489"/>
                      <a:pt x="2463467" y="85058"/>
                    </a:cubicBezTo>
                    <a:cubicBezTo>
                      <a:pt x="2468800" y="93440"/>
                      <a:pt x="2473849" y="92393"/>
                      <a:pt x="2479087" y="85535"/>
                    </a:cubicBezTo>
                    <a:cubicBezTo>
                      <a:pt x="2480421" y="83820"/>
                      <a:pt x="2484041" y="81915"/>
                      <a:pt x="2485945" y="82391"/>
                    </a:cubicBezTo>
                    <a:cubicBezTo>
                      <a:pt x="2497566" y="85249"/>
                      <a:pt x="2508901" y="88773"/>
                      <a:pt x="2520521" y="92012"/>
                    </a:cubicBezTo>
                    <a:cubicBezTo>
                      <a:pt x="2525093" y="88202"/>
                      <a:pt x="2529379" y="84677"/>
                      <a:pt x="2534142" y="80772"/>
                    </a:cubicBezTo>
                    <a:cubicBezTo>
                      <a:pt x="2538714" y="84868"/>
                      <a:pt x="2542905" y="88678"/>
                      <a:pt x="2547382" y="92678"/>
                    </a:cubicBezTo>
                    <a:cubicBezTo>
                      <a:pt x="2548810" y="89154"/>
                      <a:pt x="2550049" y="86392"/>
                      <a:pt x="2551859" y="82106"/>
                    </a:cubicBezTo>
                    <a:cubicBezTo>
                      <a:pt x="2553097" y="84487"/>
                      <a:pt x="2553859" y="86106"/>
                      <a:pt x="2554144" y="86582"/>
                    </a:cubicBezTo>
                    <a:cubicBezTo>
                      <a:pt x="2563765" y="88011"/>
                      <a:pt x="2570527" y="89630"/>
                      <a:pt x="2577290" y="89726"/>
                    </a:cubicBezTo>
                    <a:cubicBezTo>
                      <a:pt x="2583291" y="89726"/>
                      <a:pt x="2589196" y="88106"/>
                      <a:pt x="2595197" y="87154"/>
                    </a:cubicBezTo>
                    <a:cubicBezTo>
                      <a:pt x="2595007" y="85820"/>
                      <a:pt x="2594816" y="84582"/>
                      <a:pt x="2594531" y="83249"/>
                    </a:cubicBezTo>
                    <a:cubicBezTo>
                      <a:pt x="2599007" y="86011"/>
                      <a:pt x="2603484" y="90773"/>
                      <a:pt x="2608056" y="90964"/>
                    </a:cubicBezTo>
                    <a:cubicBezTo>
                      <a:pt x="2619676" y="91440"/>
                      <a:pt x="2632154" y="91821"/>
                      <a:pt x="2642727" y="88678"/>
                    </a:cubicBezTo>
                    <a:cubicBezTo>
                      <a:pt x="2654538" y="85058"/>
                      <a:pt x="2653776" y="83344"/>
                      <a:pt x="2660539" y="90011"/>
                    </a:cubicBezTo>
                    <a:cubicBezTo>
                      <a:pt x="2670540" y="88011"/>
                      <a:pt x="2679112" y="86297"/>
                      <a:pt x="2687780" y="84582"/>
                    </a:cubicBezTo>
                    <a:cubicBezTo>
                      <a:pt x="2690257" y="97536"/>
                      <a:pt x="2706925" y="69628"/>
                      <a:pt x="2708259" y="90297"/>
                    </a:cubicBezTo>
                    <a:cubicBezTo>
                      <a:pt x="2709021" y="88106"/>
                      <a:pt x="2709688" y="86011"/>
                      <a:pt x="2710831" y="82677"/>
                    </a:cubicBezTo>
                    <a:cubicBezTo>
                      <a:pt x="2723309" y="94107"/>
                      <a:pt x="2737406" y="86011"/>
                      <a:pt x="2750931" y="86963"/>
                    </a:cubicBezTo>
                    <a:cubicBezTo>
                      <a:pt x="2754550" y="87249"/>
                      <a:pt x="2758075" y="89440"/>
                      <a:pt x="2761694" y="90583"/>
                    </a:cubicBezTo>
                    <a:cubicBezTo>
                      <a:pt x="2765123" y="91631"/>
                      <a:pt x="2770457" y="94202"/>
                      <a:pt x="2771981" y="93155"/>
                    </a:cubicBezTo>
                    <a:cubicBezTo>
                      <a:pt x="2785507" y="83534"/>
                      <a:pt x="2799127" y="87249"/>
                      <a:pt x="2813129" y="92393"/>
                    </a:cubicBezTo>
                    <a:cubicBezTo>
                      <a:pt x="2815415" y="93250"/>
                      <a:pt x="2818368" y="92583"/>
                      <a:pt x="2821035" y="92393"/>
                    </a:cubicBezTo>
                    <a:cubicBezTo>
                      <a:pt x="2825226" y="92202"/>
                      <a:pt x="2829417" y="92012"/>
                      <a:pt x="2835608" y="91631"/>
                    </a:cubicBezTo>
                    <a:cubicBezTo>
                      <a:pt x="2835418" y="92012"/>
                      <a:pt x="2836561" y="89821"/>
                      <a:pt x="2837799" y="87725"/>
                    </a:cubicBezTo>
                    <a:cubicBezTo>
                      <a:pt x="2857897" y="96298"/>
                      <a:pt x="2881995" y="83058"/>
                      <a:pt x="2902664" y="96964"/>
                    </a:cubicBezTo>
                    <a:cubicBezTo>
                      <a:pt x="2923429" y="83439"/>
                      <a:pt x="2949337" y="101537"/>
                      <a:pt x="2972483" y="93440"/>
                    </a:cubicBezTo>
                    <a:cubicBezTo>
                      <a:pt x="2991913" y="105347"/>
                      <a:pt x="3017345" y="88773"/>
                      <a:pt x="3037729" y="106013"/>
                    </a:cubicBezTo>
                    <a:cubicBezTo>
                      <a:pt x="3036871" y="102203"/>
                      <a:pt x="3036395" y="100013"/>
                      <a:pt x="3035348" y="95155"/>
                    </a:cubicBezTo>
                    <a:cubicBezTo>
                      <a:pt x="3040777" y="97060"/>
                      <a:pt x="3044873" y="97727"/>
                      <a:pt x="3048016" y="99727"/>
                    </a:cubicBezTo>
                    <a:cubicBezTo>
                      <a:pt x="3054588" y="103823"/>
                      <a:pt x="3058969" y="112109"/>
                      <a:pt x="3067828" y="100775"/>
                    </a:cubicBezTo>
                    <a:cubicBezTo>
                      <a:pt x="3070400" y="97441"/>
                      <a:pt x="3083925" y="100394"/>
                      <a:pt x="3092498" y="100775"/>
                    </a:cubicBezTo>
                    <a:cubicBezTo>
                      <a:pt x="3114119" y="101822"/>
                      <a:pt x="3135932" y="102299"/>
                      <a:pt x="3157458" y="104394"/>
                    </a:cubicBezTo>
                    <a:cubicBezTo>
                      <a:pt x="3182318" y="106775"/>
                      <a:pt x="3207083" y="110776"/>
                      <a:pt x="3231848" y="113824"/>
                    </a:cubicBezTo>
                    <a:cubicBezTo>
                      <a:pt x="3233372" y="114014"/>
                      <a:pt x="3235182" y="111824"/>
                      <a:pt x="3234515" y="112300"/>
                    </a:cubicBezTo>
                    <a:cubicBezTo>
                      <a:pt x="3241373" y="114491"/>
                      <a:pt x="3246421" y="117062"/>
                      <a:pt x="3251660" y="117634"/>
                    </a:cubicBezTo>
                    <a:cubicBezTo>
                      <a:pt x="3265186" y="118967"/>
                      <a:pt x="3278521" y="125063"/>
                      <a:pt x="3292713" y="118205"/>
                    </a:cubicBezTo>
                    <a:cubicBezTo>
                      <a:pt x="3295951" y="116586"/>
                      <a:pt x="3303952" y="123444"/>
                      <a:pt x="3310049" y="124206"/>
                    </a:cubicBezTo>
                    <a:cubicBezTo>
                      <a:pt x="3332051" y="127064"/>
                      <a:pt x="3354244" y="128969"/>
                      <a:pt x="3376342" y="131159"/>
                    </a:cubicBezTo>
                    <a:cubicBezTo>
                      <a:pt x="3391963" y="132779"/>
                      <a:pt x="3407584" y="134588"/>
                      <a:pt x="3423206" y="135731"/>
                    </a:cubicBezTo>
                    <a:cubicBezTo>
                      <a:pt x="3430635" y="136303"/>
                      <a:pt x="3438255" y="135065"/>
                      <a:pt x="3445589" y="135731"/>
                    </a:cubicBezTo>
                    <a:cubicBezTo>
                      <a:pt x="3455209" y="136684"/>
                      <a:pt x="3464830" y="138494"/>
                      <a:pt x="3474259" y="140494"/>
                    </a:cubicBezTo>
                    <a:cubicBezTo>
                      <a:pt x="3479784" y="141637"/>
                      <a:pt x="3485880" y="146780"/>
                      <a:pt x="3487690" y="137446"/>
                    </a:cubicBezTo>
                    <a:cubicBezTo>
                      <a:pt x="3487690" y="137065"/>
                      <a:pt x="3491404" y="136589"/>
                      <a:pt x="3491690" y="136970"/>
                    </a:cubicBezTo>
                    <a:cubicBezTo>
                      <a:pt x="3498072" y="145352"/>
                      <a:pt x="3508454" y="142589"/>
                      <a:pt x="3517122" y="143732"/>
                    </a:cubicBezTo>
                    <a:cubicBezTo>
                      <a:pt x="3521980" y="144399"/>
                      <a:pt x="3527123" y="142970"/>
                      <a:pt x="3533219" y="142304"/>
                    </a:cubicBezTo>
                    <a:cubicBezTo>
                      <a:pt x="3535791" y="154591"/>
                      <a:pt x="3552745" y="148876"/>
                      <a:pt x="3563413" y="151733"/>
                    </a:cubicBezTo>
                    <a:cubicBezTo>
                      <a:pt x="3577987" y="155639"/>
                      <a:pt x="3596275" y="159734"/>
                      <a:pt x="3608657" y="155258"/>
                    </a:cubicBezTo>
                    <a:cubicBezTo>
                      <a:pt x="3619230" y="151448"/>
                      <a:pt x="3625135" y="156496"/>
                      <a:pt x="3632089" y="157067"/>
                    </a:cubicBezTo>
                    <a:cubicBezTo>
                      <a:pt x="3650472" y="158687"/>
                      <a:pt x="3668474" y="164306"/>
                      <a:pt x="3686667" y="167926"/>
                    </a:cubicBezTo>
                    <a:cubicBezTo>
                      <a:pt x="3698859" y="170402"/>
                      <a:pt x="3711146" y="172498"/>
                      <a:pt x="3723529" y="174022"/>
                    </a:cubicBezTo>
                    <a:cubicBezTo>
                      <a:pt x="3728482" y="174593"/>
                      <a:pt x="3733720" y="173069"/>
                      <a:pt x="3737721" y="174308"/>
                    </a:cubicBezTo>
                    <a:cubicBezTo>
                      <a:pt x="3746579" y="176308"/>
                      <a:pt x="3755437" y="178403"/>
                      <a:pt x="3764296" y="180308"/>
                    </a:cubicBezTo>
                    <a:cubicBezTo>
                      <a:pt x="3775535" y="182785"/>
                      <a:pt x="3786679" y="185833"/>
                      <a:pt x="3798109" y="187547"/>
                    </a:cubicBezTo>
                    <a:cubicBezTo>
                      <a:pt x="3806873" y="188881"/>
                      <a:pt x="3816112" y="187547"/>
                      <a:pt x="3824684" y="189071"/>
                    </a:cubicBezTo>
                    <a:cubicBezTo>
                      <a:pt x="3836591" y="191262"/>
                      <a:pt x="3848211" y="195072"/>
                      <a:pt x="3859832" y="198406"/>
                    </a:cubicBezTo>
                    <a:cubicBezTo>
                      <a:pt x="3866690" y="200311"/>
                      <a:pt x="3874691" y="208407"/>
                      <a:pt x="3877834" y="197453"/>
                    </a:cubicBezTo>
                    <a:cubicBezTo>
                      <a:pt x="3885454" y="199549"/>
                      <a:pt x="3892788" y="201454"/>
                      <a:pt x="3900122" y="203454"/>
                    </a:cubicBezTo>
                    <a:cubicBezTo>
                      <a:pt x="3911457" y="206502"/>
                      <a:pt x="3922601" y="209741"/>
                      <a:pt x="3934031" y="212217"/>
                    </a:cubicBezTo>
                    <a:cubicBezTo>
                      <a:pt x="3938127" y="213074"/>
                      <a:pt x="3943175" y="210979"/>
                      <a:pt x="3947176" y="212027"/>
                    </a:cubicBezTo>
                    <a:cubicBezTo>
                      <a:pt x="3970036" y="217837"/>
                      <a:pt x="3992705" y="224219"/>
                      <a:pt x="4015470" y="230410"/>
                    </a:cubicBezTo>
                    <a:cubicBezTo>
                      <a:pt x="4016899" y="230791"/>
                      <a:pt x="4018327" y="231458"/>
                      <a:pt x="4019756" y="231934"/>
                    </a:cubicBezTo>
                    <a:cubicBezTo>
                      <a:pt x="4034996" y="237077"/>
                      <a:pt x="4049760" y="244507"/>
                      <a:pt x="4065476" y="246888"/>
                    </a:cubicBezTo>
                    <a:cubicBezTo>
                      <a:pt x="4093480" y="250984"/>
                      <a:pt x="4118150" y="264319"/>
                      <a:pt x="4146343" y="267272"/>
                    </a:cubicBezTo>
                    <a:cubicBezTo>
                      <a:pt x="4162250" y="268891"/>
                      <a:pt x="4176442" y="275654"/>
                      <a:pt x="4191206" y="280702"/>
                    </a:cubicBezTo>
                    <a:cubicBezTo>
                      <a:pt x="4203875" y="284988"/>
                      <a:pt x="4217400" y="287179"/>
                      <a:pt x="4230068" y="291370"/>
                    </a:cubicBezTo>
                    <a:cubicBezTo>
                      <a:pt x="4247023" y="296894"/>
                      <a:pt x="4263501" y="303562"/>
                      <a:pt x="4280265" y="309562"/>
                    </a:cubicBezTo>
                    <a:cubicBezTo>
                      <a:pt x="4289219" y="312801"/>
                      <a:pt x="4298648" y="315182"/>
                      <a:pt x="4307507" y="318611"/>
                    </a:cubicBezTo>
                    <a:cubicBezTo>
                      <a:pt x="4330367" y="327374"/>
                      <a:pt x="4352941" y="336614"/>
                      <a:pt x="4375801" y="345377"/>
                    </a:cubicBezTo>
                    <a:cubicBezTo>
                      <a:pt x="4447810" y="373190"/>
                      <a:pt x="4517342" y="405098"/>
                      <a:pt x="4585256" y="439769"/>
                    </a:cubicBezTo>
                    <a:cubicBezTo>
                      <a:pt x="4614116" y="454533"/>
                      <a:pt x="4644025" y="468440"/>
                      <a:pt x="4670314" y="486156"/>
                    </a:cubicBezTo>
                    <a:cubicBezTo>
                      <a:pt x="4708414" y="511683"/>
                      <a:pt x="4746037" y="538067"/>
                      <a:pt x="4776327" y="571214"/>
                    </a:cubicBezTo>
                    <a:cubicBezTo>
                      <a:pt x="4786709" y="582549"/>
                      <a:pt x="4800044" y="591979"/>
                      <a:pt x="4811570" y="602647"/>
                    </a:cubicBezTo>
                    <a:cubicBezTo>
                      <a:pt x="4815951" y="606647"/>
                      <a:pt x="4818713" y="611886"/>
                      <a:pt x="4822333" y="616458"/>
                    </a:cubicBezTo>
                    <a:cubicBezTo>
                      <a:pt x="4824619" y="619411"/>
                      <a:pt x="4826619" y="622554"/>
                      <a:pt x="4829477" y="625031"/>
                    </a:cubicBezTo>
                    <a:cubicBezTo>
                      <a:pt x="4851860" y="645128"/>
                      <a:pt x="4870339" y="667226"/>
                      <a:pt x="4882626" y="692944"/>
                    </a:cubicBezTo>
                    <a:cubicBezTo>
                      <a:pt x="4885483" y="698945"/>
                      <a:pt x="4889294" y="704660"/>
                      <a:pt x="4893485" y="709898"/>
                    </a:cubicBezTo>
                    <a:cubicBezTo>
                      <a:pt x="4895866" y="708851"/>
                      <a:pt x="4896913" y="712946"/>
                      <a:pt x="4899771" y="714089"/>
                    </a:cubicBezTo>
                    <a:cubicBezTo>
                      <a:pt x="4901104" y="714566"/>
                      <a:pt x="4902438" y="715613"/>
                      <a:pt x="4903010" y="716756"/>
                    </a:cubicBezTo>
                    <a:cubicBezTo>
                      <a:pt x="4906915" y="724567"/>
                      <a:pt x="4916249" y="735425"/>
                      <a:pt x="4913297" y="739902"/>
                    </a:cubicBezTo>
                    <a:cubicBezTo>
                      <a:pt x="4901104" y="757999"/>
                      <a:pt x="4924345" y="770954"/>
                      <a:pt x="4921202" y="787241"/>
                    </a:cubicBezTo>
                    <a:cubicBezTo>
                      <a:pt x="4920441" y="791242"/>
                      <a:pt x="4926822" y="796099"/>
                      <a:pt x="4927774" y="800862"/>
                    </a:cubicBezTo>
                    <a:cubicBezTo>
                      <a:pt x="4929203" y="808006"/>
                      <a:pt x="4928251" y="815531"/>
                      <a:pt x="4929394" y="822770"/>
                    </a:cubicBezTo>
                    <a:cubicBezTo>
                      <a:pt x="4929966" y="826675"/>
                      <a:pt x="4932918" y="830390"/>
                      <a:pt x="4936252" y="837152"/>
                    </a:cubicBezTo>
                    <a:cubicBezTo>
                      <a:pt x="4924155" y="847535"/>
                      <a:pt x="4922155" y="865632"/>
                      <a:pt x="4921393" y="884111"/>
                    </a:cubicBezTo>
                    <a:close/>
                    <a:moveTo>
                      <a:pt x="4943300" y="861727"/>
                    </a:moveTo>
                    <a:cubicBezTo>
                      <a:pt x="4943777" y="859346"/>
                      <a:pt x="4943300" y="856298"/>
                      <a:pt x="4944920" y="854774"/>
                    </a:cubicBezTo>
                    <a:cubicBezTo>
                      <a:pt x="4953683" y="845820"/>
                      <a:pt x="4946824" y="838295"/>
                      <a:pt x="4942062" y="830294"/>
                    </a:cubicBezTo>
                    <a:cubicBezTo>
                      <a:pt x="4940157" y="827151"/>
                      <a:pt x="4940157" y="823055"/>
                      <a:pt x="4939776" y="819436"/>
                    </a:cubicBezTo>
                    <a:cubicBezTo>
                      <a:pt x="4939491" y="816864"/>
                      <a:pt x="4940919" y="813911"/>
                      <a:pt x="4939871" y="811721"/>
                    </a:cubicBezTo>
                    <a:cubicBezTo>
                      <a:pt x="4933870" y="799433"/>
                      <a:pt x="4937681" y="793147"/>
                      <a:pt x="4955302" y="789527"/>
                    </a:cubicBezTo>
                    <a:cubicBezTo>
                      <a:pt x="4957588" y="802100"/>
                      <a:pt x="4956255" y="814102"/>
                      <a:pt x="4955969" y="826484"/>
                    </a:cubicBezTo>
                    <a:cubicBezTo>
                      <a:pt x="4955683" y="839915"/>
                      <a:pt x="4957112" y="851916"/>
                      <a:pt x="4943300" y="86182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E1EFC3B-3D50-570D-8E57-D623D0480CFA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FB86C46B-8E2A-747A-DE33-0733EE844220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48FCB7B-F77C-125C-0D36-ABD0567AE7BE}"/>
                </a:ext>
              </a:extLst>
            </p:cNvPr>
            <p:cNvSpPr txBox="1"/>
            <p:nvPr/>
          </p:nvSpPr>
          <p:spPr>
            <a:xfrm>
              <a:off x="3172787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자연과의 관계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BC23C08-ADEB-AB83-7535-D3AEF434B2FE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383F0A-E212-29EB-1BE5-A06B7F3E215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C2097A-BBD1-20C2-7751-27FF8EC9E6BE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1FD5DE-DA39-4BDD-0478-F94B346AC2F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D0319B5-334F-0DBF-5AAA-3E7C14D5A5FF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611A6F-B30C-8F87-D837-EC1617F0F5C8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B02848B-32F2-FD72-538C-3C8F54B668F2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2308B4C5-21B2-1149-B545-9E74771A76FF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940970BE-14CF-68C3-D8C9-41A3B4392552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D9F1E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6D99A103-D8EE-0587-D9EF-8F86282DDA81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12" name="사각형: 둥근 모서리 11">
                    <a:extLst>
                      <a:ext uri="{FF2B5EF4-FFF2-40B4-BE49-F238E27FC236}">
                        <a16:creationId xmlns:a16="http://schemas.microsoft.com/office/drawing/2014/main" id="{F564F49A-5CE7-4DAC-81DB-8A2ED7D503E5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AEE4E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E7534BB2-55F0-C58D-17C6-B76DEE979426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C032D2-F576-3282-B6DE-5A7EED487301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5177058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90488" indent="-90488" fontAlgn="base">
                  <a:spcAft>
                    <a:spcPts val="300"/>
                  </a:spcAft>
                  <a:buClr>
                    <a:srgbClr val="019E9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spc="-20" dirty="0">
                    <a:solidFill>
                      <a:srgbClr val="262626"/>
                    </a:solidFill>
                  </a:rPr>
                  <a:t>자연에 대한 윤리적 책임은 자연의 본래 가치에 관한 이해를 높여 생태전환을 이끈다</a:t>
                </a:r>
                <a:r>
                  <a:rPr lang="en-US" altLang="ko-KR" sz="1200" spc="-20" dirty="0">
                    <a:solidFill>
                      <a:srgbClr val="262626"/>
                    </a:solidFill>
                  </a:rPr>
                  <a:t>.</a:t>
                </a:r>
              </a:p>
              <a:p>
                <a:pPr marL="90488" indent="-90488" fontAlgn="base">
                  <a:spcAft>
                    <a:spcPts val="300"/>
                  </a:spcAft>
                  <a:buClr>
                    <a:srgbClr val="019E9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spc="-20" dirty="0">
                    <a:solidFill>
                      <a:srgbClr val="262626"/>
                    </a:solidFill>
                  </a:rPr>
                  <a:t>자연을 아끼고 생명을 소중히 여기는 마음은 환경 위기의 극복을 돕는다</a:t>
                </a:r>
                <a:r>
                  <a:rPr lang="en-US" altLang="ko-KR" sz="1200" spc="-20" dirty="0">
                    <a:solidFill>
                      <a:srgbClr val="262626"/>
                    </a:solidFill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503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8E9E91C-A2DB-B20A-D9AF-1022BF5D352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EFCADE28-EEFD-D23A-8B07-0DA009E60F76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E27CDE-AB38-DAEE-7D9C-8C9C7805D597}"/>
                </a:ext>
              </a:extLst>
            </p:cNvPr>
            <p:cNvSpPr txBox="1"/>
            <p:nvPr/>
          </p:nvSpPr>
          <p:spPr>
            <a:xfrm>
              <a:off x="3913170" y="1369262"/>
              <a:ext cx="13176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자연과의 관계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5ED5362-FDFA-951E-7564-B3D558100656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D416B4-4748-2587-14C0-032223EE5184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20791CB9-C68F-C962-E02D-66BD36DBA72D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C5823072-FD89-1DBA-1F3B-A83ECD929637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2474396"/>
              </a:xfrm>
              <a:prstGeom prst="roundRect">
                <a:avLst>
                  <a:gd name="adj" fmla="val 3805"/>
                </a:avLst>
              </a:prstGeom>
              <a:solidFill>
                <a:srgbClr val="00A9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C1E39810-11A5-9FA8-258A-C24B6DB639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8576" y="2253282"/>
                <a:ext cx="0" cy="222312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14D025-4035-A362-BD07-B084CA854333}"/>
                  </a:ext>
                </a:extLst>
              </p:cNvPr>
              <p:cNvSpPr txBox="1"/>
              <p:nvPr/>
            </p:nvSpPr>
            <p:spPr>
              <a:xfrm>
                <a:off x="1039430" y="2261775"/>
                <a:ext cx="4905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학년군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4F75439-426E-03DD-3A7F-338787028C72}"/>
                  </a:ext>
                </a:extLst>
              </p:cNvPr>
              <p:cNvSpPr txBox="1"/>
              <p:nvPr/>
            </p:nvSpPr>
            <p:spPr>
              <a:xfrm>
                <a:off x="4612249" y="2261776"/>
                <a:ext cx="13833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D64D8504-466F-E568-6DC5-9EB2F1EBD125}"/>
                  </a:ext>
                </a:extLst>
              </p:cNvPr>
              <p:cNvGrpSpPr/>
              <p:nvPr/>
            </p:nvGrpSpPr>
            <p:grpSpPr>
              <a:xfrm>
                <a:off x="513378" y="2520473"/>
                <a:ext cx="8117244" cy="2165828"/>
                <a:chOff x="513378" y="2520472"/>
                <a:chExt cx="8117244" cy="2321159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D5AAA92D-3353-F373-4D8B-217404B8097C}"/>
                    </a:ext>
                  </a:extLst>
                </p:cNvPr>
                <p:cNvSpPr/>
                <p:nvPr/>
              </p:nvSpPr>
              <p:spPr>
                <a:xfrm>
                  <a:off x="513378" y="2520472"/>
                  <a:ext cx="8117244" cy="2321159"/>
                </a:xfrm>
                <a:prstGeom prst="roundRect">
                  <a:avLst>
                    <a:gd name="adj" fmla="val 3631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17" name="직선 연결선 16">
                  <a:extLst>
                    <a:ext uri="{FF2B5EF4-FFF2-40B4-BE49-F238E27FC236}">
                      <a16:creationId xmlns:a16="http://schemas.microsoft.com/office/drawing/2014/main" id="{2C354450-079B-A3D9-B0A4-F2FA852D91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7729" y="3682594"/>
                  <a:ext cx="7888542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AB77A55C-C721-3F59-3917-D720D52C2247}"/>
                    </a:ext>
                  </a:extLst>
                </p:cNvPr>
                <p:cNvGrpSpPr/>
                <p:nvPr/>
              </p:nvGrpSpPr>
              <p:grpSpPr>
                <a:xfrm>
                  <a:off x="610804" y="2622544"/>
                  <a:ext cx="1347772" cy="971011"/>
                  <a:chOff x="520826" y="2583341"/>
                  <a:chExt cx="1374862" cy="1057089"/>
                </a:xfrm>
              </p:grpSpPr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0CCBFCAD-5057-29FD-8D9D-F6DB19A8CE6C}"/>
                      </a:ext>
                    </a:extLst>
                  </p:cNvPr>
                  <p:cNvSpPr/>
                  <p:nvPr/>
                </p:nvSpPr>
                <p:spPr>
                  <a:xfrm>
                    <a:off x="520826" y="2583341"/>
                    <a:ext cx="1374862" cy="1057089"/>
                  </a:xfrm>
                  <a:prstGeom prst="roundRect">
                    <a:avLst>
                      <a:gd name="adj" fmla="val 8462"/>
                    </a:avLst>
                  </a:prstGeom>
                  <a:solidFill>
                    <a:srgbClr val="CCEEEB"/>
                  </a:solidFill>
                  <a:ln>
                    <a:noFill/>
                  </a:ln>
                  <a:effectLst>
                    <a:innerShdw dist="38100">
                      <a:srgbClr val="016F6A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D0C02CEC-D23B-BB59-84D8-7B7220C1AE13}"/>
                      </a:ext>
                    </a:extLst>
                  </p:cNvPr>
                  <p:cNvSpPr txBox="1"/>
                  <p:nvPr/>
                </p:nvSpPr>
                <p:spPr>
                  <a:xfrm>
                    <a:off x="958068" y="2860525"/>
                    <a:ext cx="500378" cy="5027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3,4</a:t>
                    </a:r>
                  </a:p>
                  <a:p>
                    <a:pPr algn="ctr"/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학년군</a:t>
                    </a:r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A1651588-12B2-E69D-DBC1-0BB15FF05169}"/>
                    </a:ext>
                  </a:extLst>
                </p:cNvPr>
                <p:cNvSpPr/>
                <p:nvPr/>
              </p:nvSpPr>
              <p:spPr>
                <a:xfrm>
                  <a:off x="610804" y="3771633"/>
                  <a:ext cx="1347772" cy="971011"/>
                </a:xfrm>
                <a:prstGeom prst="roundRect">
                  <a:avLst>
                    <a:gd name="adj" fmla="val 8462"/>
                  </a:avLst>
                </a:prstGeom>
                <a:solidFill>
                  <a:srgbClr val="CCEEEB"/>
                </a:solidFill>
                <a:ln>
                  <a:noFill/>
                </a:ln>
                <a:effectLst>
                  <a:innerShdw dist="38100">
                    <a:srgbClr val="016F6A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9E576AE-DD04-D0F5-72A8-4A7692228535}"/>
                    </a:ext>
                  </a:extLst>
                </p:cNvPr>
                <p:cNvSpPr txBox="1"/>
                <p:nvPr/>
              </p:nvSpPr>
              <p:spPr>
                <a:xfrm>
                  <a:off x="1039431" y="4026246"/>
                  <a:ext cx="490519" cy="4617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5,6</a:t>
                  </a:r>
                </a:p>
                <a:p>
                  <a:pPr algn="ctr"/>
                  <a:r>
                    <a: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학년군</a:t>
                  </a:r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cxnSp>
              <p:nvCxnSpPr>
                <p:cNvPr id="11" name="직선 연결선 10">
                  <a:extLst>
                    <a:ext uri="{FF2B5EF4-FFF2-40B4-BE49-F238E27FC236}">
                      <a16:creationId xmlns:a16="http://schemas.microsoft.com/office/drawing/2014/main" id="{9010CF92-4E10-DC84-84D7-5AF7F27D3E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22223" y="3108049"/>
                  <a:ext cx="5694048" cy="1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61705CDB-AF97-80B4-EB89-6299E1A07084}"/>
                    </a:ext>
                  </a:extLst>
                </p:cNvPr>
                <p:cNvGrpSpPr/>
                <p:nvPr/>
              </p:nvGrpSpPr>
              <p:grpSpPr>
                <a:xfrm>
                  <a:off x="2048034" y="3771633"/>
                  <a:ext cx="3757875" cy="971011"/>
                  <a:chOff x="1411378" y="2891871"/>
                  <a:chExt cx="3757876" cy="591956"/>
                </a:xfrm>
              </p:grpSpPr>
              <p:sp>
                <p:nvSpPr>
                  <p:cNvPr id="59" name="사각형: 둥근 모서리 58">
                    <a:extLst>
                      <a:ext uri="{FF2B5EF4-FFF2-40B4-BE49-F238E27FC236}">
                        <a16:creationId xmlns:a16="http://schemas.microsoft.com/office/drawing/2014/main" id="{4A9F3681-A588-1B10-C24A-E6093D8ABA87}"/>
                      </a:ext>
                    </a:extLst>
                  </p:cNvPr>
                  <p:cNvSpPr/>
                  <p:nvPr/>
                </p:nvSpPr>
                <p:spPr>
                  <a:xfrm>
                    <a:off x="1411378" y="2891871"/>
                    <a:ext cx="716596" cy="591956"/>
                  </a:xfrm>
                  <a:prstGeom prst="roundRect">
                    <a:avLst>
                      <a:gd name="adj" fmla="val 7291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02EA731C-5596-E523-3016-1B9197432E4C}"/>
                      </a:ext>
                    </a:extLst>
                  </p:cNvPr>
                  <p:cNvSpPr txBox="1"/>
                  <p:nvPr/>
                </p:nvSpPr>
                <p:spPr>
                  <a:xfrm>
                    <a:off x="1630215" y="3127523"/>
                    <a:ext cx="278923" cy="12065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신규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CB640C9A-E7A3-BD99-D7BF-3B6BC2D52365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804" y="3059659"/>
                    <a:ext cx="2951450" cy="25638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환경 위기를 극복하기 위해 어떻게 해야 하는가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ko-KR" altLang="en-US" sz="1150" dirty="0"/>
                      <a:t>지속가능한 삶이란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68B57CA2-8094-AB6C-059F-73B316EF5229}"/>
                    </a:ext>
                  </a:extLst>
                </p:cNvPr>
                <p:cNvGrpSpPr/>
                <p:nvPr/>
              </p:nvGrpSpPr>
              <p:grpSpPr>
                <a:xfrm>
                  <a:off x="2048034" y="2622544"/>
                  <a:ext cx="3892527" cy="461214"/>
                  <a:chOff x="1411378" y="2891871"/>
                  <a:chExt cx="3892528" cy="591956"/>
                </a:xfrm>
              </p:grpSpPr>
              <p:sp>
                <p:nvSpPr>
                  <p:cNvPr id="63" name="사각형: 둥근 모서리 62">
                    <a:extLst>
                      <a:ext uri="{FF2B5EF4-FFF2-40B4-BE49-F238E27FC236}">
                        <a16:creationId xmlns:a16="http://schemas.microsoft.com/office/drawing/2014/main" id="{EEEB8FA6-D136-B7A7-592E-B69766C56C3E}"/>
                      </a:ext>
                    </a:extLst>
                  </p:cNvPr>
                  <p:cNvSpPr/>
                  <p:nvPr/>
                </p:nvSpPr>
                <p:spPr>
                  <a:xfrm>
                    <a:off x="1411378" y="2891871"/>
                    <a:ext cx="716596" cy="591956"/>
                  </a:xfrm>
                  <a:prstGeom prst="roundRect">
                    <a:avLst>
                      <a:gd name="adj" fmla="val 9872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FBCE02AB-5B2E-DDAB-2479-1D955CA40E82}"/>
                      </a:ext>
                    </a:extLst>
                  </p:cNvPr>
                  <p:cNvSpPr txBox="1"/>
                  <p:nvPr/>
                </p:nvSpPr>
                <p:spPr>
                  <a:xfrm>
                    <a:off x="1630215" y="3060843"/>
                    <a:ext cx="278923" cy="2540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신규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C8228D3D-3628-F945-5CB2-8B70FBDEF270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804" y="3066136"/>
                    <a:ext cx="3086102" cy="24342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인간과 자연이 함께 살아야 하는 이유는 무엇일까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55E63370-9EAD-CE6E-9140-D23264A57366}"/>
                    </a:ext>
                  </a:extLst>
                </p:cNvPr>
                <p:cNvGrpSpPr/>
                <p:nvPr/>
              </p:nvGrpSpPr>
              <p:grpSpPr>
                <a:xfrm>
                  <a:off x="2048034" y="3132341"/>
                  <a:ext cx="2129224" cy="461214"/>
                  <a:chOff x="1411378" y="2891871"/>
                  <a:chExt cx="2129225" cy="591956"/>
                </a:xfrm>
              </p:grpSpPr>
              <p:sp>
                <p:nvSpPr>
                  <p:cNvPr id="68" name="사각형: 둥근 모서리 67">
                    <a:extLst>
                      <a:ext uri="{FF2B5EF4-FFF2-40B4-BE49-F238E27FC236}">
                        <a16:creationId xmlns:a16="http://schemas.microsoft.com/office/drawing/2014/main" id="{7819DAC7-2583-450D-F675-D67B531A6987}"/>
                      </a:ext>
                    </a:extLst>
                  </p:cNvPr>
                  <p:cNvSpPr/>
                  <p:nvPr/>
                </p:nvSpPr>
                <p:spPr>
                  <a:xfrm>
                    <a:off x="1411378" y="2891871"/>
                    <a:ext cx="716596" cy="591956"/>
                  </a:xfrm>
                  <a:prstGeom prst="roundRect">
                    <a:avLst>
                      <a:gd name="adj" fmla="val 9872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6C055E6B-9076-6737-886B-DF4CEE400BE5}"/>
                      </a:ext>
                    </a:extLst>
                  </p:cNvPr>
                  <p:cNvSpPr txBox="1"/>
                  <p:nvPr/>
                </p:nvSpPr>
                <p:spPr>
                  <a:xfrm>
                    <a:off x="1457091" y="3060842"/>
                    <a:ext cx="625171" cy="2540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유지</a:t>
                    </a:r>
                    <a:r>
                      <a:rPr lang="en-US" altLang="ko-KR" sz="1200" dirty="0"/>
                      <a:t>/</a:t>
                    </a:r>
                    <a:r>
                      <a:rPr lang="ko-KR" altLang="en-US" sz="1200" dirty="0"/>
                      <a:t>변경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15769A86-1234-D68B-46FF-72C083D70C61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804" y="3066136"/>
                    <a:ext cx="1322799" cy="24342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생명은 왜 소중할까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</p:grp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00746202-5272-25E9-71A3-79135576AA31}"/>
                  </a:ext>
                </a:extLst>
              </p:cNvPr>
              <p:cNvGrpSpPr/>
              <p:nvPr/>
            </p:nvGrpSpPr>
            <p:grpSpPr>
              <a:xfrm>
                <a:off x="431800" y="4845166"/>
                <a:ext cx="8280400" cy="1320684"/>
                <a:chOff x="431800" y="4845166"/>
                <a:chExt cx="8280400" cy="1320684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6C2AD250-AE6A-1BD6-D648-478C0E7A7B20}"/>
                    </a:ext>
                  </a:extLst>
                </p:cNvPr>
                <p:cNvSpPr/>
                <p:nvPr/>
              </p:nvSpPr>
              <p:spPr>
                <a:xfrm>
                  <a:off x="431800" y="4845166"/>
                  <a:ext cx="8280400" cy="1320683"/>
                </a:xfrm>
                <a:prstGeom prst="roundRect">
                  <a:avLst>
                    <a:gd name="adj" fmla="val 5788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4B5F6859-3DDA-43AA-217F-859D62AE84C3}"/>
                    </a:ext>
                  </a:extLst>
                </p:cNvPr>
                <p:cNvSpPr/>
                <p:nvPr/>
              </p:nvSpPr>
              <p:spPr>
                <a:xfrm>
                  <a:off x="513000" y="5153732"/>
                  <a:ext cx="8118000" cy="1012118"/>
                </a:xfrm>
                <a:prstGeom prst="roundRect">
                  <a:avLst>
                    <a:gd name="adj" fmla="val 757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E5125B3-4ACF-F7DA-058C-3CB411E3C991}"/>
                    </a:ext>
                  </a:extLst>
                </p:cNvPr>
                <p:cNvSpPr txBox="1"/>
                <p:nvPr/>
              </p:nvSpPr>
              <p:spPr>
                <a:xfrm>
                  <a:off x="3547681" y="4898758"/>
                  <a:ext cx="2048639" cy="2079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2015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ADD0502F-379A-73BA-335B-EB3D9C6B9D72}"/>
                    </a:ext>
                  </a:extLst>
                </p:cNvPr>
                <p:cNvGrpSpPr/>
                <p:nvPr/>
              </p:nvGrpSpPr>
              <p:grpSpPr>
                <a:xfrm>
                  <a:off x="583796" y="5867574"/>
                  <a:ext cx="7439972" cy="223651"/>
                  <a:chOff x="2048035" y="2626014"/>
                  <a:chExt cx="7439972" cy="223651"/>
                </a:xfrm>
              </p:grpSpPr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B1964933-F197-4A1A-A3F3-4BE8D62E7252}"/>
                      </a:ext>
                    </a:extLst>
                  </p:cNvPr>
                  <p:cNvSpPr/>
                  <p:nvPr/>
                </p:nvSpPr>
                <p:spPr>
                  <a:xfrm>
                    <a:off x="2048035" y="2626014"/>
                    <a:ext cx="716595" cy="223651"/>
                  </a:xfrm>
                  <a:prstGeom prst="roundRect">
                    <a:avLst>
                      <a:gd name="adj" fmla="val 18542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43D831B3-FE58-2F43-A329-B6BC09F44DB6}"/>
                      </a:ext>
                    </a:extLst>
                  </p:cNvPr>
                  <p:cNvSpPr txBox="1"/>
                  <p:nvPr/>
                </p:nvSpPr>
                <p:spPr>
                  <a:xfrm>
                    <a:off x="2093747" y="2645507"/>
                    <a:ext cx="62517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유지</a:t>
                    </a:r>
                    <a:r>
                      <a:rPr lang="en-US" altLang="ko-KR" sz="1200" dirty="0"/>
                      <a:t>/</a:t>
                    </a:r>
                    <a:r>
                      <a:rPr lang="ko-KR" altLang="en-US" sz="1200" dirty="0"/>
                      <a:t>변경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3E2253FC-C547-DB2A-ACBD-6C9024DE7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854460" y="2653087"/>
                    <a:ext cx="6633547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나는 올바르게 살아가고 있을까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윤리적 성찰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r>
                      <a:rPr lang="en-US" altLang="ko-KR" sz="1150" dirty="0"/>
                      <a:t> </a:t>
                    </a:r>
                    <a:r>
                      <a:rPr lang="en-US" altLang="ko-KR" sz="1150" dirty="0">
                        <a:sym typeface="나눔스퀘어라운드 Bold" panose="05000000000000000000" pitchFamily="2" charset="2"/>
                      </a:rPr>
                      <a:t>→ </a:t>
                    </a:r>
                    <a:r>
                      <a:rPr lang="ko-KR" altLang="en-US" sz="1150" dirty="0"/>
                      <a:t>자신의 생활을 반성하는 일은 왜 중요할까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(1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영역으로 이동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</p:grpSp>
            <p:cxnSp>
              <p:nvCxnSpPr>
                <p:cNvPr id="85" name="직선 연결선 84">
                  <a:extLst>
                    <a:ext uri="{FF2B5EF4-FFF2-40B4-BE49-F238E27FC236}">
                      <a16:creationId xmlns:a16="http://schemas.microsoft.com/office/drawing/2014/main" id="{5A5B1BD1-A62D-2B03-878E-A9434D74DE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40967" y="5845312"/>
                  <a:ext cx="7225183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86211753-169B-3BE5-2A16-095FAC70B9DB}"/>
                    </a:ext>
                  </a:extLst>
                </p:cNvPr>
                <p:cNvGrpSpPr/>
                <p:nvPr/>
              </p:nvGrpSpPr>
              <p:grpSpPr>
                <a:xfrm>
                  <a:off x="583796" y="5228357"/>
                  <a:ext cx="5062720" cy="594693"/>
                  <a:chOff x="2048035" y="4105054"/>
                  <a:chExt cx="5062720" cy="637590"/>
                </a:xfrm>
              </p:grpSpPr>
              <p:sp>
                <p:nvSpPr>
                  <p:cNvPr id="6" name="사각형: 둥근 모서리 5">
                    <a:extLst>
                      <a:ext uri="{FF2B5EF4-FFF2-40B4-BE49-F238E27FC236}">
                        <a16:creationId xmlns:a16="http://schemas.microsoft.com/office/drawing/2014/main" id="{062E0493-542E-EEF6-ED88-57F6595A80F7}"/>
                      </a:ext>
                    </a:extLst>
                  </p:cNvPr>
                  <p:cNvSpPr/>
                  <p:nvPr/>
                </p:nvSpPr>
                <p:spPr>
                  <a:xfrm>
                    <a:off x="2048035" y="4105054"/>
                    <a:ext cx="716596" cy="637590"/>
                  </a:xfrm>
                  <a:prstGeom prst="roundRect">
                    <a:avLst>
                      <a:gd name="adj" fmla="val 7291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E3263A3D-9B06-C6C0-0B36-5509EAA26798}"/>
                      </a:ext>
                    </a:extLst>
                  </p:cNvPr>
                  <p:cNvSpPr txBox="1"/>
                  <p:nvPr/>
                </p:nvSpPr>
                <p:spPr>
                  <a:xfrm>
                    <a:off x="2854462" y="4213488"/>
                    <a:ext cx="4256293" cy="4207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아름답게 살아가는 사람들의 모습은 어떠할까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아름다움에 대한 사랑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  <a:p>
                    <a:r>
                      <a:rPr lang="ko-KR" altLang="en-US" sz="1150" dirty="0"/>
                      <a:t>생명은 왜 소중할까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생명 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자연애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E70D7EEF-5F5A-A520-9259-55B2B103BDE0}"/>
                      </a:ext>
                    </a:extLst>
                  </p:cNvPr>
                  <p:cNvSpPr txBox="1"/>
                  <p:nvPr/>
                </p:nvSpPr>
                <p:spPr>
                  <a:xfrm>
                    <a:off x="2266872" y="4324855"/>
                    <a:ext cx="278923" cy="1979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삭제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8BF9338-0EE2-3FD5-C0EC-2480E1FF0D14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B7EFB7-4735-3EAC-E44C-59EDB84BAE9C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AA16B-6515-B01D-B38D-8161305BA8FC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CCDE6A-92E2-7EC4-8AFA-4D1A0E31F3C9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6773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34F0F8B6-0B96-185C-6BB3-454CAAFBCD0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6DD39E3A-65D2-2A95-83C9-3399B69D451A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3CCAD8D-1639-EACB-01FF-8DDA650ADFA4}"/>
                </a:ext>
              </a:extLst>
            </p:cNvPr>
            <p:cNvSpPr txBox="1"/>
            <p:nvPr/>
          </p:nvSpPr>
          <p:spPr>
            <a:xfrm>
              <a:off x="3913170" y="1369262"/>
              <a:ext cx="13176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자연과의 관계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D5F42E3-2C53-B3B7-33C9-3C928E89FEF5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39DF78-A8E6-705B-4B2B-EB82DF909284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566FB5-ECC2-1FBD-0721-4072835E84B8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35BE9C-34DC-441B-F679-45D4EC856963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F2D80A6-771E-8875-D6E6-FCBC8BEC28FE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B25130E-B154-378B-A99B-6AD50A0FC181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신규</a:t>
              </a: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BD06DCC0-7BD6-1C17-439B-6829256B1BF1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9599A0BE-758A-D939-238F-2EFFD9CA699A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00A9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86B2C7A1-3CBA-783D-9B41-B7776805CECB}"/>
                  </a:ext>
                </a:extLst>
              </p:cNvPr>
              <p:cNvGrpSpPr/>
              <p:nvPr/>
            </p:nvGrpSpPr>
            <p:grpSpPr>
              <a:xfrm>
                <a:off x="545199" y="2261824"/>
                <a:ext cx="8050936" cy="3785601"/>
                <a:chOff x="545199" y="2261824"/>
                <a:chExt cx="8050936" cy="3785601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4BAE9A9-CF6F-107E-6A22-24604984B03D}"/>
                    </a:ext>
                  </a:extLst>
                </p:cNvPr>
                <p:cNvSpPr txBox="1"/>
                <p:nvPr/>
              </p:nvSpPr>
              <p:spPr>
                <a:xfrm>
                  <a:off x="3547681" y="2261824"/>
                  <a:ext cx="204863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2022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3462BD12-872D-42C4-EDEA-7AE0697F95C5}"/>
                    </a:ext>
                  </a:extLst>
                </p:cNvPr>
                <p:cNvSpPr/>
                <p:nvPr/>
              </p:nvSpPr>
              <p:spPr>
                <a:xfrm>
                  <a:off x="1698695" y="2520472"/>
                  <a:ext cx="6897440" cy="3526953"/>
                </a:xfrm>
                <a:prstGeom prst="roundRect">
                  <a:avLst>
                    <a:gd name="adj" fmla="val 187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7" name="직선 연결선 6">
                  <a:extLst>
                    <a:ext uri="{FF2B5EF4-FFF2-40B4-BE49-F238E27FC236}">
                      <a16:creationId xmlns:a16="http://schemas.microsoft.com/office/drawing/2014/main" id="{FD2019E9-4CC8-481E-81B7-F09B98D0DB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199" y="3699236"/>
                  <a:ext cx="1058615" cy="0"/>
                </a:xfrm>
                <a:prstGeom prst="line">
                  <a:avLst/>
                </a:prstGeom>
                <a:ln w="15875">
                  <a:solidFill>
                    <a:srgbClr val="016F6A">
                      <a:alpha val="7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직선 연결선 7">
                  <a:extLst>
                    <a:ext uri="{FF2B5EF4-FFF2-40B4-BE49-F238E27FC236}">
                      <a16:creationId xmlns:a16="http://schemas.microsoft.com/office/drawing/2014/main" id="{6D31FBBD-A10C-3A88-A334-15C5479EC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199" y="5145660"/>
                  <a:ext cx="1058615" cy="0"/>
                </a:xfrm>
                <a:prstGeom prst="line">
                  <a:avLst/>
                </a:prstGeom>
                <a:ln w="15875">
                  <a:solidFill>
                    <a:srgbClr val="016F6A">
                      <a:alpha val="7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59C899A-5BED-715D-EB90-C1D4CD9C8916}"/>
                    </a:ext>
                  </a:extLst>
                </p:cNvPr>
                <p:cNvSpPr txBox="1"/>
                <p:nvPr/>
              </p:nvSpPr>
              <p:spPr>
                <a:xfrm>
                  <a:off x="747493" y="4314726"/>
                  <a:ext cx="65402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성취기준</a:t>
                  </a:r>
                </a:p>
              </p:txBody>
            </p: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48AC0357-C214-8A25-E353-8761CEAD955B}"/>
                    </a:ext>
                  </a:extLst>
                </p:cNvPr>
                <p:cNvGrpSpPr/>
                <p:nvPr/>
              </p:nvGrpSpPr>
              <p:grpSpPr>
                <a:xfrm>
                  <a:off x="1746250" y="3699236"/>
                  <a:ext cx="6802330" cy="1446424"/>
                  <a:chOff x="1746250" y="3699236"/>
                  <a:chExt cx="6802330" cy="1446424"/>
                </a:xfrm>
              </p:grpSpPr>
              <p:sp>
                <p:nvSpPr>
                  <p:cNvPr id="9" name="사각형: 둥근 모서리 8">
                    <a:extLst>
                      <a:ext uri="{FF2B5EF4-FFF2-40B4-BE49-F238E27FC236}">
                        <a16:creationId xmlns:a16="http://schemas.microsoft.com/office/drawing/2014/main" id="{BF294EAC-1788-7673-68F3-821437E30AE7}"/>
                      </a:ext>
                    </a:extLst>
                  </p:cNvPr>
                  <p:cNvSpPr/>
                  <p:nvPr/>
                </p:nvSpPr>
                <p:spPr>
                  <a:xfrm>
                    <a:off x="1746250" y="3699236"/>
                    <a:ext cx="6802330" cy="1446424"/>
                  </a:xfrm>
                  <a:prstGeom prst="roundRect">
                    <a:avLst>
                      <a:gd name="adj" fmla="val 5259"/>
                    </a:avLst>
                  </a:prstGeom>
                  <a:solidFill>
                    <a:schemeClr val="tx1">
                      <a:alpha val="6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EAB5174A-4873-2D71-2F9F-0641A9A4AC68}"/>
                      </a:ext>
                    </a:extLst>
                  </p:cNvPr>
                  <p:cNvGrpSpPr/>
                  <p:nvPr/>
                </p:nvGrpSpPr>
                <p:grpSpPr>
                  <a:xfrm>
                    <a:off x="1947504" y="3823292"/>
                    <a:ext cx="6259727" cy="1182923"/>
                    <a:chOff x="1947504" y="3819631"/>
                    <a:chExt cx="6259727" cy="1182923"/>
                  </a:xfrm>
                </p:grpSpPr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F7134F4E-AA5C-B043-564F-78B7A8DF36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7504" y="3819631"/>
                      <a:ext cx="6259727" cy="3539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marL="828000" indent="-1440000"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pPr marL="792000"/>
                      <a:r>
                        <a:rPr lang="en-US" altLang="ko-KR" sz="1150" dirty="0"/>
                        <a:t>[4</a:t>
                      </a:r>
                      <a:r>
                        <a:rPr lang="ko-KR" altLang="en-US" sz="1150" dirty="0"/>
                        <a:t>도</a:t>
                      </a:r>
                      <a:r>
                        <a:rPr lang="en-US" altLang="ko-KR" sz="1150" dirty="0"/>
                        <a:t>04-02] </a:t>
                      </a:r>
                      <a:r>
                        <a:rPr lang="ko-KR" altLang="en-US" sz="1150" dirty="0"/>
                        <a:t>인간과 자연이 함께 살아야 하는 이유를 이해하고 공생을 위한 구체적인 실천 계획을 세우며 </a:t>
                      </a:r>
                      <a:br>
                        <a:rPr lang="en-US" altLang="ko-KR" sz="1150" dirty="0"/>
                      </a:br>
                      <a:r>
                        <a:rPr lang="ko-KR" altLang="en-US" sz="1150" dirty="0"/>
                        <a:t>생태 감수성을 기른다</a:t>
                      </a:r>
                      <a:r>
                        <a:rPr lang="en-US" altLang="ko-KR" sz="1150" dirty="0"/>
                        <a:t>.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582C26E4-1687-299B-C8C5-AF39E7E22C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7504" y="4218732"/>
                      <a:ext cx="5721118" cy="3539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marL="828000" indent="-1440000"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pPr marL="792000"/>
                      <a:r>
                        <a:rPr lang="en-US" altLang="ko-KR" sz="1150" dirty="0"/>
                        <a:t>[6</a:t>
                      </a:r>
                      <a:r>
                        <a:rPr lang="ko-KR" altLang="en-US" sz="1150" dirty="0"/>
                        <a:t>도</a:t>
                      </a:r>
                      <a:r>
                        <a:rPr lang="en-US" altLang="ko-KR" sz="1150" dirty="0"/>
                        <a:t>04-01] </a:t>
                      </a:r>
                      <a:r>
                        <a:rPr lang="ko-KR" altLang="en-US" sz="1150" dirty="0"/>
                        <a:t>지구의 환경 위기 상황을 이해하고</a:t>
                      </a:r>
                      <a:r>
                        <a:rPr lang="en-US" altLang="ko-KR" sz="1150" dirty="0"/>
                        <a:t>, </a:t>
                      </a:r>
                      <a:r>
                        <a:rPr lang="ko-KR" altLang="en-US" sz="1150" dirty="0"/>
                        <a:t>이를 극복하기 위한 다양한 방안을 찾아 자신의 </a:t>
                      </a:r>
                      <a:br>
                        <a:rPr lang="en-US" altLang="ko-KR" sz="1150" dirty="0"/>
                      </a:br>
                      <a:r>
                        <a:rPr lang="ko-KR" altLang="en-US" sz="1150" dirty="0"/>
                        <a:t>일상에서 실천하고자 노력한다</a:t>
                      </a:r>
                      <a:r>
                        <a:rPr lang="en-US" altLang="ko-KR" sz="1150" dirty="0"/>
                        <a:t>.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CD4CD97A-ADFE-F9FB-135A-538770B15B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7504" y="4648611"/>
                      <a:ext cx="5916684" cy="3539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marL="828000" indent="-1440000"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pPr marL="792000"/>
                      <a:r>
                        <a:rPr lang="en-US" altLang="ko-KR" sz="1150" dirty="0"/>
                        <a:t>[6</a:t>
                      </a:r>
                      <a:r>
                        <a:rPr lang="ko-KR" altLang="en-US" sz="1150" dirty="0"/>
                        <a:t>도</a:t>
                      </a:r>
                      <a:r>
                        <a:rPr lang="en-US" altLang="ko-KR" sz="1150" dirty="0"/>
                        <a:t>04-02] </a:t>
                      </a:r>
                      <a:r>
                        <a:rPr lang="ko-KR" altLang="en-US" sz="1150" dirty="0"/>
                        <a:t>지속가능한 삶의 의미를 탐구하고 미래 세대에 대한 책임을 강화하여 자연의 다양성을 </a:t>
                      </a:r>
                      <a:br>
                        <a:rPr lang="en-US" altLang="ko-KR" sz="1150" dirty="0"/>
                      </a:br>
                      <a:r>
                        <a:rPr lang="ko-KR" altLang="en-US" sz="1150" dirty="0"/>
                        <a:t>존중하고 생산성을 유지할 수 있는 미래를 위한 실천 방안을 찾는다</a:t>
                      </a:r>
                      <a:r>
                        <a:rPr lang="en-US" altLang="ko-KR" sz="1150" dirty="0"/>
                        <a:t>.</a:t>
                      </a:r>
                      <a:endParaRPr lang="ko-KR" altLang="en-US" sz="1150" dirty="0"/>
                    </a:p>
                  </p:txBody>
                </p:sp>
              </p:grpSp>
            </p:grpSp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4B59CA4B-68DD-D4A9-33EF-62C6A7AED9B0}"/>
                    </a:ext>
                  </a:extLst>
                </p:cNvPr>
                <p:cNvGrpSpPr/>
                <p:nvPr/>
              </p:nvGrpSpPr>
              <p:grpSpPr>
                <a:xfrm>
                  <a:off x="910999" y="5292613"/>
                  <a:ext cx="4726574" cy="607859"/>
                  <a:chOff x="910999" y="5179017"/>
                  <a:chExt cx="4726574" cy="607859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18124F2-FD69-343C-DDB2-2D79C65A1FC3}"/>
                      </a:ext>
                    </a:extLst>
                  </p:cNvPr>
                  <p:cNvSpPr txBox="1"/>
                  <p:nvPr/>
                </p:nvSpPr>
                <p:spPr>
                  <a:xfrm>
                    <a:off x="910999" y="5375224"/>
                    <a:ext cx="32701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/>
                      <a:t>특징</a:t>
                    </a:r>
                    <a:endParaRPr lang="ko-KR" altLang="en-US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C045C15-FB05-B6A9-559A-D26314A079C2}"/>
                      </a:ext>
                    </a:extLst>
                  </p:cNvPr>
                  <p:cNvSpPr txBox="1"/>
                  <p:nvPr/>
                </p:nvSpPr>
                <p:spPr>
                  <a:xfrm>
                    <a:off x="1886546" y="5179017"/>
                    <a:ext cx="3751027" cy="607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88900" indent="-88900">
                      <a:spcAft>
                        <a:spcPts val="300"/>
                      </a:spcAft>
                      <a:buClr>
                        <a:srgbClr val="00A99D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50" dirty="0"/>
                      <a:t>환경윤리의 강조</a:t>
                    </a:r>
                  </a:p>
                  <a:p>
                    <a:pPr marL="88900" indent="-88900">
                      <a:spcAft>
                        <a:spcPts val="300"/>
                      </a:spcAft>
                      <a:buClr>
                        <a:srgbClr val="00A99D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50" dirty="0"/>
                      <a:t>일상의 맥락에서 환경을 보존하기 위한 다양한 실천 방안 강구</a:t>
                    </a:r>
                  </a:p>
                  <a:p>
                    <a:pPr marL="88900" indent="-88900">
                      <a:spcAft>
                        <a:spcPts val="300"/>
                      </a:spcAft>
                      <a:buClr>
                        <a:srgbClr val="00A99D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50" dirty="0"/>
                      <a:t>미래세대에 대한 책임 강조</a:t>
                    </a:r>
                  </a:p>
                </p:txBody>
              </p:sp>
            </p:grp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8ECA330-AC27-A6BB-9E61-CDD2364236D5}"/>
                    </a:ext>
                  </a:extLst>
                </p:cNvPr>
                <p:cNvSpPr txBox="1"/>
                <p:nvPr/>
              </p:nvSpPr>
              <p:spPr>
                <a:xfrm>
                  <a:off x="661733" y="2678967"/>
                  <a:ext cx="825547" cy="8617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내용요소</a:t>
                  </a:r>
                </a:p>
                <a:p>
                  <a:pPr algn="ctr"/>
                  <a:r>
                    <a:rPr lang="en-US" altLang="ko-KR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(2015)</a:t>
                  </a:r>
                  <a:r>
                    <a:rPr lang="en-US" altLang="ko-KR" sz="1400" dirty="0"/>
                    <a:t>/ </a:t>
                  </a:r>
                </a:p>
                <a:p>
                  <a:pPr algn="ctr"/>
                  <a:r>
                    <a:rPr lang="ko-KR" altLang="en-US" sz="1400" dirty="0"/>
                    <a:t>지식</a:t>
                  </a:r>
                  <a:r>
                    <a:rPr lang="en-US" altLang="ko-KR" sz="1400" dirty="0"/>
                    <a:t> · </a:t>
                  </a:r>
                  <a:r>
                    <a:rPr lang="ko-KR" altLang="en-US" sz="1400" dirty="0"/>
                    <a:t>이해</a:t>
                  </a:r>
                </a:p>
                <a:p>
                  <a:pPr algn="ctr"/>
                  <a:r>
                    <a:rPr lang="en-US" altLang="ko-KR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(2022)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0F970286-A23F-F1FB-73C3-2C05E58475ED}"/>
                    </a:ext>
                  </a:extLst>
                </p:cNvPr>
                <p:cNvGrpSpPr/>
                <p:nvPr/>
              </p:nvGrpSpPr>
              <p:grpSpPr>
                <a:xfrm>
                  <a:off x="1800820" y="2743198"/>
                  <a:ext cx="3215112" cy="733318"/>
                  <a:chOff x="1886546" y="2866141"/>
                  <a:chExt cx="3215112" cy="733318"/>
                </a:xfrm>
              </p:grpSpPr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CAEDF1C9-B6C3-9256-4925-E1755E00A79A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2866141"/>
                    <a:ext cx="3215112" cy="176972"/>
                    <a:chOff x="599605" y="4053137"/>
                    <a:chExt cx="3699023" cy="203607"/>
                  </a:xfrm>
                </p:grpSpPr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C9E91E92-F17B-BDE8-65FF-0D75B82033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37"/>
                      <a:ext cx="3445102" cy="20360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인간과 자연이 함께 살아야 하는 이유는 무엇일까</a:t>
                      </a:r>
                      <a:r>
                        <a:rPr lang="en-US" altLang="ko-KR" sz="1150" dirty="0"/>
                        <a:t>?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16C4855A-862E-830F-2F34-C98FA49757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00A9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98F38070-5B8A-B77A-DDCC-DF40CAF81D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138E8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6" name="자유형: 도형 25">
                      <a:extLst>
                        <a:ext uri="{FF2B5EF4-FFF2-40B4-BE49-F238E27FC236}">
                          <a16:creationId xmlns:a16="http://schemas.microsoft.com/office/drawing/2014/main" id="{E23DFCCA-98EF-A4EF-4F8E-73E7BC4763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D1BCE2D8-061B-EBD8-63A8-4C79A322409B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3144314"/>
                    <a:ext cx="3043591" cy="176972"/>
                    <a:chOff x="599605" y="4053137"/>
                    <a:chExt cx="3501687" cy="203607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8B6DE562-B798-375D-2FAD-1F50163060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37"/>
                      <a:ext cx="3247766" cy="20360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환경위기를 극복하기 위해 어떻게 해야 하는가</a:t>
                      </a:r>
                      <a:r>
                        <a:rPr lang="en-US" altLang="ko-KR" sz="1150" dirty="0"/>
                        <a:t>?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A62ACA7D-88FB-E951-E7F4-A84BB07E43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00A9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559D3673-DCD9-C383-8CC9-F38888D17D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138E8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0" name="자유형: 도형 39">
                      <a:extLst>
                        <a:ext uri="{FF2B5EF4-FFF2-40B4-BE49-F238E27FC236}">
                          <a16:creationId xmlns:a16="http://schemas.microsoft.com/office/drawing/2014/main" id="{A531F0FF-752B-117D-4884-50577F1E3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A5B548B5-F9FA-22D1-34FC-9B5657280003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3422487"/>
                    <a:ext cx="1990418" cy="176972"/>
                    <a:chOff x="599605" y="4053137"/>
                    <a:chExt cx="2289997" cy="203607"/>
                  </a:xfrm>
                </p:grpSpPr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0C34EB1C-DCD0-FC19-4659-D5F2084839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37"/>
                      <a:ext cx="2036076" cy="20360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지속가능한 삶이란 무엇일까</a:t>
                      </a:r>
                      <a:r>
                        <a:rPr lang="en-US" altLang="ko-KR" sz="1150" dirty="0"/>
                        <a:t>?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68F22201-B2AB-05B8-D5B5-11012E591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00A99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AAF0235D-D8A9-2263-2C7F-5D5A0D34EC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138E8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C49B1CE2-D97C-3B3A-4D8D-AFBEB42B35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BA9A7D30-7B76-5066-B7B9-692457F09E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rgbClr val="016F6A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380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그룹 64">
            <a:extLst>
              <a:ext uri="{FF2B5EF4-FFF2-40B4-BE49-F238E27FC236}">
                <a16:creationId xmlns:a16="http://schemas.microsoft.com/office/drawing/2014/main" id="{F313E2BB-FF65-8CBC-1681-485CE563ED04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600F6E0C-683F-3BB8-620D-06DE331B67AD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62FB4EB-45CF-B4F3-77E1-F2449CD50250}"/>
                </a:ext>
              </a:extLst>
            </p:cNvPr>
            <p:cNvSpPr txBox="1"/>
            <p:nvPr/>
          </p:nvSpPr>
          <p:spPr>
            <a:xfrm>
              <a:off x="3913170" y="1369262"/>
              <a:ext cx="13176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자연과의 관계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69978DF-964C-9F6C-7E3E-39BA2380E11C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22058A1-83D1-DE08-D592-75DBE2ACF692}"/>
                </a:ext>
              </a:extLst>
            </p:cNvPr>
            <p:cNvSpPr txBox="1"/>
            <p:nvPr/>
          </p:nvSpPr>
          <p:spPr>
            <a:xfrm>
              <a:off x="4386051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9405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ko-KR" altLang="en-US" dirty="0"/>
                <a:t>삭제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EABE8B02-950E-5AB2-6483-3E42CBA7F903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1FD4A13C-D766-1698-EEEA-443DF6FA5F69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2398C3-276F-C219-9FCC-725985B4E37A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82868BD6-F5A1-09DE-457E-D59D92A1DD11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80669E0D-F3E5-8CBC-C8C0-71B53B4AFE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63FEC9-3496-7DB5-A5FD-309AD97DE4F0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093A9875-08AC-9B17-0696-2783869BFF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78E6D352-049D-46C1-3E47-AD1BC54B0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ED79C3-391C-C89E-7761-CB03FBE19A72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FAF898F9-CCC1-E7AA-5A03-CE88644D2B8A}"/>
                  </a:ext>
                </a:extLst>
              </p:cNvPr>
              <p:cNvGrpSpPr/>
              <p:nvPr/>
            </p:nvGrpSpPr>
            <p:grpSpPr>
              <a:xfrm>
                <a:off x="1800820" y="3006782"/>
                <a:ext cx="3006722" cy="783326"/>
                <a:chOff x="1800820" y="3034361"/>
                <a:chExt cx="3006722" cy="78332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8D89A712-B3A9-FC8A-80B5-87F61F3C104F}"/>
                    </a:ext>
                  </a:extLst>
                </p:cNvPr>
                <p:cNvGrpSpPr/>
                <p:nvPr/>
              </p:nvGrpSpPr>
              <p:grpSpPr>
                <a:xfrm>
                  <a:off x="1800820" y="3034361"/>
                  <a:ext cx="3006722" cy="353943"/>
                  <a:chOff x="599605" y="4048708"/>
                  <a:chExt cx="3459267" cy="407213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9BBB54D4-F073-2873-832D-C8C33453AD71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48708"/>
                    <a:ext cx="3205346" cy="40721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아름답게 살아가는 사람들의 모습은 어떠할까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아름다움에 대한 사랑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7D49E097-1E09-DC6A-81AF-86CE5A2165A0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802995F7-72A5-6BB7-1B54-966A36C77B1C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EF04407C-8715-AEC0-7A78-F284D6B5043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82D59A33-9F54-75FD-0915-5737A877168B}"/>
                    </a:ext>
                  </a:extLst>
                </p:cNvPr>
                <p:cNvGrpSpPr/>
                <p:nvPr/>
              </p:nvGrpSpPr>
              <p:grpSpPr>
                <a:xfrm>
                  <a:off x="1800820" y="3463744"/>
                  <a:ext cx="2945807" cy="353943"/>
                  <a:chOff x="599605" y="4053543"/>
                  <a:chExt cx="3389184" cy="407213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3351FD4-BC90-164E-4C64-D8893A61EA1C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3543"/>
                    <a:ext cx="3135264" cy="40721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어려움을 겪을 때 긍정적 태도가 왜 필요할까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자아 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긍정적 태도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AF65AB8A-737C-F8C8-2442-FAF00ED1B076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1E38CE61-1C71-03D8-9D38-C26E8D0780E4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8E7626EB-0926-84E1-14F7-8A1DCAA434A3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1F11B976-4FD6-2674-4D5F-CBB6B2BAE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사각형: 둥근 위쪽 모서리 1">
                <a:extLst>
                  <a:ext uri="{FF2B5EF4-FFF2-40B4-BE49-F238E27FC236}">
                    <a16:creationId xmlns:a16="http://schemas.microsoft.com/office/drawing/2014/main" id="{2397D437-BAD1-4293-23C4-B1A1F12DFD90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696C914-D746-CD76-CF0D-BA4BE7EE5C51}"/>
                  </a:ext>
                </a:extLst>
              </p:cNvPr>
              <p:cNvSpPr txBox="1"/>
              <p:nvPr/>
            </p:nvSpPr>
            <p:spPr>
              <a:xfrm>
                <a:off x="910999" y="5012822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1FA9CDF-BD2D-BFC0-8831-5D1E2BAEADF7}"/>
                  </a:ext>
                </a:extLst>
              </p:cNvPr>
              <p:cNvSpPr txBox="1"/>
              <p:nvPr/>
            </p:nvSpPr>
            <p:spPr>
              <a:xfrm>
                <a:off x="1886546" y="4943574"/>
                <a:ext cx="5219378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영역명 변경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(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자연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초월과의 관계 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  <a:sym typeface="나눔스퀘어라운드 Bold" panose="05000000000000000000" pitchFamily="2" charset="2"/>
                  </a:rPr>
                  <a:t>→ 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자연과의 관계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) </a:t>
                </a:r>
                <a:r>
                  <a:rPr lang="ko-KR" altLang="en-US" sz="1150" dirty="0"/>
                  <a:t>으로 인해 아름다움에 대한 사랑</a:t>
                </a:r>
                <a:r>
                  <a:rPr lang="en-US" altLang="ko-KR" sz="1150" dirty="0"/>
                  <a:t>, </a:t>
                </a:r>
                <a:br>
                  <a:rPr lang="en-US" altLang="ko-KR" sz="1150" dirty="0"/>
                </a:br>
                <a:r>
                  <a:rPr lang="ko-KR" altLang="en-US" sz="1150" dirty="0"/>
                  <a:t>긍정적 태도 등이 삭제되거나 </a:t>
                </a:r>
                <a:r>
                  <a:rPr lang="en-US" altLang="ko-KR" sz="1150" dirty="0"/>
                  <a:t>1</a:t>
                </a:r>
                <a:r>
                  <a:rPr lang="ko-KR" altLang="en-US" sz="1150" dirty="0"/>
                  <a:t>영역 내용에 일부 포함</a:t>
                </a:r>
              </a:p>
            </p:txBody>
          </p: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538D9379-681A-88C0-0AFB-7E2E0621F6BA}"/>
                  </a:ext>
                </a:extLst>
              </p:cNvPr>
              <p:cNvGrpSpPr/>
              <p:nvPr/>
            </p:nvGrpSpPr>
            <p:grpSpPr>
              <a:xfrm>
                <a:off x="6258590" y="3139055"/>
                <a:ext cx="1226367" cy="534171"/>
                <a:chOff x="6258590" y="3139055"/>
                <a:chExt cx="1226367" cy="534171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ACA25184-0272-1C32-C793-A04FCB51EF12}"/>
                    </a:ext>
                  </a:extLst>
                </p:cNvPr>
                <p:cNvSpPr/>
                <p:nvPr/>
              </p:nvSpPr>
              <p:spPr>
                <a:xfrm>
                  <a:off x="6258590" y="3139055"/>
                  <a:ext cx="1226367" cy="534171"/>
                </a:xfrm>
                <a:prstGeom prst="roundRect">
                  <a:avLst>
                    <a:gd name="adj" fmla="val 14153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9D81536-E719-E287-780F-CC59526B0308}"/>
                    </a:ext>
                  </a:extLst>
                </p:cNvPr>
                <p:cNvSpPr txBox="1"/>
                <p:nvPr/>
              </p:nvSpPr>
              <p:spPr>
                <a:xfrm>
                  <a:off x="6685825" y="3283030"/>
                  <a:ext cx="37189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/>
                    <a:t>삭제</a:t>
                  </a:r>
                  <a:endParaRPr lang="ko-KR" altLang="en-US" sz="16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4F934D-83B7-B504-BAE5-6109C3A27BB3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A398C5-FB6B-1E75-FB9B-B631C867C442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D646B6-DCAB-CC41-CFB5-42A1D4125CA6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B31F9F2-C029-05ED-0DF1-9067353AEBA1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68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그룹 78">
            <a:extLst>
              <a:ext uri="{FF2B5EF4-FFF2-40B4-BE49-F238E27FC236}">
                <a16:creationId xmlns:a16="http://schemas.microsoft.com/office/drawing/2014/main" id="{C6DDF799-D757-1E5A-49C7-EA01A3C2252C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3154156" y="1296452"/>
            <a:chExt cx="2835688" cy="422619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C3F6B095-39CF-6CE6-2425-71F2C44A2B2B}"/>
                </a:ext>
              </a:extLst>
            </p:cNvPr>
            <p:cNvSpPr/>
            <p:nvPr/>
          </p:nvSpPr>
          <p:spPr>
            <a:xfrm>
              <a:off x="3154156" y="1296452"/>
              <a:ext cx="2835688" cy="422619"/>
            </a:xfrm>
            <a:prstGeom prst="roundRect">
              <a:avLst>
                <a:gd name="adj" fmla="val 50000"/>
              </a:avLst>
            </a:prstGeom>
            <a:solidFill>
              <a:srgbClr val="00A99D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DFA838F-CA4D-B9AF-B42D-DF3E3D8E7335}"/>
                </a:ext>
              </a:extLst>
            </p:cNvPr>
            <p:cNvSpPr txBox="1"/>
            <p:nvPr/>
          </p:nvSpPr>
          <p:spPr>
            <a:xfrm>
              <a:off x="3913170" y="1369262"/>
              <a:ext cx="13176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dirty="0"/>
                <a:t>자연과의 관계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0E38141-5708-9690-6CC1-A8682C687A0C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D9F93AF-5789-AD6B-C031-AFDF8EC9478B}"/>
                </a:ext>
              </a:extLst>
            </p:cNvPr>
            <p:cNvSpPr txBox="1"/>
            <p:nvPr/>
          </p:nvSpPr>
          <p:spPr>
            <a:xfrm>
              <a:off x="4156024" y="1867778"/>
              <a:ext cx="83195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316F3BC-836F-5417-E2E8-7E59485F6E24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C5A82BBA-7773-3437-B4FB-72D5B61BF4E3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rgbClr val="019E9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0108A21-AD6A-0D4F-52DD-7EAF272DA4A8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F925BAFC-91EF-0952-5911-68874EA93C00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82A1E886-4E4E-2417-7B9B-0E60D97A7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2F2BDF-A302-6DDD-C71B-6E9412521D60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69090A8D-7F9F-0372-4BDE-9957783E2B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CE28296F-5782-1671-77E2-2F9C5F61F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92B6D866-04D5-926B-E113-6994114123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DBBFE6-A227-F0DC-425E-6644FB1F19B1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86E28051-CB31-D9FB-42B3-B53FCB1C0F8B}"/>
                  </a:ext>
                </a:extLst>
              </p:cNvPr>
              <p:cNvGrpSpPr/>
              <p:nvPr/>
            </p:nvGrpSpPr>
            <p:grpSpPr>
              <a:xfrm>
                <a:off x="5249539" y="3102962"/>
                <a:ext cx="2774287" cy="602506"/>
                <a:chOff x="5249539" y="3102962"/>
                <a:chExt cx="2774287" cy="60250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C09BE619-9785-9303-EBBD-944DB01AFC6E}"/>
                    </a:ext>
                  </a:extLst>
                </p:cNvPr>
                <p:cNvGrpSpPr/>
                <p:nvPr/>
              </p:nvGrpSpPr>
              <p:grpSpPr>
                <a:xfrm>
                  <a:off x="5249539" y="3102962"/>
                  <a:ext cx="2774287" cy="353943"/>
                  <a:chOff x="599605" y="4057571"/>
                  <a:chExt cx="3191846" cy="407217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EE1CF00-DC9D-8419-35A0-BC2BEDD3A4DA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937925" cy="40721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자신의 생활을 반성하는 일은 왜 중요할까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(1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영역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2957EAE5-8D14-C154-BFDF-14685BF9E01C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623E4E1D-F821-F125-9B3D-6CA0D189214E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C7C5E79B-38CA-9E10-F2B3-8FF894B0C52B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FFA31A98-A7F4-F49B-6EE7-639C03F3D04F}"/>
                    </a:ext>
                  </a:extLst>
                </p:cNvPr>
                <p:cNvGrpSpPr/>
                <p:nvPr/>
              </p:nvGrpSpPr>
              <p:grpSpPr>
                <a:xfrm>
                  <a:off x="5249539" y="3528496"/>
                  <a:ext cx="1451808" cy="176972"/>
                  <a:chOff x="599605" y="4053145"/>
                  <a:chExt cx="1670321" cy="203609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1451662-3BCD-B134-E67A-66242F1BBE4D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3145"/>
                    <a:ext cx="1416401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생명은 왜 소중할까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FC400098-F3D5-4862-FB81-BBC94BD002A6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00A99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BA5D3EF9-51CF-E532-D8AB-370CC6461EF9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138E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129324F3-5B1E-C615-1D4A-B99BD6546956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A7ED8EDA-BD3E-96C3-C952-91A5E2D47F62}"/>
                  </a:ext>
                </a:extLst>
              </p:cNvPr>
              <p:cNvGrpSpPr/>
              <p:nvPr/>
            </p:nvGrpSpPr>
            <p:grpSpPr>
              <a:xfrm>
                <a:off x="1800820" y="3095267"/>
                <a:ext cx="2594750" cy="610202"/>
                <a:chOff x="1800820" y="3034360"/>
                <a:chExt cx="2594750" cy="610202"/>
              </a:xfrm>
            </p:grpSpPr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C3D23209-CD84-D7AF-D692-71FE0C30FFAE}"/>
                    </a:ext>
                  </a:extLst>
                </p:cNvPr>
                <p:cNvGrpSpPr/>
                <p:nvPr/>
              </p:nvGrpSpPr>
              <p:grpSpPr>
                <a:xfrm>
                  <a:off x="1800820" y="3034360"/>
                  <a:ext cx="2161940" cy="353943"/>
                  <a:chOff x="599605" y="4048707"/>
                  <a:chExt cx="2487336" cy="407215"/>
                </a:xfrm>
              </p:grpSpPr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C0381C87-476D-457C-7E99-FE64ECC7AB53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48707"/>
                    <a:ext cx="2233415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나는 올바르게 살아가고 있을까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윤리적 성찰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)(4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영역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8A537B68-F998-B829-DBCF-3458F82E466B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7FA7BE02-4A18-9957-5E14-77B59BBCC089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3F7D1A54-98D4-E3C3-785B-5B18FA9E4B3C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D692F26C-A46A-3B94-CBD7-4AA177FE9789}"/>
                    </a:ext>
                  </a:extLst>
                </p:cNvPr>
                <p:cNvGrpSpPr/>
                <p:nvPr/>
              </p:nvGrpSpPr>
              <p:grpSpPr>
                <a:xfrm>
                  <a:off x="1800820" y="3467590"/>
                  <a:ext cx="2594750" cy="176972"/>
                  <a:chOff x="1886545" y="3419965"/>
                  <a:chExt cx="2594750" cy="176972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D48E5876-FD02-A6E5-A5DD-1A0A4311FA08}"/>
                      </a:ext>
                    </a:extLst>
                  </p:cNvPr>
                  <p:cNvSpPr txBox="1"/>
                  <p:nvPr/>
                </p:nvSpPr>
                <p:spPr>
                  <a:xfrm>
                    <a:off x="2107247" y="3419965"/>
                    <a:ext cx="2374048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생명은 왜 소중할까</a:t>
                    </a:r>
                    <a:r>
                      <a:rPr lang="en-US" altLang="ko-KR" sz="1150" dirty="0"/>
                      <a:t>?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생명 존중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, 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자연애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  <a:endParaRPr lang="ko-KR" altLang="en-US" sz="1150" dirty="0"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endParaRPr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7D00E8C7-393B-730B-516D-516CE6F8F8D5}"/>
                      </a:ext>
                    </a:extLst>
                  </p:cNvPr>
                  <p:cNvSpPr/>
                  <p:nvPr/>
                </p:nvSpPr>
                <p:spPr>
                  <a:xfrm>
                    <a:off x="1886545" y="3427022"/>
                    <a:ext cx="154457" cy="154457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DEF972FD-39FA-1A97-61B8-FB6260268AD3}"/>
                      </a:ext>
                    </a:extLst>
                  </p:cNvPr>
                  <p:cNvSpPr/>
                  <p:nvPr/>
                </p:nvSpPr>
                <p:spPr>
                  <a:xfrm>
                    <a:off x="1951640" y="3479227"/>
                    <a:ext cx="88760" cy="96495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D7BE7CE0-A1AF-6EF2-3E55-9E14EE6A9152}"/>
                      </a:ext>
                    </a:extLst>
                  </p:cNvPr>
                  <p:cNvSpPr/>
                  <p:nvPr/>
                </p:nvSpPr>
                <p:spPr>
                  <a:xfrm>
                    <a:off x="1921270" y="3474080"/>
                    <a:ext cx="85007" cy="60340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t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AF548DAB-3F88-EF2D-0BB7-FF7C6572A187}"/>
                  </a:ext>
                </a:extLst>
              </p:cNvPr>
              <p:cNvSpPr/>
              <p:nvPr/>
            </p:nvSpPr>
            <p:spPr>
              <a:xfrm rot="10800000">
                <a:off x="1746250" y="4288144"/>
                <a:ext cx="6802330" cy="1716492"/>
              </a:xfrm>
              <a:prstGeom prst="round2SameRect">
                <a:avLst>
                  <a:gd name="adj1" fmla="val 4094"/>
                  <a:gd name="adj2" fmla="val 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57703C-FD76-ABE0-C24A-70213E4CD25F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F185D0-B2A2-D348-5A33-F03045BE1A4C}"/>
                  </a:ext>
                </a:extLst>
              </p:cNvPr>
              <p:cNvSpPr txBox="1"/>
              <p:nvPr/>
            </p:nvSpPr>
            <p:spPr>
              <a:xfrm>
                <a:off x="1886546" y="4924337"/>
                <a:ext cx="6134693" cy="3924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88900" indent="-88900">
                  <a:spcAft>
                    <a:spcPts val="300"/>
                  </a:spcAft>
                  <a:buClr>
                    <a:srgbClr val="00A99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영역명 변경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(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자연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초월과의 관계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 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  <a:sym typeface="나눔스퀘어라운드 Bold" panose="05000000000000000000" pitchFamily="2" charset="2"/>
                  </a:rPr>
                  <a:t>→ </a:t>
                </a:r>
                <a:r>
                  <a:rPr lang="ko-KR" altLang="en-US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자연과의 관계</a:t>
                </a:r>
                <a:r>
                  <a:rPr lang="en-US" altLang="ko-KR" sz="1150" dirty="0"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rPr>
                  <a:t>) </a:t>
                </a:r>
                <a:r>
                  <a:rPr lang="ko-KR" altLang="en-US" sz="1150" dirty="0"/>
                  <a:t>과 함께 윤리적 성찰 관련 내용이 </a:t>
                </a:r>
                <a:r>
                  <a:rPr lang="en-US" altLang="ko-KR" sz="1150" dirty="0"/>
                  <a:t>1</a:t>
                </a:r>
                <a:r>
                  <a:rPr lang="ko-KR" altLang="en-US" sz="1150" dirty="0"/>
                  <a:t>영역으로 이동</a:t>
                </a:r>
              </a:p>
              <a:p>
                <a:r>
                  <a:rPr lang="ko-KR" altLang="en-US" sz="1150" dirty="0"/>
                  <a:t>생명의 소중함 강조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36BCEAB-D3E6-D94D-6934-5EEFAE9E7D21}"/>
              </a:ext>
            </a:extLst>
          </p:cNvPr>
          <p:cNvGrpSpPr/>
          <p:nvPr/>
        </p:nvGrpSpPr>
        <p:grpSpPr>
          <a:xfrm>
            <a:off x="290322" y="297020"/>
            <a:ext cx="3379890" cy="655115"/>
            <a:chOff x="290322" y="297020"/>
            <a:chExt cx="3379890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E5D7AF-6EAE-7DFB-2ED8-4DCE9EF8483C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44D35D-DEE8-B5F1-BB62-C63582BF4E9B}"/>
                </a:ext>
              </a:extLst>
            </p:cNvPr>
            <p:cNvSpPr txBox="1"/>
            <p:nvPr/>
          </p:nvSpPr>
          <p:spPr>
            <a:xfrm>
              <a:off x="1033272" y="297020"/>
              <a:ext cx="26369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Ⅳ.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초등학교 도덕과 내용 체계 및 성취기준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AAB0DB-70D7-3345-11C5-CDB9FCE7825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A4B2200-C683-82AD-6AAC-75F5B5325FA1}"/>
              </a:ext>
            </a:extLst>
          </p:cNvPr>
          <p:cNvGrpSpPr/>
          <p:nvPr/>
        </p:nvGrpSpPr>
        <p:grpSpPr>
          <a:xfrm>
            <a:off x="1088674" y="1650293"/>
            <a:ext cx="4929235" cy="2417006"/>
            <a:chOff x="1101374" y="1650293"/>
            <a:chExt cx="4929235" cy="241700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8524A25-CBC8-3B0D-4646-CF345C489C51}"/>
                </a:ext>
              </a:extLst>
            </p:cNvPr>
            <p:cNvSpPr txBox="1"/>
            <p:nvPr/>
          </p:nvSpPr>
          <p:spPr>
            <a:xfrm>
              <a:off x="1101374" y="2405306"/>
              <a:ext cx="4929235" cy="166199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28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l"/>
              <a:r>
                <a:rPr lang="ko-KR" altLang="en-US" sz="5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도덕과 내용 체계 </a:t>
              </a:r>
              <a:endPara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l"/>
              <a:r>
                <a:rPr lang="ko-KR" altLang="en-US" sz="5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및 성취기준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02843B8-3286-0456-48C4-4F6165BB7B55}"/>
                </a:ext>
              </a:extLst>
            </p:cNvPr>
            <p:cNvGrpSpPr/>
            <p:nvPr/>
          </p:nvGrpSpPr>
          <p:grpSpPr>
            <a:xfrm>
              <a:off x="1101374" y="1650293"/>
              <a:ext cx="1921708" cy="546698"/>
              <a:chOff x="671178" y="2198796"/>
              <a:chExt cx="1210433" cy="34435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CADB1FCE-6C49-3EC6-3BF0-43DEAC8FFEA8}"/>
                  </a:ext>
                </a:extLst>
              </p:cNvPr>
              <p:cNvSpPr/>
              <p:nvPr/>
            </p:nvSpPr>
            <p:spPr>
              <a:xfrm>
                <a:off x="671178" y="2198796"/>
                <a:ext cx="1210433" cy="344350"/>
              </a:xfrm>
              <a:prstGeom prst="roundRect">
                <a:avLst>
                  <a:gd name="adj" fmla="val 50000"/>
                </a:avLst>
              </a:prstGeom>
              <a:solidFill>
                <a:srgbClr val="398FDB"/>
              </a:solidFill>
              <a:ln w="47625">
                <a:solidFill>
                  <a:schemeClr val="bg1"/>
                </a:solidFill>
              </a:ln>
              <a:effectLst>
                <a:outerShdw dist="50800" dir="5400000" algn="t" rotWithShape="0">
                  <a:srgbClr val="016F6A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DB7AFE-0444-6324-C34C-7DB26B0BE6CD}"/>
                  </a:ext>
                </a:extLst>
              </p:cNvPr>
              <p:cNvSpPr txBox="1"/>
              <p:nvPr/>
            </p:nvSpPr>
            <p:spPr>
              <a:xfrm>
                <a:off x="967430" y="2243268"/>
                <a:ext cx="617930" cy="2714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r>
                  <a:rPr lang="ko-KR" altLang="en-US" sz="2800" dirty="0">
                    <a:solidFill>
                      <a:schemeClr val="bg1"/>
                    </a:solidFill>
                  </a:rPr>
                  <a:t>중학교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391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2402109B-5F44-B8AF-7DF3-9CDD743D5B9E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3005A0C-27F6-6BFB-BA8C-C157898BD45F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B210575-0197-7589-1D5C-AFCC34B68164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AF3A754F-CB2E-95C1-CCF3-16C3987216B6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CF22E736-5A3E-F363-D977-C692C317AED0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96CE3890-E8DB-3DDB-6337-EF46650BDAF1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219A4226-EEFD-E601-DD2B-A5A2C7B206F1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A8A86545-71A9-2E4E-CE72-ED644AB400B1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425865-BDD9-6E19-9E85-8EF0D11F49CF}"/>
                </a:ext>
              </a:extLst>
            </p:cNvPr>
            <p:cNvSpPr txBox="1"/>
            <p:nvPr/>
          </p:nvSpPr>
          <p:spPr>
            <a:xfrm>
              <a:off x="313433" y="1354088"/>
              <a:ext cx="3561873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가치관계 영역별 성취 기준 개수의 변화 </a:t>
              </a:r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C5E957E-334F-327B-1716-5A625F509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624961"/>
              </p:ext>
            </p:extLst>
          </p:nvPr>
        </p:nvGraphicFramePr>
        <p:xfrm>
          <a:off x="439139" y="1826694"/>
          <a:ext cx="8273059" cy="434077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113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639288637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1519961223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3794323139"/>
                    </a:ext>
                  </a:extLst>
                </a:gridCol>
                <a:gridCol w="1101723">
                  <a:extLst>
                    <a:ext uri="{9D8B030D-6E8A-4147-A177-3AD203B41FA5}">
                      <a16:colId xmlns:a16="http://schemas.microsoft.com/office/drawing/2014/main" val="3955807022"/>
                    </a:ext>
                  </a:extLst>
                </a:gridCol>
              </a:tblGrid>
              <a:tr h="634259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교육과정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가치관계 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C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61748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자신과의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증가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617483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타인과의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감소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617483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사회 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공동체와의</a:t>
                      </a:r>
                      <a:endParaRPr lang="en-US" altLang="ko-KR" sz="13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동일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61748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자연과의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감소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228933"/>
                  </a:ext>
                </a:extLst>
              </a:tr>
              <a:tr h="617483">
                <a:tc row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총계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23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endParaRPr lang="ko-KR" altLang="en-US" sz="1200" b="1">
                        <a:solidFill>
                          <a:schemeClr val="tx1"/>
                        </a:solidFill>
                        <a:latin typeface="맑은고딕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22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endParaRPr lang="ko-KR" altLang="en-US" sz="1200" b="1">
                        <a:solidFill>
                          <a:schemeClr val="tx1"/>
                        </a:solidFill>
                        <a:latin typeface="맑은고딕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 감소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646383"/>
                  </a:ext>
                </a:extLst>
              </a:tr>
              <a:tr h="617483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11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2)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</a:t>
                      </a: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2)</a:t>
                      </a:r>
                      <a:endParaRPr lang="ko-KR" altLang="en-US" sz="13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05734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AE420B0-09E7-6C93-2A6A-024FEBB76829}"/>
              </a:ext>
            </a:extLst>
          </p:cNvPr>
          <p:cNvSpPr/>
          <p:nvPr/>
        </p:nvSpPr>
        <p:spPr>
          <a:xfrm>
            <a:off x="7603330" y="2457450"/>
            <a:ext cx="1108869" cy="3708399"/>
          </a:xfrm>
          <a:prstGeom prst="roundRect">
            <a:avLst>
              <a:gd name="adj" fmla="val 4737"/>
            </a:avLst>
          </a:prstGeom>
          <a:noFill/>
          <a:ln w="31750">
            <a:solidFill>
              <a:schemeClr val="bg1"/>
            </a:solidFill>
          </a:ln>
          <a:effectLst>
            <a:outerShdw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D4D1EA2-43B7-8EDD-9B4D-6F8E049030F1}"/>
              </a:ext>
            </a:extLst>
          </p:cNvPr>
          <p:cNvSpPr/>
          <p:nvPr/>
        </p:nvSpPr>
        <p:spPr>
          <a:xfrm>
            <a:off x="2189018" y="4926805"/>
            <a:ext cx="5414312" cy="625503"/>
          </a:xfrm>
          <a:prstGeom prst="roundRect">
            <a:avLst>
              <a:gd name="adj" fmla="val 9267"/>
            </a:avLst>
          </a:prstGeom>
          <a:noFill/>
          <a:ln w="31750">
            <a:solidFill>
              <a:schemeClr val="bg1"/>
            </a:solidFill>
          </a:ln>
          <a:effectLst>
            <a:outerShdw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D491AEC-8C43-39BD-52E3-137F04C22CD9}"/>
              </a:ext>
            </a:extLst>
          </p:cNvPr>
          <p:cNvGrpSpPr/>
          <p:nvPr/>
        </p:nvGrpSpPr>
        <p:grpSpPr>
          <a:xfrm>
            <a:off x="290322" y="297020"/>
            <a:ext cx="3528969" cy="655115"/>
            <a:chOff x="290322" y="297020"/>
            <a:chExt cx="3528969" cy="6551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847735-9638-C708-B092-D3CF39407ED5}"/>
                </a:ext>
              </a:extLst>
            </p:cNvPr>
            <p:cNvSpPr txBox="1"/>
            <p:nvPr/>
          </p:nvSpPr>
          <p:spPr>
            <a:xfrm>
              <a:off x="1033272" y="491210"/>
              <a:ext cx="278601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한눈에 보는 성취기준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D7E6CD-795A-2672-2DB5-746AA5C467C2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FAE0EE-C949-46EB-D229-718F22C2C8B5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88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4C3A152E-25D3-E6E4-87D5-52463100BC87}"/>
              </a:ext>
            </a:extLst>
          </p:cNvPr>
          <p:cNvGrpSpPr/>
          <p:nvPr/>
        </p:nvGrpSpPr>
        <p:grpSpPr>
          <a:xfrm>
            <a:off x="439139" y="1296453"/>
            <a:ext cx="8273060" cy="369233"/>
            <a:chOff x="207373" y="1296453"/>
            <a:chExt cx="8273060" cy="369233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A287C0CF-5952-9CB2-939F-C9F4385314E0}"/>
                </a:ext>
              </a:extLst>
            </p:cNvPr>
            <p:cNvGrpSpPr/>
            <p:nvPr/>
          </p:nvGrpSpPr>
          <p:grpSpPr>
            <a:xfrm>
              <a:off x="207373" y="1296453"/>
              <a:ext cx="8273060" cy="369233"/>
              <a:chOff x="-1459387" y="1262430"/>
              <a:chExt cx="9895793" cy="437285"/>
            </a:xfrm>
            <a:gradFill>
              <a:gsLst>
                <a:gs pos="0">
                  <a:srgbClr val="019E95"/>
                </a:gs>
                <a:gs pos="100000">
                  <a:srgbClr val="3F8DE2"/>
                </a:gs>
              </a:gsLst>
              <a:lin ang="2700000" scaled="0"/>
            </a:gradFill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38EE3A6E-C36A-B6DB-406B-B8C422141D0D}"/>
                  </a:ext>
                </a:extLst>
              </p:cNvPr>
              <p:cNvGrpSpPr/>
              <p:nvPr/>
            </p:nvGrpSpPr>
            <p:grpSpPr>
              <a:xfrm flipH="1">
                <a:off x="-1459387" y="1262432"/>
                <a:ext cx="9755304" cy="437283"/>
                <a:chOff x="798770" y="1262435"/>
                <a:chExt cx="9755284" cy="437284"/>
              </a:xfrm>
              <a:grpFill/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A509DA74-ED94-64D5-D9D0-9AEF2E68B999}"/>
                    </a:ext>
                  </a:extLst>
                </p:cNvPr>
                <p:cNvSpPr/>
                <p:nvPr/>
              </p:nvSpPr>
              <p:spPr>
                <a:xfrm flipH="1">
                  <a:off x="863358" y="1262435"/>
                  <a:ext cx="9690696" cy="437284"/>
                </a:xfrm>
                <a:prstGeom prst="roundRect">
                  <a:avLst>
                    <a:gd name="adj" fmla="val 1503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1FB3D9CE-C890-6FC7-6F1A-E943A4A54794}"/>
                    </a:ext>
                  </a:extLst>
                </p:cNvPr>
                <p:cNvSpPr/>
                <p:nvPr/>
              </p:nvSpPr>
              <p:spPr>
                <a:xfrm>
                  <a:off x="798770" y="1373848"/>
                  <a:ext cx="214446" cy="2144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B7813DFA-95BC-D3E7-0024-9EB3EC67C76B}"/>
                  </a:ext>
                </a:extLst>
              </p:cNvPr>
              <p:cNvGrpSpPr/>
              <p:nvPr/>
            </p:nvGrpSpPr>
            <p:grpSpPr>
              <a:xfrm flipH="1">
                <a:off x="8117528" y="1262430"/>
                <a:ext cx="318878" cy="437283"/>
                <a:chOff x="658284" y="1262430"/>
                <a:chExt cx="318879" cy="437283"/>
              </a:xfrm>
              <a:grpFill/>
            </p:grpSpPr>
            <p:sp>
              <p:nvSpPr>
                <p:cNvPr id="33" name="사각형: 둥근 모서리 32">
                  <a:extLst>
                    <a:ext uri="{FF2B5EF4-FFF2-40B4-BE49-F238E27FC236}">
                      <a16:creationId xmlns:a16="http://schemas.microsoft.com/office/drawing/2014/main" id="{6B0CB71D-795C-F9E6-9946-46F46F122CEC}"/>
                    </a:ext>
                  </a:extLst>
                </p:cNvPr>
                <p:cNvSpPr/>
                <p:nvPr/>
              </p:nvSpPr>
              <p:spPr>
                <a:xfrm>
                  <a:off x="658284" y="1262430"/>
                  <a:ext cx="166167" cy="437283"/>
                </a:xfrm>
                <a:prstGeom prst="roundRect">
                  <a:avLst>
                    <a:gd name="adj" fmla="val 256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8D7C1D1B-D711-3667-9B35-70730783CFCE}"/>
                    </a:ext>
                  </a:extLst>
                </p:cNvPr>
                <p:cNvSpPr/>
                <p:nvPr/>
              </p:nvSpPr>
              <p:spPr>
                <a:xfrm>
                  <a:off x="800011" y="1305384"/>
                  <a:ext cx="177152" cy="351376"/>
                </a:xfrm>
                <a:custGeom>
                  <a:avLst/>
                  <a:gdLst>
                    <a:gd name="connsiteX0" fmla="*/ 0 w 193748"/>
                    <a:gd name="connsiteY0" fmla="*/ 0 h 388138"/>
                    <a:gd name="connsiteX1" fmla="*/ 25118 w 193748"/>
                    <a:gd name="connsiteY1" fmla="*/ 0 h 388138"/>
                    <a:gd name="connsiteX2" fmla="*/ 25118 w 193748"/>
                    <a:gd name="connsiteY2" fmla="*/ 117487 h 388138"/>
                    <a:gd name="connsiteX3" fmla="*/ 63409 w 193748"/>
                    <a:gd name="connsiteY3" fmla="*/ 139646 h 388138"/>
                    <a:gd name="connsiteX4" fmla="*/ 117078 w 193748"/>
                    <a:gd name="connsiteY4" fmla="*/ 117487 h 388138"/>
                    <a:gd name="connsiteX5" fmla="*/ 117078 w 193748"/>
                    <a:gd name="connsiteY5" fmla="*/ 117531 h 388138"/>
                    <a:gd name="connsiteX6" fmla="*/ 193748 w 193748"/>
                    <a:gd name="connsiteY6" fmla="*/ 193581 h 388138"/>
                    <a:gd name="connsiteX7" fmla="*/ 117078 w 193748"/>
                    <a:gd name="connsiteY7" fmla="*/ 270650 h 388138"/>
                    <a:gd name="connsiteX8" fmla="*/ 63409 w 193748"/>
                    <a:gd name="connsiteY8" fmla="*/ 247516 h 388138"/>
                    <a:gd name="connsiteX9" fmla="*/ 25118 w 193748"/>
                    <a:gd name="connsiteY9" fmla="*/ 270650 h 388138"/>
                    <a:gd name="connsiteX10" fmla="*/ 25118 w 193748"/>
                    <a:gd name="connsiteY10" fmla="*/ 388138 h 388138"/>
                    <a:gd name="connsiteX11" fmla="*/ 0 w 193748"/>
                    <a:gd name="connsiteY11" fmla="*/ 388138 h 38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48" h="388138">
                      <a:moveTo>
                        <a:pt x="0" y="0"/>
                      </a:moveTo>
                      <a:lnTo>
                        <a:pt x="25118" y="0"/>
                      </a:lnTo>
                      <a:lnTo>
                        <a:pt x="25118" y="117487"/>
                      </a:lnTo>
                      <a:cubicBezTo>
                        <a:pt x="25118" y="147357"/>
                        <a:pt x="49050" y="152144"/>
                        <a:pt x="63409" y="139646"/>
                      </a:cubicBezTo>
                      <a:cubicBezTo>
                        <a:pt x="76837" y="126174"/>
                        <a:pt x="96027" y="117487"/>
                        <a:pt x="117078" y="117487"/>
                      </a:cubicBezTo>
                      <a:lnTo>
                        <a:pt x="117078" y="117531"/>
                      </a:lnTo>
                      <a:cubicBezTo>
                        <a:pt x="159269" y="117531"/>
                        <a:pt x="193748" y="151213"/>
                        <a:pt x="193748" y="193581"/>
                      </a:cubicBezTo>
                      <a:cubicBezTo>
                        <a:pt x="193748" y="235949"/>
                        <a:pt x="159269" y="270650"/>
                        <a:pt x="117078" y="270650"/>
                      </a:cubicBezTo>
                      <a:cubicBezTo>
                        <a:pt x="96027" y="270650"/>
                        <a:pt x="76837" y="261964"/>
                        <a:pt x="63409" y="247516"/>
                      </a:cubicBezTo>
                      <a:cubicBezTo>
                        <a:pt x="49050" y="235019"/>
                        <a:pt x="25118" y="240780"/>
                        <a:pt x="25118" y="270650"/>
                      </a:cubicBezTo>
                      <a:lnTo>
                        <a:pt x="25118" y="388138"/>
                      </a:lnTo>
                      <a:lnTo>
                        <a:pt x="0" y="3881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2C0684-289B-F11C-73C9-DDD3BCF29035}"/>
                </a:ext>
              </a:extLst>
            </p:cNvPr>
            <p:cNvSpPr txBox="1"/>
            <p:nvPr/>
          </p:nvSpPr>
          <p:spPr>
            <a:xfrm>
              <a:off x="313433" y="1354088"/>
              <a:ext cx="2006960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교과서 분권 체제 개선 </a:t>
              </a:r>
            </a:p>
          </p:txBody>
        </p: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E037123-C7AE-CD7C-E15D-EDD57BFD7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717060"/>
              </p:ext>
            </p:extLst>
          </p:nvPr>
        </p:nvGraphicFramePr>
        <p:xfrm>
          <a:off x="439139" y="1826694"/>
          <a:ext cx="8270752" cy="341980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0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255176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255176">
                  <a:extLst>
                    <a:ext uri="{9D8B030D-6E8A-4147-A177-3AD203B41FA5}">
                      <a16:colId xmlns:a16="http://schemas.microsoft.com/office/drawing/2014/main" val="1519961223"/>
                    </a:ext>
                  </a:extLst>
                </a:gridCol>
              </a:tblGrid>
              <a:tr h="284319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교육과정</a:t>
                      </a:r>
                      <a:endParaRPr lang="en-US" altLang="ko-KR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ACD0F0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가치관계 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AAC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AC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개정 도덕과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49241">
                <a:tc vMerge="1"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자신과의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도덕 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1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도덕</a:t>
                      </a:r>
                      <a:r>
                        <a:rPr lang="en-US" altLang="ko-KR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2</a:t>
                      </a: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C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69598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자신과의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6959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타인과의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147562"/>
                  </a:ext>
                </a:extLst>
              </a:tr>
              <a:tr h="695982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사회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공동체와의</a:t>
                      </a:r>
                      <a:endParaRPr lang="en-US" altLang="ko-KR" sz="13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69598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자연과의 관계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ko-KR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228933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2BC35E26-5F3F-39C9-7F12-3A7EFDD198D3}"/>
              </a:ext>
            </a:extLst>
          </p:cNvPr>
          <p:cNvGrpSpPr/>
          <p:nvPr/>
        </p:nvGrpSpPr>
        <p:grpSpPr>
          <a:xfrm>
            <a:off x="431800" y="5385118"/>
            <a:ext cx="8280400" cy="774317"/>
            <a:chOff x="431800" y="5385118"/>
            <a:chExt cx="8280400" cy="774317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1B8E95B6-0A63-9903-F45D-226E04C2A680}"/>
                </a:ext>
              </a:extLst>
            </p:cNvPr>
            <p:cNvSpPr/>
            <p:nvPr/>
          </p:nvSpPr>
          <p:spPr>
            <a:xfrm>
              <a:off x="431800" y="5385118"/>
              <a:ext cx="8280400" cy="774317"/>
            </a:xfrm>
            <a:prstGeom prst="roundRect">
              <a:avLst>
                <a:gd name="adj" fmla="val 14327"/>
              </a:avLst>
            </a:prstGeom>
            <a:solidFill>
              <a:srgbClr val="FFA52D"/>
            </a:solidFill>
            <a:ln w="34925" cap="flat">
              <a:solidFill>
                <a:schemeClr val="bg1"/>
              </a:solidFill>
              <a:prstDash val="solid"/>
              <a:miter/>
            </a:ln>
            <a:effectLst>
              <a:outerShdw dist="508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53272CC8-F318-44AC-2022-2354ED59E26B}"/>
                </a:ext>
              </a:extLst>
            </p:cNvPr>
            <p:cNvGrpSpPr/>
            <p:nvPr/>
          </p:nvGrpSpPr>
          <p:grpSpPr>
            <a:xfrm>
              <a:off x="545199" y="5499892"/>
              <a:ext cx="998189" cy="544769"/>
              <a:chOff x="545199" y="5499892"/>
              <a:chExt cx="998189" cy="544769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B0ACF2CF-2B34-0D6D-1A17-CC2EB6C811E1}"/>
                  </a:ext>
                </a:extLst>
              </p:cNvPr>
              <p:cNvSpPr/>
              <p:nvPr/>
            </p:nvSpPr>
            <p:spPr>
              <a:xfrm>
                <a:off x="545199" y="5499892"/>
                <a:ext cx="998189" cy="544769"/>
              </a:xfrm>
              <a:prstGeom prst="roundRect">
                <a:avLst>
                  <a:gd name="adj" fmla="val 83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FFAE68-D9CB-15B1-F105-F34193589EA3}"/>
                  </a:ext>
                </a:extLst>
              </p:cNvPr>
              <p:cNvSpPr txBox="1"/>
              <p:nvPr/>
            </p:nvSpPr>
            <p:spPr>
              <a:xfrm>
                <a:off x="810255" y="5618388"/>
                <a:ext cx="4680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rgbClr val="FF9405"/>
                    </a:solidFill>
                  </a:rPr>
                  <a:t>특징</a:t>
                </a:r>
                <a:endParaRPr lang="ko-KR" altLang="en-US" sz="1800" dirty="0">
                  <a:solidFill>
                    <a:srgbClr val="FF9405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31494A-80CC-AFB4-5BBF-4474276CC268}"/>
                </a:ext>
              </a:extLst>
            </p:cNvPr>
            <p:cNvSpPr txBox="1"/>
            <p:nvPr/>
          </p:nvSpPr>
          <p:spPr>
            <a:xfrm>
              <a:off x="1663088" y="5526055"/>
              <a:ext cx="5937523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r>
                <a:rPr lang="en-US" altLang="ko-KR" sz="1600" b="1" dirty="0"/>
                <a:t>2015 </a:t>
              </a:r>
              <a:r>
                <a:rPr lang="ko-KR" altLang="en-US" sz="1600" b="1" dirty="0"/>
                <a:t>개정 도덕과 교육과정과 달리 </a:t>
              </a:r>
              <a:r>
                <a:rPr lang="en-US" altLang="ko-KR" sz="1600" b="1" dirty="0"/>
                <a:t>2022 </a:t>
              </a:r>
              <a:r>
                <a:rPr lang="ko-KR" altLang="en-US" sz="1600" b="1" dirty="0"/>
                <a:t>개정 도덕과 교육과정에서는 </a:t>
              </a:r>
              <a:endParaRPr lang="en-US" altLang="ko-KR" sz="1600" b="1" dirty="0"/>
            </a:p>
            <a:p>
              <a:r>
                <a:rPr lang="ko-KR" altLang="en-US" sz="1600" b="1" dirty="0"/>
                <a:t>두 권의 교과서에 </a:t>
              </a:r>
              <a:r>
                <a:rPr lang="en-US" altLang="ko-KR" sz="1600" b="1" dirty="0"/>
                <a:t>4</a:t>
              </a:r>
              <a:r>
                <a:rPr lang="ko-KR" altLang="en-US" sz="1600" b="1" dirty="0"/>
                <a:t>개의 가치 관계 영역을 모두 배치하였음</a:t>
              </a:r>
              <a:endParaRPr lang="ko-KR" altLang="en-US" sz="1400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45A8B8-84EA-D36E-1C86-E374BF57F147}"/>
              </a:ext>
            </a:extLst>
          </p:cNvPr>
          <p:cNvGrpSpPr/>
          <p:nvPr/>
        </p:nvGrpSpPr>
        <p:grpSpPr>
          <a:xfrm>
            <a:off x="290322" y="297020"/>
            <a:ext cx="3528969" cy="655115"/>
            <a:chOff x="290322" y="297020"/>
            <a:chExt cx="3528969" cy="65511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248886-9EE5-6718-3F55-971F5C2D1632}"/>
                </a:ext>
              </a:extLst>
            </p:cNvPr>
            <p:cNvSpPr txBox="1"/>
            <p:nvPr/>
          </p:nvSpPr>
          <p:spPr>
            <a:xfrm>
              <a:off x="1033272" y="491210"/>
              <a:ext cx="278601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한눈에 보는 성취기준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9D9CCC-91F3-8456-F7C9-85D89A53E14C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A31107-FF80-A570-0381-E41407134A5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28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48F704DF-A9D6-1B93-79B5-78631B845B7D}"/>
              </a:ext>
            </a:extLst>
          </p:cNvPr>
          <p:cNvSpPr txBox="1"/>
          <p:nvPr/>
        </p:nvSpPr>
        <p:spPr>
          <a:xfrm>
            <a:off x="3893931" y="1867778"/>
            <a:ext cx="1356140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70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defRPr>
            </a:lvl1pPr>
          </a:lstStyle>
          <a:p>
            <a:pPr algn="ctr"/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개관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내용 체계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3D753C35-3A72-FDF9-8C6D-C0EB10892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58633"/>
              </p:ext>
            </p:extLst>
          </p:nvPr>
        </p:nvGraphicFramePr>
        <p:xfrm>
          <a:off x="435470" y="2977660"/>
          <a:ext cx="8265723" cy="318819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03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713551546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3518191329"/>
                    </a:ext>
                  </a:extLst>
                </a:gridCol>
              </a:tblGrid>
              <a:tr h="23854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854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0023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초등 도덕과</a:t>
                      </a:r>
                      <a:endParaRPr lang="en-US" altLang="ko-KR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1633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6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나는 어떤 사람이고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어떻게 살아야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어떤 사람이 도덕적인 사람일까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행복이란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72000" marR="72000" marT="36000" marB="16333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6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옳고 그름을 어떻게 분별할 수 있을까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 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삶과 죽음의 의미는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마음의 평화를 어떻게 이룰 수 있을까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직업적 삶에서 어떤 윤리가 필요할까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72000" marR="72000" marT="36000" marB="16333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1281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자아를 탐색하고 도덕적 앎을 자아와 통합하기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인격이 갖추어야 할 특성 파악하기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행복의 의미를 검토하고 삶의 목적과 행복의 관계 규정하기</a:t>
                      </a:r>
                    </a:p>
                  </a:txBody>
                  <a:tcPr marL="72000" marR="72000" marT="36000" marB="1633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윤리이론을 도덕 문제에 적용하여 도덕 판단 도출하기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유한함이 갖는 의미를 탐색하고 삶의 의미 구성하기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고통의 원인을 성찰하고</a:t>
                      </a:r>
                      <a:r>
                        <a:rPr lang="en-US" altLang="ko-KR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마음의 평화를 얻는 방법 모색하기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진로를 설계하고 직업윤리의 필요성 정당화하기</a:t>
                      </a:r>
                    </a:p>
                  </a:txBody>
                  <a:tcPr marL="72000" marR="72000" marT="36000" marB="1633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78922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자아를 탐색하고 도덕적 앎을 자아와 통합하기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인격이 갖추어야 할 특성 파악하기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행복의 의미를 검토하고 삶의 목적과 행복의 관계 규정하기</a:t>
                      </a:r>
                    </a:p>
                  </a:txBody>
                  <a:tcPr marL="72000" marR="72000" marT="36000" marB="16333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윤리이론을 도덕 문제에 적용하여 도덕 판단 도출하기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유한함이 갖는 의미를 탐색하고 삶의 의미 구성하기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고통의 원인을 성찰하고</a:t>
                      </a:r>
                      <a:r>
                        <a:rPr lang="en-US" altLang="ko-KR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마음의 평화를 얻는 방법 모색하기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진로를 설계하고 직업윤리의 필요성 정당화하기</a:t>
                      </a:r>
                    </a:p>
                  </a:txBody>
                  <a:tcPr marL="72000" marR="72000" marT="36000" marB="16333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777246"/>
                  </a:ext>
                </a:extLst>
              </a:tr>
              <a:tr h="7892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내면에 주의를 기울이는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인격의 특성을 내면화하는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자신의 행복을 소중히 여기는 자세 </a:t>
                      </a:r>
                    </a:p>
                  </a:txBody>
                  <a:tcPr marL="72000" marR="72000" marT="36000" marB="16333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 판단과 행동을 일치시키는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삶의 의미에 관심을 갖는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건강한 마음을 가꾸는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직업적 양심을 키워가는 자세</a:t>
                      </a:r>
                    </a:p>
                  </a:txBody>
                  <a:tcPr marL="72000" marR="72000" marT="36000" marB="16333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grpSp>
        <p:nvGrpSpPr>
          <p:cNvPr id="78" name="그룹 77">
            <a:extLst>
              <a:ext uri="{FF2B5EF4-FFF2-40B4-BE49-F238E27FC236}">
                <a16:creationId xmlns:a16="http://schemas.microsoft.com/office/drawing/2014/main" id="{09C0E9C4-5ACF-4819-A107-05FDF052902C}"/>
              </a:ext>
            </a:extLst>
          </p:cNvPr>
          <p:cNvGrpSpPr/>
          <p:nvPr/>
        </p:nvGrpSpPr>
        <p:grpSpPr>
          <a:xfrm>
            <a:off x="2540000" y="3517591"/>
            <a:ext cx="6094096" cy="209779"/>
            <a:chOff x="2540000" y="3424283"/>
            <a:chExt cx="6094096" cy="209779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D18E1BC9-BD1D-2EE3-EEC3-653285B83B07}"/>
                </a:ext>
              </a:extLst>
            </p:cNvPr>
            <p:cNvGrpSpPr/>
            <p:nvPr/>
          </p:nvGrpSpPr>
          <p:grpSpPr>
            <a:xfrm>
              <a:off x="2540000" y="3424283"/>
              <a:ext cx="2977664" cy="209779"/>
              <a:chOff x="2540000" y="3420024"/>
              <a:chExt cx="2977664" cy="218297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FF59FBED-C0FC-0C08-9CAD-8680D36E0795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B922CC8-234D-2575-4759-20F639BEB5F9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670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74D81FCB-B7A2-AC12-936A-88BCA4018C5E}"/>
                </a:ext>
              </a:extLst>
            </p:cNvPr>
            <p:cNvGrpSpPr/>
            <p:nvPr/>
          </p:nvGrpSpPr>
          <p:grpSpPr>
            <a:xfrm>
              <a:off x="5656432" y="3424283"/>
              <a:ext cx="2977664" cy="209779"/>
              <a:chOff x="2540000" y="3420024"/>
              <a:chExt cx="2977664" cy="218297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F34784E1-33B0-F1C0-8511-50C8CE6572A5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E91DECB-0B29-36AA-1699-20AD6BEE6F33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83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21234DF4-20AA-1F7F-9EA2-388F1B956848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C766D581-BF7A-0FE2-D0A7-579FC983C0E9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41CC3DF-148F-9A8F-5130-0A37DE3D3C66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3659285-19E0-0C25-EEFE-F588A49DD7BB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65D8A9-AEC8-042D-EED2-9678CF2AC25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888199-441D-1510-0A22-A66BC4D553D6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641142-A55A-5401-5E2E-B06B1B6CA4A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3174578-24C7-3785-CCA1-637C3ED40A08}"/>
              </a:ext>
            </a:extLst>
          </p:cNvPr>
          <p:cNvGrpSpPr/>
          <p:nvPr/>
        </p:nvGrpSpPr>
        <p:grpSpPr>
          <a:xfrm>
            <a:off x="439141" y="2211906"/>
            <a:ext cx="8265718" cy="645642"/>
            <a:chOff x="439141" y="2211906"/>
            <a:chExt cx="8265718" cy="64564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882EC2C-EE5B-C5EE-BD4A-3B71F3C5D5FC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133859"/>
              <a:chExt cx="8265718" cy="749569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10DE12AA-5164-18B5-AD23-12889FEA7362}"/>
                  </a:ext>
                </a:extLst>
              </p:cNvPr>
              <p:cNvSpPr/>
              <p:nvPr/>
            </p:nvSpPr>
            <p:spPr>
              <a:xfrm>
                <a:off x="439141" y="2133859"/>
                <a:ext cx="8265718" cy="749569"/>
              </a:xfrm>
              <a:prstGeom prst="roundRect">
                <a:avLst>
                  <a:gd name="adj" fmla="val 8265"/>
                </a:avLst>
              </a:prstGeom>
              <a:solidFill>
                <a:srgbClr val="398FDB">
                  <a:alpha val="1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C9BE9B15-10A4-38C5-712E-BA6854885A96}"/>
                  </a:ext>
                </a:extLst>
              </p:cNvPr>
              <p:cNvGrpSpPr/>
              <p:nvPr/>
            </p:nvGrpSpPr>
            <p:grpSpPr>
              <a:xfrm>
                <a:off x="509708" y="2214917"/>
                <a:ext cx="1141332" cy="587450"/>
                <a:chOff x="548259" y="2116728"/>
                <a:chExt cx="1141332" cy="587450"/>
              </a:xfrm>
            </p:grpSpPr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04323CF5-96F7-2E0D-46BA-77FDD243C15A}"/>
                    </a:ext>
                  </a:extLst>
                </p:cNvPr>
                <p:cNvSpPr/>
                <p:nvPr/>
              </p:nvSpPr>
              <p:spPr>
                <a:xfrm>
                  <a:off x="548259" y="2116728"/>
                  <a:ext cx="1141332" cy="587450"/>
                </a:xfrm>
                <a:prstGeom prst="roundRect">
                  <a:avLst>
                    <a:gd name="adj" fmla="val 8801"/>
                  </a:avLst>
                </a:prstGeom>
                <a:solidFill>
                  <a:schemeClr val="bg1"/>
                </a:solidFill>
                <a:ln>
                  <a:solidFill>
                    <a:srgbClr val="BAD8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867DEF5-D924-5A25-D55B-0C6DDA81DD7D}"/>
                    </a:ext>
                  </a:extLst>
                </p:cNvPr>
                <p:cNvSpPr txBox="1"/>
                <p:nvPr/>
              </p:nvSpPr>
              <p:spPr>
                <a:xfrm>
                  <a:off x="605964" y="2285393"/>
                  <a:ext cx="1025923" cy="25012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핵심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아이디어</a:t>
                  </a: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DDC46E-13FF-E009-4C7F-317E44E1E241}"/>
                </a:ext>
              </a:extLst>
            </p:cNvPr>
            <p:cNvSpPr txBox="1"/>
            <p:nvPr/>
          </p:nvSpPr>
          <p:spPr>
            <a:xfrm>
              <a:off x="1765340" y="2330825"/>
              <a:ext cx="5004255" cy="40780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marL="90488" indent="-90488" fontAlgn="base">
                <a:spcAft>
                  <a:spcPts val="300"/>
                </a:spcAft>
                <a:buClr>
                  <a:srgbClr val="398FDB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200" spc="-20" dirty="0">
                  <a:solidFill>
                    <a:srgbClr val="262626"/>
                  </a:solidFill>
                </a:rPr>
                <a:t>성실은 도덕적 가치와 덕목을 일관되게 추구하도록 하여 도덕적 삶으로 이끈다</a:t>
              </a:r>
              <a:r>
                <a:rPr lang="en-US" altLang="ko-KR" sz="1200" spc="-20" dirty="0">
                  <a:solidFill>
                    <a:srgbClr val="262626"/>
                  </a:solidFill>
                </a:rPr>
                <a:t>.</a:t>
              </a:r>
            </a:p>
            <a:p>
              <a:pPr marL="90488" indent="-90488" fontAlgn="base">
                <a:spcAft>
                  <a:spcPts val="300"/>
                </a:spcAft>
                <a:buClr>
                  <a:srgbClr val="398FDB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200" spc="-20" dirty="0">
                  <a:solidFill>
                    <a:srgbClr val="262626"/>
                  </a:solidFill>
                </a:rPr>
                <a:t>자아에 대한 탐구와 성찰은 자신을 존중하는 마음을 기르는 도덕 공부의 기초이다</a:t>
              </a:r>
              <a:r>
                <a:rPr lang="en-US" altLang="ko-KR" sz="1200" spc="-20" dirty="0">
                  <a:solidFill>
                    <a:srgbClr val="262626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901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5E559097-F6AD-A886-867A-2F9A388131AD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1B8C9244-306D-BF55-6DF6-42FF2538B7D1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7E26F0-0D06-5D1E-EB5C-C0227E14369A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354D9BF-C20F-48D9-EAF9-3C93BFE10070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B8CD6331-4166-6959-2841-D9278A9C81F1}"/>
                </a:ext>
              </a:extLst>
            </p:cNvPr>
            <p:cNvSpPr/>
            <p:nvPr/>
          </p:nvSpPr>
          <p:spPr>
            <a:xfrm>
              <a:off x="431800" y="2211906"/>
              <a:ext cx="8280400" cy="3953944"/>
            </a:xfrm>
            <a:prstGeom prst="roundRect">
              <a:avLst>
                <a:gd name="adj" fmla="val 2513"/>
              </a:avLst>
            </a:prstGeom>
            <a:solidFill>
              <a:srgbClr val="398F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A0E64EBE-9CFC-63E3-DF9B-C1093956482D}"/>
                </a:ext>
              </a:extLst>
            </p:cNvPr>
            <p:cNvSpPr/>
            <p:nvPr/>
          </p:nvSpPr>
          <p:spPr>
            <a:xfrm>
              <a:off x="513378" y="2520471"/>
              <a:ext cx="8117244" cy="3645378"/>
            </a:xfrm>
            <a:prstGeom prst="roundRect">
              <a:avLst>
                <a:gd name="adj" fmla="val 2296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E6169440-DCAF-A272-8E99-A9315D5C24D5}"/>
                </a:ext>
              </a:extLst>
            </p:cNvPr>
            <p:cNvGrpSpPr/>
            <p:nvPr/>
          </p:nvGrpSpPr>
          <p:grpSpPr>
            <a:xfrm>
              <a:off x="1039431" y="2253284"/>
              <a:ext cx="4956210" cy="223938"/>
              <a:chOff x="1039431" y="2209803"/>
              <a:chExt cx="4956210" cy="231957"/>
            </a:xfrm>
          </p:grpSpPr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BE8988B5-D175-30A0-F0B1-2A118AD3EB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8576" y="2209803"/>
                <a:ext cx="0" cy="230273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CE5F6D-F691-384B-BE67-466376F13E6F}"/>
                  </a:ext>
                </a:extLst>
              </p:cNvPr>
              <p:cNvSpPr txBox="1"/>
              <p:nvPr/>
            </p:nvSpPr>
            <p:spPr>
              <a:xfrm>
                <a:off x="1039431" y="2218600"/>
                <a:ext cx="490519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교과서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9A767F-66A7-7F4E-00E8-8675125EAA48}"/>
                  </a:ext>
                </a:extLst>
              </p:cNvPr>
              <p:cNvSpPr txBox="1"/>
              <p:nvPr/>
            </p:nvSpPr>
            <p:spPr>
              <a:xfrm>
                <a:off x="4612249" y="2218601"/>
                <a:ext cx="1383392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89FD7E-D5B4-AFD4-955C-17DB6396DC6A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ABFEC16-7E93-D0BC-12AE-48EEE31305E9}"/>
                </a:ext>
              </a:extLst>
            </p:cNvPr>
            <p:cNvCxnSpPr>
              <a:cxnSpLocks/>
            </p:cNvCxnSpPr>
            <p:nvPr/>
          </p:nvCxnSpPr>
          <p:spPr>
            <a:xfrm>
              <a:off x="627729" y="4343159"/>
              <a:ext cx="7888542" cy="0"/>
            </a:xfrm>
            <a:prstGeom prst="line">
              <a:avLst/>
            </a:prstGeom>
            <a:ln w="15875">
              <a:solidFill>
                <a:schemeClr val="tx1">
                  <a:alpha val="2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082A474-1D06-AEEC-C58C-BAE260A7106E}"/>
                </a:ext>
              </a:extLst>
            </p:cNvPr>
            <p:cNvGrpSpPr/>
            <p:nvPr/>
          </p:nvGrpSpPr>
          <p:grpSpPr>
            <a:xfrm>
              <a:off x="610804" y="2627547"/>
              <a:ext cx="1347772" cy="1589135"/>
              <a:chOff x="520826" y="2583341"/>
              <a:chExt cx="1374862" cy="1057089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631AB01C-52DE-589A-1FA3-0DA6F9634112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635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816ACE0-C4FB-C7B5-7F4A-30655EF40B47}"/>
                  </a:ext>
                </a:extLst>
              </p:cNvPr>
              <p:cNvSpPr txBox="1"/>
              <p:nvPr/>
            </p:nvSpPr>
            <p:spPr>
              <a:xfrm>
                <a:off x="962156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AE990DCA-E65C-B173-5438-26556F6477C6}"/>
                </a:ext>
              </a:extLst>
            </p:cNvPr>
            <p:cNvGrpSpPr/>
            <p:nvPr/>
          </p:nvGrpSpPr>
          <p:grpSpPr>
            <a:xfrm>
              <a:off x="2048034" y="2627545"/>
              <a:ext cx="3353918" cy="1589135"/>
              <a:chOff x="2048034" y="2533212"/>
              <a:chExt cx="3353918" cy="995825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D2624081-6E7A-D6EE-E0BC-0499E9742C13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353918" cy="995825"/>
                <a:chOff x="1411378" y="2582313"/>
                <a:chExt cx="3353919" cy="901514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D2590DDA-B3DE-B638-8A46-7A64E5A9AF32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EF6E07CA-7F6D-932D-4920-2C45EE19DFFA}"/>
                    </a:ext>
                  </a:extLst>
                </p:cNvPr>
                <p:cNvSpPr txBox="1"/>
                <p:nvPr/>
              </p:nvSpPr>
              <p:spPr>
                <a:xfrm>
                  <a:off x="1630214" y="2875929"/>
                  <a:ext cx="278923" cy="3142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C274133-D094-8ECD-B020-53B9B8B60CFF}"/>
                    </a:ext>
                  </a:extLst>
                </p:cNvPr>
                <p:cNvSpPr txBox="1"/>
                <p:nvPr/>
              </p:nvSpPr>
              <p:spPr>
                <a:xfrm>
                  <a:off x="2217804" y="2860652"/>
                  <a:ext cx="2547493" cy="3448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나는 어떤 사람이고</a:t>
                  </a:r>
                  <a:r>
                    <a:rPr lang="en-US" altLang="ko-KR" sz="1150" dirty="0"/>
                    <a:t>, </a:t>
                  </a:r>
                  <a:r>
                    <a:rPr lang="ko-KR" altLang="en-US" sz="1150" dirty="0"/>
                    <a:t>어떻게 살아야 할까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어떤 사람이 도덕적인 사람일까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행복이란 무엇일까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A7FEDB7-8C69-3B37-BE78-BBE6B1BE4877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94B3AE04-8128-F2CD-CF11-22A438720048}"/>
                </a:ext>
              </a:extLst>
            </p:cNvPr>
            <p:cNvGrpSpPr/>
            <p:nvPr/>
          </p:nvGrpSpPr>
          <p:grpSpPr>
            <a:xfrm>
              <a:off x="610804" y="4469640"/>
              <a:ext cx="1347772" cy="1589135"/>
              <a:chOff x="520826" y="2583341"/>
              <a:chExt cx="1374862" cy="1057089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77DC60EE-E0D1-5422-F244-44B524D8D48C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988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020CDEC-BB8B-DE0A-11C8-D7DD55C86111}"/>
                  </a:ext>
                </a:extLst>
              </p:cNvPr>
              <p:cNvSpPr txBox="1"/>
              <p:nvPr/>
            </p:nvSpPr>
            <p:spPr>
              <a:xfrm>
                <a:off x="962157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9A19AD4E-887B-0C49-D5D6-271EC058C731}"/>
                </a:ext>
              </a:extLst>
            </p:cNvPr>
            <p:cNvGrpSpPr/>
            <p:nvPr/>
          </p:nvGrpSpPr>
          <p:grpSpPr>
            <a:xfrm>
              <a:off x="2048034" y="4762500"/>
              <a:ext cx="3219266" cy="1296273"/>
              <a:chOff x="2048034" y="2533212"/>
              <a:chExt cx="3219266" cy="995825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DE6E0D43-479A-D754-8D4F-6956AC269BCE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219266" cy="995825"/>
                <a:chOff x="1411378" y="2582313"/>
                <a:chExt cx="3219266" cy="901514"/>
              </a:xfrm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A6446AA4-DE2C-31D3-7BEE-5D4C1FE3CF10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9FFBC9C-BD84-2B84-65F5-D55F56937F9B}"/>
                    </a:ext>
                  </a:extLst>
                </p:cNvPr>
                <p:cNvSpPr txBox="1"/>
                <p:nvPr/>
              </p:nvSpPr>
              <p:spPr>
                <a:xfrm>
                  <a:off x="1630214" y="2840427"/>
                  <a:ext cx="278923" cy="3852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895AF1C-F80A-BA54-8437-DDCD67950525}"/>
                    </a:ext>
                  </a:extLst>
                </p:cNvPr>
                <p:cNvSpPr txBox="1"/>
                <p:nvPr/>
              </p:nvSpPr>
              <p:spPr>
                <a:xfrm>
                  <a:off x="2217804" y="2821699"/>
                  <a:ext cx="2412840" cy="4227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옳고 그름을 어떻게 분별할 수 있을까</a:t>
                  </a:r>
                  <a:r>
                    <a:rPr lang="en-US" altLang="ko-KR" sz="1150" dirty="0"/>
                    <a:t>? </a:t>
                  </a:r>
                </a:p>
                <a:p>
                  <a:r>
                    <a:rPr lang="ko-KR" altLang="en-US" sz="1150" dirty="0"/>
                    <a:t>삶과 죽음의 의미는 무엇일까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마음의 평화를 어떻게 이룰 수 있을까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BB5800-1721-8B1C-8AF6-A4B3A28BD21F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81BC5879-7591-8EEE-A855-132CD1DD6EFE}"/>
                </a:ext>
              </a:extLst>
            </p:cNvPr>
            <p:cNvGrpSpPr/>
            <p:nvPr/>
          </p:nvGrpSpPr>
          <p:grpSpPr>
            <a:xfrm>
              <a:off x="2048035" y="4469640"/>
              <a:ext cx="3145527" cy="223651"/>
              <a:chOff x="2048035" y="2626014"/>
              <a:chExt cx="3145527" cy="223651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C6CF27B8-7739-8B04-5759-B94FFCC799DF}"/>
                  </a:ext>
                </a:extLst>
              </p:cNvPr>
              <p:cNvSpPr/>
              <p:nvPr/>
            </p:nvSpPr>
            <p:spPr>
              <a:xfrm>
                <a:off x="2048035" y="2626014"/>
                <a:ext cx="716595" cy="223651"/>
              </a:xfrm>
              <a:prstGeom prst="roundRect">
                <a:avLst>
                  <a:gd name="adj" fmla="val 18542"/>
                </a:avLst>
              </a:prstGeom>
              <a:solidFill>
                <a:srgbClr val="FFA5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80D1B7E-2535-62A1-E1A2-A7EC7323E98C}"/>
                  </a:ext>
                </a:extLst>
              </p:cNvPr>
              <p:cNvSpPr txBox="1"/>
              <p:nvPr/>
            </p:nvSpPr>
            <p:spPr>
              <a:xfrm>
                <a:off x="2266871" y="2645506"/>
                <a:ext cx="27892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200" dirty="0"/>
                  <a:t>신규</a:t>
                </a:r>
                <a:endParaRPr lang="ko-KR" altLang="en-US" sz="12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2F3470-183B-5EEB-9815-5F0BFAD31FA6}"/>
                  </a:ext>
                </a:extLst>
              </p:cNvPr>
              <p:cNvSpPr txBox="1"/>
              <p:nvPr/>
            </p:nvSpPr>
            <p:spPr>
              <a:xfrm>
                <a:off x="2854460" y="2653087"/>
                <a:ext cx="2339102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300"/>
                  </a:spcAft>
                  <a:buClr>
                    <a:srgbClr val="FFA52D"/>
                  </a:buClr>
                  <a:buFont typeface="Arial" panose="020B0604020202020204" pitchFamily="34" charset="0"/>
                  <a:buChar char="•"/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defRPr>
                </a:lvl1pPr>
              </a:lstStyle>
              <a:p>
                <a:r>
                  <a:rPr lang="ko-KR" altLang="en-US" sz="1150" dirty="0"/>
                  <a:t>직업적 삶에서 어떤 윤리가 필요할까</a:t>
                </a:r>
                <a:r>
                  <a:rPr lang="en-US" altLang="ko-KR" sz="1150" dirty="0"/>
                  <a:t>?</a:t>
                </a:r>
                <a:endParaRPr lang="ko-KR" altLang="en-US" sz="1150" dirty="0"/>
              </a:p>
            </p:txBody>
          </p:sp>
        </p:grp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0BE24260-7B71-6625-4A18-59D4CAA100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2223" y="4727895"/>
              <a:ext cx="5694048" cy="1"/>
            </a:xfrm>
            <a:prstGeom prst="line">
              <a:avLst/>
            </a:prstGeom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6115F34-5894-3AA7-C720-3E83E09692A8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D6A565-E515-15E1-8508-A9C9234D7E84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AB563A-413A-C925-0D39-4F6B48821E6C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934307-B3F3-C831-EDE4-D35E781C08D8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1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15C1BA6B-B761-D949-E0D7-403246D7469F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300D1267-700F-6EFF-E719-075848B974CA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45C0C86-D5DB-E535-B683-940DC64AA354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B1DB1F7-04F8-96C1-995E-1EF69DE17433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0490EE-88D5-20BB-DA19-4ED210545F01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1A969E-A172-D61A-C180-BA9937962570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7585DA-20AD-B3EB-FA46-7C969725519C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5D5CEEA-A7EA-EE8C-CCC4-E7A78EA49553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7F1BC06-E714-EB90-A50D-D91EFB8B991F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신규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F200BA3-5D1D-4269-8370-9213ADB3F727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517C4A94-9FAB-9A29-88DB-7236F00D19A3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398F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AD78A7-02F9-44A8-BA4A-251A0BA29856}"/>
                  </a:ext>
                </a:extLst>
              </p:cNvPr>
              <p:cNvSpPr txBox="1"/>
              <p:nvPr/>
            </p:nvSpPr>
            <p:spPr>
              <a:xfrm>
                <a:off x="3547681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3BD4C5E9-F594-EC46-DBD7-C37E4F67631F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1B1CEE17-5E1D-99FF-5F6F-2F3899E931B4}"/>
                  </a:ext>
                </a:extLst>
              </p:cNvPr>
              <p:cNvGrpSpPr/>
              <p:nvPr/>
            </p:nvGrpSpPr>
            <p:grpSpPr>
              <a:xfrm>
                <a:off x="1800821" y="2849995"/>
                <a:ext cx="2468113" cy="176972"/>
                <a:chOff x="599605" y="4053137"/>
                <a:chExt cx="2839592" cy="20360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4FA17C6-2FE3-94A9-52D3-645369601EB2}"/>
                    </a:ext>
                  </a:extLst>
                </p:cNvPr>
                <p:cNvSpPr txBox="1"/>
                <p:nvPr/>
              </p:nvSpPr>
              <p:spPr>
                <a:xfrm>
                  <a:off x="853526" y="4053137"/>
                  <a:ext cx="2585671" cy="2036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직업적 삶에서 어떤 윤리가 필요할까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3174DE9E-AF63-2C6B-A1A3-088A59BF7B9C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398FD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28ADA3EB-5E23-7A4B-18E6-F0EAD89EB46D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F69A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2E48176F-9722-D19F-84C1-A51F8DF8213A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A1D099B-CFBE-B4C3-AE5B-CBC097877C78}"/>
                  </a:ext>
                </a:extLst>
              </p:cNvPr>
              <p:cNvSpPr txBox="1"/>
              <p:nvPr/>
            </p:nvSpPr>
            <p:spPr>
              <a:xfrm>
                <a:off x="661733" y="2830756"/>
                <a:ext cx="825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endParaRPr lang="en-US" altLang="ko-KR" sz="1400" dirty="0"/>
              </a:p>
            </p:txBody>
          </p: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A55A0C84-B098-8F85-88C1-9FB0DDEE6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3356484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8E25607F-D933-0E8F-AC32-711435F70E9E}"/>
                  </a:ext>
                </a:extLst>
              </p:cNvPr>
              <p:cNvCxnSpPr/>
              <p:nvPr/>
            </p:nvCxnSpPr>
            <p:spPr>
              <a:xfrm>
                <a:off x="545199" y="4315606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A8B1DDF-42BA-C04C-02AC-E63949EE8634}"/>
                  </a:ext>
                </a:extLst>
              </p:cNvPr>
              <p:cNvSpPr/>
              <p:nvPr/>
            </p:nvSpPr>
            <p:spPr>
              <a:xfrm>
                <a:off x="1746250" y="3356484"/>
                <a:ext cx="6802330" cy="959121"/>
              </a:xfrm>
              <a:prstGeom prst="roundRect">
                <a:avLst>
                  <a:gd name="adj" fmla="val 5259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F2B7FC18-9A54-84E2-FA9D-837415E6ACC0}"/>
                  </a:ext>
                </a:extLst>
              </p:cNvPr>
              <p:cNvGrpSpPr/>
              <p:nvPr/>
            </p:nvGrpSpPr>
            <p:grpSpPr>
              <a:xfrm>
                <a:off x="747493" y="3666768"/>
                <a:ext cx="7325086" cy="353943"/>
                <a:chOff x="747493" y="4119049"/>
                <a:chExt cx="7325086" cy="353943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01905C6-EFDE-6575-184F-235DF9CF268E}"/>
                    </a:ext>
                  </a:extLst>
                </p:cNvPr>
                <p:cNvSpPr txBox="1"/>
                <p:nvPr/>
              </p:nvSpPr>
              <p:spPr>
                <a:xfrm>
                  <a:off x="747493" y="4180604"/>
                  <a:ext cx="654025" cy="215444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성취기준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25F4675-692A-7C5B-80B5-4AF2EA336622}"/>
                    </a:ext>
                  </a:extLst>
                </p:cNvPr>
                <p:cNvSpPr txBox="1"/>
                <p:nvPr/>
              </p:nvSpPr>
              <p:spPr>
                <a:xfrm>
                  <a:off x="1947504" y="4119049"/>
                  <a:ext cx="6125075" cy="3539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828000" indent="-1440000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pPr marL="792000"/>
                  <a:r>
                    <a:rPr lang="en-US" altLang="ko-KR" sz="1150" dirty="0"/>
                    <a:t>[9</a:t>
                  </a:r>
                  <a:r>
                    <a:rPr lang="ko-KR" altLang="en-US" sz="1150" dirty="0"/>
                    <a:t>도</a:t>
                  </a:r>
                  <a:r>
                    <a:rPr lang="en-US" altLang="ko-KR" sz="1150" dirty="0"/>
                    <a:t>01-07] </a:t>
                  </a:r>
                  <a:r>
                    <a:rPr lang="ko-KR" altLang="en-US" sz="1150" dirty="0"/>
                    <a:t>삶에서 직업이 갖는 의미와 가치를 파악하며</a:t>
                  </a:r>
                  <a:r>
                    <a:rPr lang="en-US" altLang="ko-KR" sz="1150" dirty="0"/>
                    <a:t>, </a:t>
                  </a:r>
                  <a:r>
                    <a:rPr lang="ko-KR" altLang="en-US" sz="1150" dirty="0"/>
                    <a:t>사례 탐구를 통해 직업적 양심과 직업윤리의 </a:t>
                  </a:r>
                  <a:br>
                    <a:rPr lang="en-US" altLang="ko-KR" sz="1150" dirty="0"/>
                  </a:br>
                  <a:r>
                    <a:rPr lang="ko-KR" altLang="en-US" sz="1150" dirty="0"/>
                    <a:t>필요성을 정당화할 수 있다</a:t>
                  </a:r>
                  <a:r>
                    <a:rPr lang="en-US" altLang="ko-KR" sz="1150" dirty="0"/>
                    <a:t>. </a:t>
                  </a:r>
                  <a:endParaRPr lang="ko-KR" altLang="en-US" sz="1150" dirty="0"/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C20C8D7C-8FD8-7A32-34D8-BBB145D3BF30}"/>
                  </a:ext>
                </a:extLst>
              </p:cNvPr>
              <p:cNvGrpSpPr/>
              <p:nvPr/>
            </p:nvGrpSpPr>
            <p:grpSpPr>
              <a:xfrm>
                <a:off x="910999" y="4622043"/>
                <a:ext cx="7172390" cy="1115097"/>
                <a:chOff x="910999" y="4762322"/>
                <a:chExt cx="7172390" cy="1115097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5EA104E-5A30-C553-B576-15C1F8A6F271}"/>
                    </a:ext>
                  </a:extLst>
                </p:cNvPr>
                <p:cNvSpPr txBox="1"/>
                <p:nvPr/>
              </p:nvSpPr>
              <p:spPr>
                <a:xfrm>
                  <a:off x="910999" y="5214072"/>
                  <a:ext cx="3270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특징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7FB74143-0B29-81D2-7A21-49B8552590D7}"/>
                    </a:ext>
                  </a:extLst>
                </p:cNvPr>
                <p:cNvGrpSpPr/>
                <p:nvPr/>
              </p:nvGrpSpPr>
              <p:grpSpPr>
                <a:xfrm>
                  <a:off x="1886546" y="4762322"/>
                  <a:ext cx="6196843" cy="1115097"/>
                  <a:chOff x="1886546" y="4596084"/>
                  <a:chExt cx="6196843" cy="1115097"/>
                </a:xfrm>
              </p:grpSpPr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44581EA6-CE42-2F1A-F326-7A6D24EB1145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4832521"/>
                    <a:ext cx="6196843" cy="467990"/>
                    <a:chOff x="1886546" y="5232057"/>
                    <a:chExt cx="6196843" cy="467990"/>
                  </a:xfrm>
                </p:grpSpPr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EF78E5C4-1854-6329-FF23-3418286538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5232057"/>
                      <a:ext cx="1277594" cy="17697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이 성취기준의 취지 </a:t>
                      </a: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A330BC19-AA63-D0AF-D945-A7F648960E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423048"/>
                      <a:ext cx="609461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/>
                        <a:t>학생들이 직업의 가치를 개인적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사회적 측면에서 탐색 하고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직업적 양심과 직업윤리의 중요성을 파악함으로써 자신이 희망하는 </a:t>
                      </a:r>
                      <a:br>
                        <a:rPr lang="en-US" altLang="ko-KR" sz="900" dirty="0"/>
                      </a:br>
                      <a:r>
                        <a:rPr lang="ko-KR" altLang="en-US" sz="900" dirty="0"/>
                        <a:t>진로와 직업 세계의 직업윤리를 구성하는 것</a:t>
                      </a:r>
                    </a:p>
                  </p:txBody>
                </p:sp>
              </p:grp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9751E2EA-34F2-AAED-352F-3E744003A148}"/>
                      </a:ext>
                    </a:extLst>
                  </p:cNvPr>
                  <p:cNvSpPr txBox="1"/>
                  <p:nvPr/>
                </p:nvSpPr>
                <p:spPr>
                  <a:xfrm>
                    <a:off x="1886546" y="4596084"/>
                    <a:ext cx="3773469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88900" indent="-88900">
                      <a:spcAft>
                        <a:spcPts val="300"/>
                      </a:spcAft>
                      <a:buClr>
                        <a:srgbClr val="398FDB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en-US" altLang="ko-KR" sz="115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2015 </a:t>
                    </a:r>
                    <a:r>
                      <a:rPr lang="ko-KR" altLang="en-US" sz="115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개정 도덕과 교육과정에 없었던 성취기준이 추가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되었음</a:t>
                    </a:r>
                  </a:p>
                </p:txBody>
              </p:sp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A62822A4-EB79-5B34-8BEA-A75E5821C915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5363824"/>
                    <a:ext cx="5873037" cy="347357"/>
                    <a:chOff x="1886546" y="5232057"/>
                    <a:chExt cx="5873037" cy="347357"/>
                  </a:xfrm>
                </p:grpSpPr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9BB6DA18-3ED2-9C82-4D75-925CEBE540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5232057"/>
                      <a:ext cx="1546898" cy="17697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성취 기준이 추가된 이유</a:t>
                      </a:r>
                    </a:p>
                  </p:txBody>
                </p:sp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15349A5C-B993-CAC8-96E8-7AC71193CC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440915"/>
                      <a:ext cx="5770811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진로 교육을 강조하는 </a:t>
                      </a:r>
                      <a:r>
                        <a:rPr lang="en-US" altLang="ko-KR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2022 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개정 교육과정의 취지에 발맞춰 </a:t>
                      </a: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도덕과에서는 진로 연계 성취기준에 직업 윤리를 추가하였음</a:t>
                      </a:r>
                    </a:p>
                  </p:txBody>
                </p:sp>
              </p:grpSp>
            </p:grpSp>
          </p:grp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50AE6937-4217-3C6A-F5F6-8E6D1DB65C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1617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E5625B65-D451-A3FF-D535-E95F52FCE183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76DEA814-492C-8FE2-76F8-7CD947DF3708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70B8D8-D9CD-3C26-7321-5E1C1C2B4B7A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35DA7DE-8D46-0BCE-6613-647EDB8C8ADB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97A934B-9818-834F-30BA-E760D2C3F7D4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(1)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3B2533D0-CEB1-5509-E0DF-BEDF4A693FFD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BDE024EC-09AD-DAF1-F037-F55F9B13F686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00787D-DAA9-1F79-7887-DE27EF8B0FFD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745D295F-B5E0-3B2D-F49A-259F50AFB889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83E8BA22-C278-D79F-080E-976782B59C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476562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2A96A4-34DC-890A-C25E-A59F6F6221FE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B4C6B897-5BA8-4805-F4C8-F709BF0BF9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759509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2E1DB8C0-CEA0-6714-B712-C5290DE2BB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FBB9BCE5-4A98-285B-3121-66F74CD2E8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464B9FB9-E3E8-0C94-9B8D-91103DDE3AF8}"/>
                  </a:ext>
                </a:extLst>
              </p:cNvPr>
              <p:cNvGrpSpPr/>
              <p:nvPr/>
            </p:nvGrpSpPr>
            <p:grpSpPr>
              <a:xfrm>
                <a:off x="1800821" y="2846146"/>
                <a:ext cx="5953702" cy="353943"/>
                <a:chOff x="1886545" y="2878690"/>
                <a:chExt cx="5953702" cy="353943"/>
              </a:xfrm>
            </p:grpSpPr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7452709A-BBD3-5422-2B97-0E8D446DE7FB}"/>
                    </a:ext>
                  </a:extLst>
                </p:cNvPr>
                <p:cNvGrpSpPr/>
                <p:nvPr/>
              </p:nvGrpSpPr>
              <p:grpSpPr>
                <a:xfrm>
                  <a:off x="1886545" y="2878690"/>
                  <a:ext cx="3215111" cy="353943"/>
                  <a:chOff x="599605" y="4048706"/>
                  <a:chExt cx="3699022" cy="407215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FE41137C-C888-8047-1B43-D7173E7B784E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48706"/>
                    <a:ext cx="3445101" cy="4072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도덕적으로 행동하기 위해 필요한 것은 무엇인가</a:t>
                    </a:r>
                    <a:r>
                      <a:rPr lang="en-US" altLang="ko-KR" sz="1150" spc="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 </a:t>
                    </a:r>
                  </a:p>
                  <a:p>
                    <a:r>
                      <a:rPr lang="en-US" altLang="ko-KR" sz="1150" spc="0" dirty="0"/>
                      <a:t>(</a:t>
                    </a:r>
                    <a:r>
                      <a:rPr lang="ko-KR" altLang="en-US" sz="1150" spc="0" dirty="0"/>
                      <a:t>도덕적 행동</a:t>
                    </a:r>
                    <a:r>
                      <a:rPr lang="en-US" altLang="ko-KR" sz="1150" spc="0" dirty="0"/>
                      <a:t>)</a:t>
                    </a:r>
                    <a:endParaRPr lang="ko-KR" altLang="en-US" sz="1150" spc="0" dirty="0"/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053E050E-A035-8441-1D4A-AB806E69F324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F93D0F63-B7A0-0E6D-61A7-B2F19A0BB1D1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15A37562-A733-8508-F14B-39AF8768197A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A4359903-0706-FC81-F024-231CBA4E9FE3}"/>
                    </a:ext>
                  </a:extLst>
                </p:cNvPr>
                <p:cNvGrpSpPr/>
                <p:nvPr/>
              </p:nvGrpSpPr>
              <p:grpSpPr>
                <a:xfrm>
                  <a:off x="5335264" y="2882541"/>
                  <a:ext cx="2504983" cy="176972"/>
                  <a:chOff x="599605" y="4053145"/>
                  <a:chExt cx="2882012" cy="203609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1007DD14-1C60-EDE2-C1F7-6851CA88F838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3145"/>
                    <a:ext cx="2628091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옳고 그름을 어떻게 분별할 수 있을까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C4144EC0-46DF-1CBB-6214-E212A913B0A6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398F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E5C422F7-B47B-1664-312D-8829179EFD41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2273B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E98CDFE1-E75D-AD99-FF12-15480C647157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B057EB4-673E-908D-6325-4AB80EAFF793}"/>
                  </a:ext>
                </a:extLst>
              </p:cNvPr>
              <p:cNvSpPr txBox="1"/>
              <p:nvPr/>
            </p:nvSpPr>
            <p:spPr>
              <a:xfrm>
                <a:off x="661733" y="2624774"/>
                <a:ext cx="825547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7D9DD6F4-8E4F-A8B6-CF37-58809B0A2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3590850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8DBFF8E3-E43C-E04D-AFCA-DE9AC006AA82}"/>
                  </a:ext>
                </a:extLst>
              </p:cNvPr>
              <p:cNvSpPr/>
              <p:nvPr/>
            </p:nvSpPr>
            <p:spPr>
              <a:xfrm>
                <a:off x="1746250" y="3590850"/>
                <a:ext cx="6802330" cy="871589"/>
              </a:xfrm>
              <a:prstGeom prst="roundRect">
                <a:avLst>
                  <a:gd name="adj" fmla="val 5259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DEED2430-F234-FFFE-FC0F-169164DD43B8}"/>
                  </a:ext>
                </a:extLst>
              </p:cNvPr>
              <p:cNvGrpSpPr/>
              <p:nvPr/>
            </p:nvGrpSpPr>
            <p:grpSpPr>
              <a:xfrm>
                <a:off x="747493" y="3672701"/>
                <a:ext cx="7821277" cy="707886"/>
                <a:chOff x="747493" y="3644317"/>
                <a:chExt cx="7821277" cy="70788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9ACB253-1C5B-9CA8-4347-D334041CFAE5}"/>
                    </a:ext>
                  </a:extLst>
                </p:cNvPr>
                <p:cNvSpPr txBox="1"/>
                <p:nvPr/>
              </p:nvSpPr>
              <p:spPr>
                <a:xfrm>
                  <a:off x="747493" y="3897600"/>
                  <a:ext cx="654025" cy="215444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성취기준</a:t>
                  </a:r>
                </a:p>
              </p:txBody>
            </p: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17AFA050-3999-F9E6-C41E-573C40229E9B}"/>
                    </a:ext>
                  </a:extLst>
                </p:cNvPr>
                <p:cNvGrpSpPr/>
                <p:nvPr/>
              </p:nvGrpSpPr>
              <p:grpSpPr>
                <a:xfrm>
                  <a:off x="1891039" y="3644317"/>
                  <a:ext cx="6677731" cy="707886"/>
                  <a:chOff x="1891039" y="3644317"/>
                  <a:chExt cx="6677731" cy="707886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17F39670-BDB5-0B75-E9CF-2BEF594546B6}"/>
                      </a:ext>
                    </a:extLst>
                  </p:cNvPr>
                  <p:cNvSpPr txBox="1"/>
                  <p:nvPr/>
                </p:nvSpPr>
                <p:spPr>
                  <a:xfrm>
                    <a:off x="1891039" y="3644317"/>
                    <a:ext cx="3310843" cy="7078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828000" indent="-1440000"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pPr marL="756000"/>
                    <a:r>
                      <a:rPr lang="en-US" altLang="ko-KR" sz="1150" spc="-30" dirty="0"/>
                      <a:t>[9</a:t>
                    </a:r>
                    <a:r>
                      <a:rPr lang="ko-KR" altLang="en-US" sz="1150" spc="-30" dirty="0"/>
                      <a:t>도</a:t>
                    </a:r>
                    <a:r>
                      <a:rPr lang="en-US" altLang="ko-KR" sz="1150" spc="-30" dirty="0"/>
                      <a:t>01-02]</a:t>
                    </a:r>
                    <a:r>
                      <a:rPr lang="ko-KR" altLang="en-US" sz="1150" spc="-30" dirty="0"/>
                      <a:t>도덕적 행동을 위한 도덕적 상상력과 </a:t>
                    </a:r>
                    <a:br>
                      <a:rPr lang="en-US" altLang="ko-KR" sz="1150" spc="-30" dirty="0"/>
                    </a:br>
                    <a:r>
                      <a:rPr lang="ko-KR" altLang="en-US" sz="1150" spc="-30" dirty="0"/>
                      <a:t>민감성</a:t>
                    </a:r>
                    <a:r>
                      <a:rPr lang="en-US" altLang="ko-KR" sz="1150" spc="-30" dirty="0"/>
                      <a:t>, </a:t>
                    </a:r>
                    <a:r>
                      <a:rPr lang="ko-KR" altLang="en-US" sz="1150" spc="-30" dirty="0"/>
                      <a:t>도덕적 추론의 과정과 비판적 </a:t>
                    </a:r>
                    <a:br>
                      <a:rPr lang="en-US" altLang="ko-KR" sz="1150" spc="-30" dirty="0"/>
                    </a:br>
                    <a:r>
                      <a:rPr lang="ko-KR" altLang="en-US" sz="1150" spc="-30" dirty="0"/>
                      <a:t>사고의 역할을 이해하고</a:t>
                    </a:r>
                    <a:r>
                      <a:rPr lang="en-US" altLang="ko-KR" sz="1150" spc="-30" dirty="0"/>
                      <a:t>, </a:t>
                    </a:r>
                    <a:r>
                      <a:rPr lang="ko-KR" altLang="en-US" sz="1150" spc="-30" dirty="0"/>
                      <a:t>자신의 삶을 </a:t>
                    </a:r>
                    <a:br>
                      <a:rPr lang="en-US" altLang="ko-KR" sz="1150" spc="-30" dirty="0"/>
                    </a:br>
                    <a:r>
                      <a:rPr lang="ko-KR" altLang="en-US" sz="1150" spc="-30" dirty="0"/>
                      <a:t>도덕적으로 성찰하는 태도를 기를 수 있다</a:t>
                    </a:r>
                    <a:r>
                      <a:rPr lang="en-US" altLang="ko-KR" sz="1150" spc="-30" dirty="0"/>
                      <a:t>. </a:t>
                    </a:r>
                    <a:endParaRPr lang="ko-KR" altLang="en-US" sz="1150" spc="-30" dirty="0"/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5E4DA4C1-9562-5897-B225-0867127260EF}"/>
                      </a:ext>
                    </a:extLst>
                  </p:cNvPr>
                  <p:cNvSpPr txBox="1"/>
                  <p:nvPr/>
                </p:nvSpPr>
                <p:spPr>
                  <a:xfrm>
                    <a:off x="5294797" y="3644317"/>
                    <a:ext cx="3273973" cy="70788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756000" indent="-1440000"/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[9</a:t>
                    </a:r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</a:t>
                    </a:r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01-04] </a:t>
                    </a:r>
                    <a:r>
                      <a:rPr lang="ko-KR" altLang="en-US" sz="1150" spc="-3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옳고 그름을 분별할 수 있는 </a:t>
                    </a:r>
                    <a:br>
                      <a:rPr lang="en-US" altLang="ko-KR" sz="1150" spc="-3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</a:br>
                    <a:r>
                      <a:rPr lang="ko-KR" altLang="en-US" sz="1150" spc="-3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도덕적 기준을 탐구하고</a:t>
                    </a:r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도덕적 상상력을 </a:t>
                    </a:r>
                    <a:b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</a:br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바탕으로 일상의 도덕 문제들에 도덕적 </a:t>
                    </a:r>
                    <a:b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</a:br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추론을 적용할 수 있다</a:t>
                    </a:r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.</a:t>
                    </a:r>
                    <a:endParaRPr lang="ko-KR" altLang="en-US" sz="1150" spc="-3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7C3EB80D-3D99-D82B-5CD8-40B9FBC6FBD5}"/>
                  </a:ext>
                </a:extLst>
              </p:cNvPr>
              <p:cNvGrpSpPr/>
              <p:nvPr/>
            </p:nvGrpSpPr>
            <p:grpSpPr>
              <a:xfrm>
                <a:off x="910999" y="4577017"/>
                <a:ext cx="7041310" cy="1327631"/>
                <a:chOff x="910999" y="4548009"/>
                <a:chExt cx="7041310" cy="132763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5CEB4F5-9FFC-2A81-E47E-51412BA523B7}"/>
                    </a:ext>
                  </a:extLst>
                </p:cNvPr>
                <p:cNvSpPr txBox="1"/>
                <p:nvPr/>
              </p:nvSpPr>
              <p:spPr>
                <a:xfrm>
                  <a:off x="910999" y="5125262"/>
                  <a:ext cx="3270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특징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524FC12A-D7DD-F582-C3C2-1D94E8299BB1}"/>
                    </a:ext>
                  </a:extLst>
                </p:cNvPr>
                <p:cNvGrpSpPr/>
                <p:nvPr/>
              </p:nvGrpSpPr>
              <p:grpSpPr>
                <a:xfrm>
                  <a:off x="1886546" y="4548009"/>
                  <a:ext cx="6065763" cy="1327631"/>
                  <a:chOff x="1886546" y="4548009"/>
                  <a:chExt cx="6065763" cy="1327631"/>
                </a:xfrm>
              </p:grpSpPr>
              <p:grpSp>
                <p:nvGrpSpPr>
                  <p:cNvPr id="67" name="그룹 66">
                    <a:extLst>
                      <a:ext uri="{FF2B5EF4-FFF2-40B4-BE49-F238E27FC236}">
                        <a16:creationId xmlns:a16="http://schemas.microsoft.com/office/drawing/2014/main" id="{151F848A-7449-9B53-AC9F-0068528783FA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4793294"/>
                    <a:ext cx="3401206" cy="524329"/>
                    <a:chOff x="1886546" y="4858480"/>
                    <a:chExt cx="3401206" cy="524329"/>
                  </a:xfrm>
                </p:grpSpPr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59963837-4DBE-5555-C6F8-8D6FFD9290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4858480"/>
                      <a:ext cx="799899" cy="17697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구체적 내용</a:t>
                      </a: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D9468ABD-70F8-E224-87FF-70EFC03FF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067338"/>
                      <a:ext cx="3298980" cy="31547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동양과 서양의 주요한 규범윤리 이론들을 탐구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하는 내용 요소가 추가</a:t>
                      </a:r>
                    </a:p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 </a:t>
                      </a:r>
                      <a:r>
                        <a:rPr lang="en-US" altLang="ko-KR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1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교과서에서</a:t>
                      </a:r>
                      <a:r>
                        <a:rPr lang="ko-KR" altLang="en-US" sz="900" dirty="0">
                          <a:solidFill>
                            <a:srgbClr val="FFA52D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</a:t>
                      </a:r>
                      <a:r>
                        <a:rPr lang="en-US" altLang="ko-KR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2 </a:t>
                      </a: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교과서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로 단원을 이동함</a:t>
                      </a:r>
                    </a:p>
                  </p:txBody>
                </p:sp>
              </p:grp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8032198D-DBD1-92CD-B54D-12378F0F7FF3}"/>
                      </a:ext>
                    </a:extLst>
                  </p:cNvPr>
                  <p:cNvSpPr txBox="1"/>
                  <p:nvPr/>
                </p:nvSpPr>
                <p:spPr>
                  <a:xfrm>
                    <a:off x="1886546" y="4548009"/>
                    <a:ext cx="6065763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88900" indent="-88900">
                      <a:spcAft>
                        <a:spcPts val="300"/>
                      </a:spcAft>
                      <a:buClr>
                        <a:srgbClr val="398FDB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2015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개정 도덕과 교육과정과 비교할 때 성취기준에서</a:t>
                    </a:r>
                    <a:r>
                      <a:rPr lang="ko-KR" altLang="en-US" sz="1150" dirty="0">
                        <a:solidFill>
                          <a:srgbClr val="FFA52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 </a:t>
                    </a:r>
                    <a:r>
                      <a:rPr lang="ko-KR" altLang="en-US" sz="115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‘옳고 그름을 분별하는 도덕적 기준’이 추가됨</a:t>
                    </a:r>
                  </a:p>
                </p:txBody>
              </p:sp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3780E14F-9C4D-0B8D-B13A-07AEACD84D98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5389783"/>
                    <a:ext cx="5924333" cy="485857"/>
                    <a:chOff x="1886546" y="5389783"/>
                    <a:chExt cx="5924333" cy="485857"/>
                  </a:xfrm>
                </p:grpSpPr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9796D17F-A28C-FE33-A28A-3A57390A7F5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5389783"/>
                      <a:ext cx="1546898" cy="17697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성취 기준이 추가된 이유</a:t>
                      </a:r>
                    </a:p>
                  </p:txBody>
                </p:sp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E3BC27E4-9B0C-DAD0-212C-C2C8E79FCC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598641"/>
                      <a:ext cx="582210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이는 ‘가르칠 것이 없다</a:t>
                      </a:r>
                      <a:r>
                        <a:rPr lang="en-US" altLang="ko-KR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.’, ‘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다른 교과에 비해 너무 쉽다’는 현장 도덕교사의 요구를 반영하여 윤리학적 지식 내용을 강화하고 </a:t>
                      </a:r>
                      <a:br>
                        <a:rPr lang="en-US" altLang="ko-KR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</a:b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이를 통해 고등학교 교육과정과의 연계를 도모하기 위함</a:t>
                      </a:r>
                      <a:endParaRPr lang="ko-KR" altLang="en-US" sz="900" dirty="0">
                        <a:solidFill>
                          <a:srgbClr val="FFA52D"/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DA1153F-F83C-2507-3D37-E119CEC7D482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F8023F-4F5E-F91F-8DCC-88FA53D3C4C6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CF6972-4307-C2B5-8838-3972AEA8B97A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3D41D4-3515-42FA-078B-23E0BDED95C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502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>
            <a:extLst>
              <a:ext uri="{FF2B5EF4-FFF2-40B4-BE49-F238E27FC236}">
                <a16:creationId xmlns:a16="http://schemas.microsoft.com/office/drawing/2014/main" id="{11EE1E53-C257-1ACC-12C4-604D4CC31A4A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642700-33C0-DC54-79D5-403F75951E77}"/>
                </a:ext>
              </a:extLst>
            </p:cNvPr>
            <p:cNvSpPr txBox="1"/>
            <p:nvPr/>
          </p:nvSpPr>
          <p:spPr>
            <a:xfrm>
              <a:off x="3998930" y="1867778"/>
              <a:ext cx="114614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(2)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4E99507-AA07-8A6B-D57B-0A7AA3771833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C218B8D7-3F73-49A1-4346-6C42711FA904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C0BED1-D255-9AAA-93A9-80AC75F9E61A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75B90A72-6963-F53D-7914-9A9505B22789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F349DB8B-301C-AB47-BFCE-E841C23CEA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48FED33B-66F1-ECD5-6361-0F21C1F8E436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86323F-8142-848F-A03E-E68B9E6E8F24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6C351B-1C9D-76EA-F27C-EA59DCEF667F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30FEA47C-2112-7589-7C91-4380167872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43DCC485-5C9A-6489-9D7B-6D0EFE162F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5BB20FB4-B0A1-5692-0908-C85884E1A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5EE51E-F218-E70E-8E26-0E59A44CC1ED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D2617D61-C81F-6B90-1ECB-080BDA88717A}"/>
                  </a:ext>
                </a:extLst>
              </p:cNvPr>
              <p:cNvGrpSpPr/>
              <p:nvPr/>
            </p:nvGrpSpPr>
            <p:grpSpPr>
              <a:xfrm>
                <a:off x="1800821" y="3083283"/>
                <a:ext cx="5953701" cy="641708"/>
                <a:chOff x="1886545" y="3103076"/>
                <a:chExt cx="5953701" cy="641708"/>
              </a:xfrm>
            </p:grpSpPr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79ADA3D9-534F-B543-032A-10AF10FC994B}"/>
                    </a:ext>
                  </a:extLst>
                </p:cNvPr>
                <p:cNvGrpSpPr/>
                <p:nvPr/>
              </p:nvGrpSpPr>
              <p:grpSpPr>
                <a:xfrm>
                  <a:off x="1886545" y="3127880"/>
                  <a:ext cx="2799614" cy="616904"/>
                  <a:chOff x="1886545" y="3127880"/>
                  <a:chExt cx="2799614" cy="616904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09B2008F-86AE-34C5-047B-C8B64B26C07B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27880"/>
                    <a:ext cx="2799614" cy="176972"/>
                    <a:chOff x="599605" y="4053134"/>
                    <a:chExt cx="3220986" cy="203608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D5F7D345-36B0-8131-4A76-A8947291CA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34"/>
                      <a:ext cx="2967065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삶과 죽음의 의미는 무엇인가</a:t>
                      </a:r>
                      <a:r>
                        <a:rPr lang="en-US" altLang="ko-KR" sz="1150" dirty="0"/>
                        <a:t>?</a:t>
                      </a:r>
                      <a:r>
                        <a:rPr lang="en-US" altLang="ko-KR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(</a:t>
                      </a:r>
                      <a:r>
                        <a:rPr lang="ko-KR" altLang="en-US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삶의 소중함</a:t>
                      </a:r>
                      <a:r>
                        <a:rPr lang="en-US" altLang="ko-KR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)</a:t>
                      </a:r>
                      <a:endParaRPr lang="ko-KR" altLang="en-US" sz="1150" spc="-3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CB7B5CA5-E546-DA58-366C-FACBFF5CDB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2B16C520-FEED-94F2-A15B-1B8F5DE007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8F9FF0CA-E635-BCEA-FDAD-D195264A4B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4F3EB025-C20D-E46A-32DA-EBCD4E2B9836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390841"/>
                    <a:ext cx="2541850" cy="353943"/>
                    <a:chOff x="599605" y="4048708"/>
                    <a:chExt cx="2924425" cy="407215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7A29DD5-7792-F457-DF98-932FD7DA37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48708"/>
                      <a:ext cx="2670505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마음의 평화는 어떻게 이룰 수 있을까</a:t>
                      </a:r>
                      <a:r>
                        <a:rPr lang="en-US" altLang="ko-KR" sz="1150" dirty="0"/>
                        <a:t>? </a:t>
                      </a:r>
                    </a:p>
                    <a:p>
                      <a:r>
                        <a:rPr lang="en-US" altLang="ko-KR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(</a:t>
                      </a:r>
                      <a:r>
                        <a:rPr lang="ko-KR" altLang="en-US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마음의 평화</a:t>
                      </a:r>
                      <a:r>
                        <a:rPr lang="en-US" altLang="ko-KR" sz="1150" spc="-3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)</a:t>
                      </a:r>
                      <a:endParaRPr lang="ko-KR" altLang="en-US" sz="1150" spc="-3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F84AF48C-F82F-C70E-2EAE-CF17BE7FC4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C2A42027-D4E1-74ED-E034-D04C95DD58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6E4895C3-F6A0-C736-33FE-85FBEB0E4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61DBD36D-A6F4-372C-CF31-6A3CDBDAD78F}"/>
                    </a:ext>
                  </a:extLst>
                </p:cNvPr>
                <p:cNvGrpSpPr/>
                <p:nvPr/>
              </p:nvGrpSpPr>
              <p:grpSpPr>
                <a:xfrm>
                  <a:off x="5335264" y="3103076"/>
                  <a:ext cx="2504982" cy="468586"/>
                  <a:chOff x="5335264" y="3103076"/>
                  <a:chExt cx="2504982" cy="468586"/>
                </a:xfrm>
              </p:grpSpPr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EB55E766-B83B-B647-A4F5-85C423556953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03076"/>
                    <a:ext cx="2064155" cy="176972"/>
                    <a:chOff x="599605" y="4053145"/>
                    <a:chExt cx="2374834" cy="203609"/>
                  </a:xfrm>
                </p:grpSpPr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032699FD-2050-62FC-D180-95AF8B2E6E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45"/>
                      <a:ext cx="2120913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삶과 죽음의 의미는 무엇일까</a:t>
                      </a:r>
                      <a:r>
                        <a:rPr lang="en-US" altLang="ko-KR" sz="1150" dirty="0"/>
                        <a:t>? 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7" name="자유형: 도형 26">
                      <a:extLst>
                        <a:ext uri="{FF2B5EF4-FFF2-40B4-BE49-F238E27FC236}">
                          <a16:creationId xmlns:a16="http://schemas.microsoft.com/office/drawing/2014/main" id="{7347E994-6682-2A57-0278-F2E9433A46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863D5235-4D84-4302-2E5D-047F99D8EF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B9CB08E8-8C48-0AC3-4B80-0321CC5C07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9BEB93AA-C05F-7AD8-823C-948F6EBF644D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94690"/>
                    <a:ext cx="2504982" cy="176972"/>
                    <a:chOff x="599605" y="4053145"/>
                    <a:chExt cx="2882008" cy="203609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1B23041B-479F-EC6D-8048-A2A499133ED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3145"/>
                      <a:ext cx="2628088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마음의 평화를 어떻게 이룰 수 있을까</a:t>
                      </a:r>
                      <a:r>
                        <a:rPr lang="en-US" altLang="ko-KR" sz="1150" dirty="0"/>
                        <a:t>?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ADA720D9-BF63-0D67-1071-7CB585CDB9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B8B25973-1396-DFD4-BB0A-0EA0DAA4C2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E25ACC6D-C71F-CD22-C85C-9D389BC6B8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B773F9-8660-F17E-28DB-E2E76F17ADBD}"/>
                  </a:ext>
                </a:extLst>
              </p:cNvPr>
              <p:cNvSpPr txBox="1"/>
              <p:nvPr/>
            </p:nvSpPr>
            <p:spPr>
              <a:xfrm>
                <a:off x="1886546" y="5032058"/>
                <a:ext cx="4969309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두 성취기준이 자연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초월과의 관계 영역에서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자신과의 관계 영역으로 변경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되었음</a:t>
                </a:r>
              </a:p>
            </p:txBody>
          </p:sp>
        </p:grp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7D410D5-BBB3-21D6-5A36-D52A9F934737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01493AAA-F90F-95B2-5338-CE31F957488C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A0FB1A-B514-958A-AB7B-74CB819B5056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E5D3402-15A2-630B-6198-0F3EA4D391B8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A704A2-367E-CC9F-EAF9-C9A6877D1F3B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15B051-3533-0F9F-6266-FA42B88D5A38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1F0DD8-9BBA-66C8-31C7-096B15263B29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56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F5073EA6-3B6F-7388-5DC1-41E9B4F53406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56FED8FB-0CEC-F790-3818-5E5E1A739BBC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F3104A-1DEB-BCE2-C9DD-64EF94FF3BA7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자신과의 관계</a:t>
              </a:r>
              <a:endParaRPr lang="ko-KR" altLang="en-US" sz="1800" dirty="0"/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FA0EDB2-57F5-F8EE-F4A8-E9350F4EF192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394D326-7569-056A-BED6-787645702F66}"/>
                </a:ext>
              </a:extLst>
            </p:cNvPr>
            <p:cNvSpPr txBox="1"/>
            <p:nvPr/>
          </p:nvSpPr>
          <p:spPr>
            <a:xfrm>
              <a:off x="3998930" y="1867778"/>
              <a:ext cx="114614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(3)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E10D83C4-D62F-0E51-2E42-458E6CBF9B85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DA93B765-F582-F89F-B13C-D26741C8C479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B34912-33EA-AF86-748C-819ECABA3B3B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2B393E1F-3560-2BE9-2523-03DB3DA76750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1033F86D-3C71-0BF4-F0BD-66CDD439CF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AD7A21-DF7E-9E59-1CDA-597A10AABFBC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EC7312AE-0CFA-0B41-3986-F74C568AA1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0CF448DC-70BB-04F3-B168-6E2422722D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F967A880-4273-4D8E-264C-B14B800525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706908-0A46-05B4-A5A9-DE4A40EC6C1B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C46A6956-7302-33F3-A488-020DF9A5E426}"/>
                  </a:ext>
                </a:extLst>
              </p:cNvPr>
              <p:cNvGrpSpPr/>
              <p:nvPr/>
            </p:nvGrpSpPr>
            <p:grpSpPr>
              <a:xfrm>
                <a:off x="1800821" y="2913518"/>
                <a:ext cx="6125223" cy="981240"/>
                <a:chOff x="1886544" y="2913518"/>
                <a:chExt cx="6125223" cy="981240"/>
              </a:xfrm>
            </p:grpSpPr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38BF3ABF-FB20-BF1C-BF86-42D216665474}"/>
                    </a:ext>
                  </a:extLst>
                </p:cNvPr>
                <p:cNvGrpSpPr/>
                <p:nvPr/>
              </p:nvGrpSpPr>
              <p:grpSpPr>
                <a:xfrm>
                  <a:off x="1886544" y="2913518"/>
                  <a:ext cx="3038782" cy="981240"/>
                  <a:chOff x="1886544" y="2913518"/>
                  <a:chExt cx="3038782" cy="981240"/>
                </a:xfrm>
              </p:grpSpPr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B0F9124E-33F0-7EF7-0BC5-8F6C90F92283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2913518"/>
                    <a:ext cx="2867260" cy="176972"/>
                    <a:chOff x="599605" y="4053134"/>
                    <a:chExt cx="3298815" cy="203608"/>
                  </a:xfrm>
                </p:grpSpPr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1B4B1FF2-EC8C-93BD-6AE1-B868E24EC9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34"/>
                      <a:ext cx="3044894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왜 도덕적으로 살아야 하는가</a:t>
                      </a:r>
                      <a:r>
                        <a:rPr lang="en-US" altLang="ko-KR" sz="1150" spc="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r>
                        <a:rPr lang="en-US" altLang="ko-KR" sz="1150" spc="0" dirty="0"/>
                        <a:t>(</a:t>
                      </a:r>
                      <a:r>
                        <a:rPr lang="ko-KR" altLang="en-US" sz="1150" spc="0" dirty="0"/>
                        <a:t>도덕적인 삶</a:t>
                      </a:r>
                      <a:r>
                        <a:rPr lang="en-US" altLang="ko-KR" sz="1150" spc="0" dirty="0"/>
                        <a:t>)</a:t>
                      </a:r>
                      <a:endParaRPr lang="ko-KR" altLang="en-US" sz="1150" spc="0" dirty="0"/>
                    </a:p>
                  </p:txBody>
                </p:sp>
                <p:sp>
                  <p:nvSpPr>
                    <p:cNvPr id="36" name="자유형: 도형 35">
                      <a:extLst>
                        <a:ext uri="{FF2B5EF4-FFF2-40B4-BE49-F238E27FC236}">
                          <a16:creationId xmlns:a16="http://schemas.microsoft.com/office/drawing/2014/main" id="{38DDFE01-712F-3B39-05F0-0BD1DCE7DF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A997BBE7-3A73-F85A-14C5-75A708E435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3227C0F0-74EF-48B5-BD83-5ADB29B99C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5932DA84-FC4F-B91E-B65B-B3332C1C0781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4" y="3184172"/>
                    <a:ext cx="3001914" cy="176972"/>
                    <a:chOff x="599604" y="4057588"/>
                    <a:chExt cx="3453727" cy="203610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8268DE80-0EEB-438C-3A14-A135EFFAD2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88"/>
                      <a:ext cx="3199806" cy="203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나는 어떤 사람이 되고자 하는가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r>
                        <a:rPr lang="en-US" altLang="ko-KR" sz="1150" dirty="0"/>
                        <a:t> (</a:t>
                      </a:r>
                      <a:r>
                        <a:rPr lang="ko-KR" altLang="en-US" sz="1150" dirty="0"/>
                        <a:t>자아정체성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32" name="자유형: 도형 31">
                      <a:extLst>
                        <a:ext uri="{FF2B5EF4-FFF2-40B4-BE49-F238E27FC236}">
                          <a16:creationId xmlns:a16="http://schemas.microsoft.com/office/drawing/2014/main" id="{65657DF4-BBA9-C47D-9A7D-2ED98C001C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4" y="4066110"/>
                      <a:ext cx="177704" cy="177706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E6781364-994A-B212-D22E-6F96C37AD4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1"/>
                      <a:ext cx="102119" cy="111019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E7B5033B-0A37-79A3-5A25-A5C6857296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6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52" name="그룹 51">
                    <a:extLst>
                      <a:ext uri="{FF2B5EF4-FFF2-40B4-BE49-F238E27FC236}">
                        <a16:creationId xmlns:a16="http://schemas.microsoft.com/office/drawing/2014/main" id="{48213020-B95A-67CC-2540-0CBF6E7BC318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4" y="3450980"/>
                    <a:ext cx="2291783" cy="176972"/>
                    <a:chOff x="599600" y="4057573"/>
                    <a:chExt cx="2636699" cy="203609"/>
                  </a:xfrm>
                </p:grpSpPr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CCEA45EE-3E62-2528-C295-E4EEFB93AF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19" y="4057573"/>
                      <a:ext cx="2382780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삶의 목적은 무엇인가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삶의 목적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54" name="자유형: 도형 53">
                      <a:extLst>
                        <a:ext uri="{FF2B5EF4-FFF2-40B4-BE49-F238E27FC236}">
                          <a16:creationId xmlns:a16="http://schemas.microsoft.com/office/drawing/2014/main" id="{A8C9B11F-C8AC-5F46-E08E-6DED807259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0" y="4066103"/>
                      <a:ext cx="177703" cy="177705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D34635D4-5DEB-F6A0-2D6A-5DFC02EB10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5" y="4126161"/>
                      <a:ext cx="102119" cy="111019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6" name="자유형: 도형 55">
                      <a:extLst>
                        <a:ext uri="{FF2B5EF4-FFF2-40B4-BE49-F238E27FC236}">
                          <a16:creationId xmlns:a16="http://schemas.microsoft.com/office/drawing/2014/main" id="{FEB110C9-59C6-40E5-2073-F9F3E6A33D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6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BD735612-63EA-4920-C162-09582BEE05DB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4" y="3717786"/>
                    <a:ext cx="3038782" cy="176972"/>
                    <a:chOff x="599600" y="4057573"/>
                    <a:chExt cx="3496123" cy="203609"/>
                  </a:xfrm>
                </p:grpSpPr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FCC365A8-F89F-6EBC-9C78-935ECFE92B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19" y="4057573"/>
                      <a:ext cx="3242204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행복을 위해 어떻게 살아야 하는가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r>
                        <a:rPr lang="en-US" altLang="ko-KR" sz="1150" dirty="0"/>
                        <a:t> (</a:t>
                      </a:r>
                      <a:r>
                        <a:rPr lang="ko-KR" altLang="en-US" sz="1150" dirty="0"/>
                        <a:t>행복한 삶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78" name="자유형: 도형 77">
                      <a:extLst>
                        <a:ext uri="{FF2B5EF4-FFF2-40B4-BE49-F238E27FC236}">
                          <a16:creationId xmlns:a16="http://schemas.microsoft.com/office/drawing/2014/main" id="{D6235603-10F4-0E4C-EB1D-54841B377B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0" y="4066103"/>
                      <a:ext cx="177703" cy="177705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자유형: 도형 78">
                      <a:extLst>
                        <a:ext uri="{FF2B5EF4-FFF2-40B4-BE49-F238E27FC236}">
                          <a16:creationId xmlns:a16="http://schemas.microsoft.com/office/drawing/2014/main" id="{C900F085-577F-F419-470B-0FF10E9402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5" y="4126161"/>
                      <a:ext cx="102119" cy="111019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5016CF15-FE17-4B22-6BC9-8C290493FB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6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9916608D-E83E-8305-40DF-97B1BE841EEF}"/>
                    </a:ext>
                  </a:extLst>
                </p:cNvPr>
                <p:cNvGrpSpPr/>
                <p:nvPr/>
              </p:nvGrpSpPr>
              <p:grpSpPr>
                <a:xfrm>
                  <a:off x="5335264" y="2913519"/>
                  <a:ext cx="2676503" cy="710583"/>
                  <a:chOff x="5335264" y="2913519"/>
                  <a:chExt cx="2676503" cy="710583"/>
                </a:xfrm>
              </p:grpSpPr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F16A3D06-56D1-A346-8215-14E7A588EAE3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2913519"/>
                    <a:ext cx="2676503" cy="176972"/>
                    <a:chOff x="599605" y="4053145"/>
                    <a:chExt cx="3079346" cy="203609"/>
                  </a:xfrm>
                </p:grpSpPr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7330B54C-3080-8669-880A-0C06BF96B5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3145"/>
                      <a:ext cx="2825425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0" dirty="0"/>
                        <a:t>나는 어떤 사람이고</a:t>
                      </a:r>
                      <a:r>
                        <a:rPr lang="en-US" altLang="ko-KR" sz="1150" spc="0" dirty="0"/>
                        <a:t>, </a:t>
                      </a:r>
                      <a:r>
                        <a:rPr lang="ko-KR" altLang="en-US" sz="1150" spc="0" dirty="0"/>
                        <a:t>어떻게 살아야 할까</a:t>
                      </a:r>
                      <a:r>
                        <a:rPr lang="en-US" altLang="ko-KR" sz="1150" spc="0" dirty="0"/>
                        <a:t>?</a:t>
                      </a:r>
                      <a:endParaRPr lang="ko-KR" altLang="en-US" sz="1150" spc="0" dirty="0"/>
                    </a:p>
                  </p:txBody>
                </p:sp>
                <p:sp>
                  <p:nvSpPr>
                    <p:cNvPr id="26" name="자유형: 도형 25">
                      <a:extLst>
                        <a:ext uri="{FF2B5EF4-FFF2-40B4-BE49-F238E27FC236}">
                          <a16:creationId xmlns:a16="http://schemas.microsoft.com/office/drawing/2014/main" id="{6A346ED0-0D51-23DC-73B6-F5A797D57C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7" name="자유형: 도형 26">
                      <a:extLst>
                        <a:ext uri="{FF2B5EF4-FFF2-40B4-BE49-F238E27FC236}">
                          <a16:creationId xmlns:a16="http://schemas.microsoft.com/office/drawing/2014/main" id="{14D4EED1-9764-541D-6466-862ECD245E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A4F2D88F-33F3-DF15-8087-9DFE9A25AF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C3E81557-8E88-6367-2934-CB2D6794EC8F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80324"/>
                    <a:ext cx="2161939" cy="176972"/>
                    <a:chOff x="599605" y="4053145"/>
                    <a:chExt cx="2487333" cy="203609"/>
                  </a:xfrm>
                </p:grpSpPr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9004B934-124C-ADA6-EEA2-066277A6A3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3145"/>
                      <a:ext cx="2233413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0" dirty="0"/>
                        <a:t>어떤 사람이 도덕적인 사람일까</a:t>
                      </a:r>
                      <a:r>
                        <a:rPr lang="en-US" altLang="ko-KR" sz="1150" spc="0" dirty="0"/>
                        <a:t>?</a:t>
                      </a:r>
                      <a:endParaRPr lang="ko-KR" altLang="en-US" sz="1150" spc="0" dirty="0"/>
                    </a:p>
                  </p:txBody>
                </p:sp>
                <p:sp>
                  <p:nvSpPr>
                    <p:cNvPr id="22" name="자유형: 도형 21">
                      <a:extLst>
                        <a:ext uri="{FF2B5EF4-FFF2-40B4-BE49-F238E27FC236}">
                          <a16:creationId xmlns:a16="http://schemas.microsoft.com/office/drawing/2014/main" id="{750FEC74-39EE-CF6E-5888-234167420C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F822924A-A712-C35A-FBC6-32043A02EB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18F2D572-55B2-01CA-F366-1C797BAC8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F570F4A7-36D5-2171-19E8-0EABF7A69E66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447130"/>
                    <a:ext cx="1414940" cy="176972"/>
                    <a:chOff x="599605" y="4053145"/>
                    <a:chExt cx="1627903" cy="203609"/>
                  </a:xfrm>
                </p:grpSpPr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93C77FE6-F6D6-205E-F966-9E00526C53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3145"/>
                      <a:ext cx="1373983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0" dirty="0"/>
                        <a:t>행복이란 무엇일까</a:t>
                      </a:r>
                      <a:r>
                        <a:rPr lang="en-US" altLang="ko-KR" sz="1150" spc="0" dirty="0"/>
                        <a:t>?</a:t>
                      </a:r>
                      <a:endParaRPr lang="ko-KR" altLang="en-US" sz="1150" spc="0" dirty="0"/>
                    </a:p>
                  </p:txBody>
                </p:sp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000AF63D-88EA-4DAC-2DFC-6C1E86EE24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90" name="자유형: 도형 89">
                      <a:extLst>
                        <a:ext uri="{FF2B5EF4-FFF2-40B4-BE49-F238E27FC236}">
                          <a16:creationId xmlns:a16="http://schemas.microsoft.com/office/drawing/2014/main" id="{410E71DB-3820-9856-2AE8-DC0E9FBE7F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91" name="자유형: 도형 90">
                      <a:extLst>
                        <a:ext uri="{FF2B5EF4-FFF2-40B4-BE49-F238E27FC236}">
                          <a16:creationId xmlns:a16="http://schemas.microsoft.com/office/drawing/2014/main" id="{A77585DA-8D3E-10DA-84F0-B7EBAEF41C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1F014169-DE40-4DAA-3878-D73F74B9F3CF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AE87CA-8E8A-3CB4-4473-F673870031CF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CA86-708A-AAB3-170B-40076A932D34}"/>
                  </a:ext>
                </a:extLst>
              </p:cNvPr>
              <p:cNvSpPr txBox="1"/>
              <p:nvPr/>
            </p:nvSpPr>
            <p:spPr>
              <a:xfrm>
                <a:off x="1886546" y="4924337"/>
                <a:ext cx="4738477" cy="3924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전체적인 내용을 유지하면서도 </a:t>
                </a:r>
                <a:r>
                  <a:rPr lang="ko-KR" altLang="en-US" sz="110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성취기준이 </a:t>
                </a:r>
                <a:r>
                  <a:rPr lang="en-US" altLang="ko-KR" sz="110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4</a:t>
                </a:r>
                <a:r>
                  <a:rPr lang="ko-KR" altLang="en-US" sz="110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개에서 </a:t>
                </a:r>
                <a:r>
                  <a:rPr lang="en-US" altLang="ko-KR" sz="110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3</a:t>
                </a:r>
                <a:r>
                  <a:rPr lang="ko-KR" altLang="en-US" sz="110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개로 축소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되었음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하지만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도덕과 교육과정과 동일하게 도덕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교과서에서 배치되었음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EAFD6CD-4793-43A6-37AD-7BD7EA5FA958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513878-427E-B0C0-4FE0-B532374AD343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DD785C-2C3F-577A-659A-B55781849EFF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34320A7-A917-0D8D-D291-ED2D28A121A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60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0C4E5955-8DD3-9F13-78F8-6DE3C37D8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679560"/>
              </p:ext>
            </p:extLst>
          </p:nvPr>
        </p:nvGraphicFramePr>
        <p:xfrm>
          <a:off x="435470" y="2977661"/>
          <a:ext cx="8265723" cy="318819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03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713551546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3518191329"/>
                    </a:ext>
                  </a:extLst>
                </a:gridCol>
              </a:tblGrid>
              <a:tr h="24940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4940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388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초등 도덕과</a:t>
                      </a:r>
                      <a:endParaRPr lang="en-US" altLang="ko-KR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1633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6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가정의 모습은 어떠해야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우정이 소중한 이유는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가상공간에서 타인을 어떻게 대해야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6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타인과의 관계는 왜 중요할까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관계 속에서 발생하는 갈등⋅폭력을 어떻게 해결할까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性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의 도덕적 의미는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36000" marR="36000" marT="14400" marB="144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1727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가정의 의미를 파악하고 가족 간에 민주적으로 소통하기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우정의 의미와 가치에 관해 성찰하기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가상공간과 현실의 연속성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불연속성을 분별하고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가상공간에서 바람직한 관계 모색하기</a:t>
                      </a:r>
                    </a:p>
                  </a:txBody>
                  <a:tcPr marL="36000" marR="36000" marT="14400" marB="144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관계적 존재의 의미를 고찰하고 타인과 공감하며 소통하기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갈등</a:t>
                      </a:r>
                      <a:r>
                        <a:rPr lang="en-US" altLang="ko-KR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000" b="0" kern="1200" spc="-5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폭력의 원인을 분석하여 평화적 해결 방안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도출하기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성윤리를 탐구하고 성에 대한 편견의 문제점 분석하기</a:t>
                      </a: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55867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가족 간에 서로 공감하며 감사하는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친구를 인격적으로 존중하는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가상공간에서 타인을 존중하는 자세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타인의 마음에 주의를 기울이는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열린 마음으로 갈등⋅폭력 해결에 참여하는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성에 대한 편견을 극복하는 자세</a:t>
                      </a:r>
                    </a:p>
                  </a:txBody>
                  <a:tcPr marL="36000" marR="36000" marT="14400" marB="144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777246"/>
                  </a:ext>
                </a:extLst>
              </a:tr>
              <a:tr h="574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가정의 모습은 어떠해야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우정이 소중한 이유는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가상공간에서 타인을 어떻게 대해야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타인과의 관계는 왜 중요할까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관계 속에서 발생하는 갈등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폭력을 어떻게 해결할까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성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性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의 도덕적 의미는 무엇일까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36000" marR="36000" marT="14400" marB="144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id="{8A61EA3F-D5EC-B839-284C-1ED001159ADE}"/>
              </a:ext>
            </a:extLst>
          </p:cNvPr>
          <p:cNvGrpSpPr/>
          <p:nvPr/>
        </p:nvGrpSpPr>
        <p:grpSpPr>
          <a:xfrm>
            <a:off x="2540000" y="3517591"/>
            <a:ext cx="6094096" cy="209779"/>
            <a:chOff x="2540000" y="3424283"/>
            <a:chExt cx="6094096" cy="209779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8F31EA7-B018-80FB-3D81-414524D06855}"/>
                </a:ext>
              </a:extLst>
            </p:cNvPr>
            <p:cNvGrpSpPr/>
            <p:nvPr/>
          </p:nvGrpSpPr>
          <p:grpSpPr>
            <a:xfrm>
              <a:off x="2540000" y="3424283"/>
              <a:ext cx="2977664" cy="209779"/>
              <a:chOff x="2540000" y="3420024"/>
              <a:chExt cx="2977664" cy="218297"/>
            </a:xfrm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34703A7E-87E5-7340-2EA3-DC612AF2C82A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1D04E5-7D6E-7D5B-4294-DBFAC9D708EF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670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9AEC7527-FAE4-CDE3-3132-DFF893509953}"/>
                </a:ext>
              </a:extLst>
            </p:cNvPr>
            <p:cNvGrpSpPr/>
            <p:nvPr/>
          </p:nvGrpSpPr>
          <p:grpSpPr>
            <a:xfrm>
              <a:off x="5656432" y="3424283"/>
              <a:ext cx="2977664" cy="209779"/>
              <a:chOff x="2540000" y="3420024"/>
              <a:chExt cx="2977664" cy="218297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3C5B4254-D209-BFC7-B7D0-F88E6B47FBF8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0D8D75-1E37-CA62-5B61-FDADAD47887F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83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57A67A5-0776-0089-3E79-E444EC5E9AF6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DF53DFF6-5C97-F72D-0084-9C375E55EBB3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7BB2AC-3BD5-7FEC-35DE-A6315EE3A93A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0A2A929-6EE5-D0D1-7692-877420AC0F10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D3E675-FAEB-6AA4-77A7-20E56F4794E3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591818-A398-9929-529F-7D6652036CFE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E53C6E-5C42-5B4D-6F64-57E75DF3EEDE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D4C7D72-3A98-1E58-9AE6-9D9D566380F1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7EC0B0-1833-6A4B-12C0-904CC4AE04FD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08EEE68-E328-EFF7-101B-48167EF719C2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88B366BB-9842-A338-6617-C0EBD4C4704E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1ED6BCF8-7458-F449-FFB3-2462A5FC16E0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398FDB">
                    <a:alpha val="15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F4089780-4B7A-5089-039B-CC35DF689E7A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24" name="사각형: 둥근 모서리 23">
                    <a:extLst>
                      <a:ext uri="{FF2B5EF4-FFF2-40B4-BE49-F238E27FC236}">
                        <a16:creationId xmlns:a16="http://schemas.microsoft.com/office/drawing/2014/main" id="{A4184D0F-0575-427C-498F-FE46BF61D172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BAD8F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61ECBED6-B497-EFE1-481E-955FE13F1DD4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D0AB76-86F4-501A-8C28-DF511136389D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4935967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spc="-20" dirty="0">
                    <a:solidFill>
                      <a:srgbClr val="262626"/>
                    </a:solidFill>
                  </a:rPr>
                  <a:t>배려는 타인에 대한 관심과 공감을 기반으로 타인의 삶을 개선한다</a:t>
                </a:r>
                <a:r>
                  <a:rPr lang="en-US" altLang="ko-KR" sz="1200" spc="-20" dirty="0">
                    <a:solidFill>
                      <a:srgbClr val="262626"/>
                    </a:solidFill>
                  </a:rPr>
                  <a:t>.</a:t>
                </a:r>
              </a:p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dirty="0">
                    <a:solidFill>
                      <a:srgbClr val="262626"/>
                    </a:solidFill>
                  </a:rPr>
                  <a:t>차이의 존중은 갈등을 평화적으로 해결하고 타인과 더불어 사는 삶으로 이끈다</a:t>
                </a:r>
                <a:r>
                  <a:rPr lang="en-US" altLang="ko-KR" sz="1200" dirty="0">
                    <a:solidFill>
                      <a:srgbClr val="262626"/>
                    </a:solidFill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535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C045EF87-D532-27AD-CB48-6300441750D7}"/>
              </a:ext>
            </a:extLst>
          </p:cNvPr>
          <p:cNvGrpSpPr/>
          <p:nvPr/>
        </p:nvGrpSpPr>
        <p:grpSpPr>
          <a:xfrm>
            <a:off x="431800" y="1867778"/>
            <a:ext cx="8280400" cy="4250428"/>
            <a:chOff x="431800" y="1867778"/>
            <a:chExt cx="8280400" cy="425042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1AE2D9-52F3-C21D-729D-F2383CCC73A6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27B9029-59B3-698E-1C8A-A8A46B8B8A17}"/>
                </a:ext>
              </a:extLst>
            </p:cNvPr>
            <p:cNvGrpSpPr/>
            <p:nvPr/>
          </p:nvGrpSpPr>
          <p:grpSpPr>
            <a:xfrm>
              <a:off x="431800" y="2211905"/>
              <a:ext cx="8280400" cy="3906301"/>
              <a:chOff x="431800" y="2211905"/>
              <a:chExt cx="8280400" cy="3906301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0F479C1C-4E54-8EC3-2643-DFFC1973B6AE}"/>
                  </a:ext>
                </a:extLst>
              </p:cNvPr>
              <p:cNvGrpSpPr/>
              <p:nvPr/>
            </p:nvGrpSpPr>
            <p:grpSpPr>
              <a:xfrm>
                <a:off x="431800" y="5025022"/>
                <a:ext cx="8280400" cy="1093184"/>
                <a:chOff x="431800" y="5025022"/>
                <a:chExt cx="8280400" cy="109318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4CC853D9-7042-1CAC-3A80-6852B1AA3AA9}"/>
                    </a:ext>
                  </a:extLst>
                </p:cNvPr>
                <p:cNvSpPr/>
                <p:nvPr/>
              </p:nvSpPr>
              <p:spPr>
                <a:xfrm>
                  <a:off x="431800" y="5025022"/>
                  <a:ext cx="8280400" cy="1093184"/>
                </a:xfrm>
                <a:prstGeom prst="roundRect">
                  <a:avLst>
                    <a:gd name="adj" fmla="val 687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6A94BCAC-EA89-F1B9-77F9-BD59A2DAF7D6}"/>
                    </a:ext>
                  </a:extLst>
                </p:cNvPr>
                <p:cNvSpPr/>
                <p:nvPr/>
              </p:nvSpPr>
              <p:spPr>
                <a:xfrm>
                  <a:off x="513000" y="5333587"/>
                  <a:ext cx="8118000" cy="784619"/>
                </a:xfrm>
                <a:prstGeom prst="roundRect">
                  <a:avLst>
                    <a:gd name="adj" fmla="val 757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82026EB-F954-129B-015F-452817AEB9E4}"/>
                    </a:ext>
                  </a:extLst>
                </p:cNvPr>
                <p:cNvSpPr txBox="1"/>
                <p:nvPr/>
              </p:nvSpPr>
              <p:spPr>
                <a:xfrm>
                  <a:off x="3547681" y="5078613"/>
                  <a:ext cx="2048639" cy="2079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400" dirty="0"/>
                    <a:t>2015 </a:t>
                  </a:r>
                  <a:r>
                    <a:rPr lang="ko-KR" altLang="en-US" sz="1400" dirty="0"/>
                    <a:t>개정 도덕과 교육과정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10D9F37D-F906-F333-7E2E-A320DC3ED53D}"/>
                    </a:ext>
                  </a:extLst>
                </p:cNvPr>
                <p:cNvGrpSpPr/>
                <p:nvPr/>
              </p:nvGrpSpPr>
              <p:grpSpPr>
                <a:xfrm>
                  <a:off x="583796" y="5407101"/>
                  <a:ext cx="3985501" cy="637590"/>
                  <a:chOff x="2200435" y="4206009"/>
                  <a:chExt cx="3985501" cy="653883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6ED67766-C175-5F4C-99EF-BA2B984A141F}"/>
                      </a:ext>
                    </a:extLst>
                  </p:cNvPr>
                  <p:cNvSpPr/>
                  <p:nvPr/>
                </p:nvSpPr>
                <p:spPr>
                  <a:xfrm>
                    <a:off x="2200435" y="4206009"/>
                    <a:ext cx="716596" cy="653883"/>
                  </a:xfrm>
                  <a:prstGeom prst="roundRect">
                    <a:avLst>
                      <a:gd name="adj" fmla="val 6927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C7081F2E-4B95-3C00-775F-E217AB443E4A}"/>
                      </a:ext>
                    </a:extLst>
                  </p:cNvPr>
                  <p:cNvSpPr txBox="1"/>
                  <p:nvPr/>
                </p:nvSpPr>
                <p:spPr>
                  <a:xfrm>
                    <a:off x="3006861" y="4440609"/>
                    <a:ext cx="3179075" cy="18149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이웃에 대한 바람직한 자세는 무엇인가</a:t>
                    </a:r>
                    <a:r>
                      <a:rPr lang="en-US" altLang="ko-KR" sz="1150" dirty="0"/>
                      <a:t>? 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(</a:t>
                    </a:r>
                    <a:r>
                      <a:rPr lang="ko-KR" altLang="en-US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이웃 생활</a:t>
                    </a:r>
                    <a:r>
                      <a:rPr lang="en-US" altLang="ko-KR" sz="1150" dirty="0"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26ABA405-D491-8E55-1CA0-6F8D04FD5790}"/>
                      </a:ext>
                    </a:extLst>
                  </p:cNvPr>
                  <p:cNvSpPr txBox="1"/>
                  <p:nvPr/>
                </p:nvSpPr>
                <p:spPr>
                  <a:xfrm>
                    <a:off x="2419272" y="4438258"/>
                    <a:ext cx="278923" cy="18938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삭제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70D5BCB4-78BB-7A67-560D-73487DC0F594}"/>
                  </a:ext>
                </a:extLst>
              </p:cNvPr>
              <p:cNvGrpSpPr/>
              <p:nvPr/>
            </p:nvGrpSpPr>
            <p:grpSpPr>
              <a:xfrm>
                <a:off x="431800" y="2211905"/>
                <a:ext cx="8280400" cy="2629726"/>
                <a:chOff x="431800" y="2211905"/>
                <a:chExt cx="8280400" cy="2629726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80AFAF27-E3E6-ED83-9E21-A9D2DC8C5C86}"/>
                    </a:ext>
                  </a:extLst>
                </p:cNvPr>
                <p:cNvSpPr/>
                <p:nvPr/>
              </p:nvSpPr>
              <p:spPr>
                <a:xfrm>
                  <a:off x="431800" y="2211905"/>
                  <a:ext cx="8280400" cy="2629725"/>
                </a:xfrm>
                <a:prstGeom prst="roundRect">
                  <a:avLst>
                    <a:gd name="adj" fmla="val 3805"/>
                  </a:avLst>
                </a:prstGeom>
                <a:solidFill>
                  <a:srgbClr val="398F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24CFD1DF-9448-0726-6BA6-E254F291131E}"/>
                    </a:ext>
                  </a:extLst>
                </p:cNvPr>
                <p:cNvGrpSpPr/>
                <p:nvPr/>
              </p:nvGrpSpPr>
              <p:grpSpPr>
                <a:xfrm>
                  <a:off x="1039430" y="2253284"/>
                  <a:ext cx="4956211" cy="223938"/>
                  <a:chOff x="1039430" y="2209803"/>
                  <a:chExt cx="4956211" cy="231957"/>
                </a:xfrm>
              </p:grpSpPr>
              <p:cxnSp>
                <p:nvCxnSpPr>
                  <p:cNvPr id="41" name="직선 연결선 40">
                    <a:extLst>
                      <a:ext uri="{FF2B5EF4-FFF2-40B4-BE49-F238E27FC236}">
                        <a16:creationId xmlns:a16="http://schemas.microsoft.com/office/drawing/2014/main" id="{E6C4134C-8C15-8FBF-5363-1ECF09D77F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58576" y="2209803"/>
                    <a:ext cx="0" cy="230273"/>
                  </a:xfrm>
                  <a:prstGeom prst="line">
                    <a:avLst/>
                  </a:prstGeom>
                  <a:ln w="15875">
                    <a:solidFill>
                      <a:schemeClr val="tx1">
                        <a:alpha val="29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2E9A55E5-D3C9-45AC-3800-0F82274D6690}"/>
                      </a:ext>
                    </a:extLst>
                  </p:cNvPr>
                  <p:cNvSpPr txBox="1"/>
                  <p:nvPr/>
                </p:nvSpPr>
                <p:spPr>
                  <a:xfrm>
                    <a:off x="1039430" y="2218600"/>
                    <a:ext cx="490519" cy="2231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/>
                      <a:t>학년군</a:t>
                    </a:r>
                    <a:endParaRPr lang="ko-KR" altLang="en-US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DA562D6-0DAE-A51A-B5C3-79A233E85A38}"/>
                      </a:ext>
                    </a:extLst>
                  </p:cNvPr>
                  <p:cNvSpPr txBox="1"/>
                  <p:nvPr/>
                </p:nvSpPr>
                <p:spPr>
                  <a:xfrm>
                    <a:off x="4612249" y="2218601"/>
                    <a:ext cx="1383392" cy="2231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/>
                      <a:t>지식</a:t>
                    </a:r>
                    <a:r>
                      <a:rPr lang="en-US" altLang="ko-KR" sz="1400" dirty="0"/>
                      <a:t> · </a:t>
                    </a:r>
                    <a:r>
                      <a:rPr lang="ko-KR" altLang="en-US" sz="1400" dirty="0"/>
                      <a:t>이해</a:t>
                    </a:r>
                    <a:r>
                      <a:rPr lang="en-US" altLang="ko-KR" sz="1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(2022)</a:t>
                    </a:r>
                    <a:endParaRPr lang="ko-KR" altLang="en-US" sz="14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33255E5C-A536-411C-1365-C7F16BD30B1E}"/>
                    </a:ext>
                  </a:extLst>
                </p:cNvPr>
                <p:cNvSpPr/>
                <p:nvPr/>
              </p:nvSpPr>
              <p:spPr>
                <a:xfrm>
                  <a:off x="513378" y="2520472"/>
                  <a:ext cx="8117244" cy="2321159"/>
                </a:xfrm>
                <a:prstGeom prst="roundRect">
                  <a:avLst>
                    <a:gd name="adj" fmla="val 3631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14" name="직선 연결선 13">
                  <a:extLst>
                    <a:ext uri="{FF2B5EF4-FFF2-40B4-BE49-F238E27FC236}">
                      <a16:creationId xmlns:a16="http://schemas.microsoft.com/office/drawing/2014/main" id="{BCD4436A-4124-CE5C-06E8-872F0F4CB8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7729" y="3682594"/>
                  <a:ext cx="7888542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CEC45DCE-2954-8805-EC21-657394905B4A}"/>
                    </a:ext>
                  </a:extLst>
                </p:cNvPr>
                <p:cNvGrpSpPr/>
                <p:nvPr/>
              </p:nvGrpSpPr>
              <p:grpSpPr>
                <a:xfrm>
                  <a:off x="610804" y="2622544"/>
                  <a:ext cx="1347772" cy="971011"/>
                  <a:chOff x="520826" y="2583341"/>
                  <a:chExt cx="1374862" cy="1057089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DD0832CF-5846-ADFA-8E97-D1A3491B27FE}"/>
                      </a:ext>
                    </a:extLst>
                  </p:cNvPr>
                  <p:cNvSpPr/>
                  <p:nvPr/>
                </p:nvSpPr>
                <p:spPr>
                  <a:xfrm>
                    <a:off x="520826" y="2583341"/>
                    <a:ext cx="1374862" cy="1057089"/>
                  </a:xfrm>
                  <a:prstGeom prst="roundRect">
                    <a:avLst>
                      <a:gd name="adj" fmla="val 8462"/>
                    </a:avLst>
                  </a:prstGeom>
                  <a:solidFill>
                    <a:srgbClr val="DDECF9"/>
                  </a:solidFill>
                  <a:ln>
                    <a:noFill/>
                  </a:ln>
                  <a:effectLst>
                    <a:innerShdw dist="381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5C2DEAB-2F69-B214-7543-EEDB4643F51D}"/>
                      </a:ext>
                    </a:extLst>
                  </p:cNvPr>
                  <p:cNvSpPr txBox="1"/>
                  <p:nvPr/>
                </p:nvSpPr>
                <p:spPr>
                  <a:xfrm>
                    <a:off x="962156" y="2994616"/>
                    <a:ext cx="492202" cy="2345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도덕 </a:t>
                    </a:r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1</a:t>
                    </a:r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4065DCF0-A619-6A6A-04B4-EDC0FC5D5EA1}"/>
                    </a:ext>
                  </a:extLst>
                </p:cNvPr>
                <p:cNvGrpSpPr/>
                <p:nvPr/>
              </p:nvGrpSpPr>
              <p:grpSpPr>
                <a:xfrm>
                  <a:off x="610804" y="3771633"/>
                  <a:ext cx="1347772" cy="971011"/>
                  <a:chOff x="520826" y="2583341"/>
                  <a:chExt cx="1374862" cy="1057089"/>
                </a:xfrm>
              </p:grpSpPr>
              <p:sp>
                <p:nvSpPr>
                  <p:cNvPr id="27" name="사각형: 둥근 모서리 26">
                    <a:extLst>
                      <a:ext uri="{FF2B5EF4-FFF2-40B4-BE49-F238E27FC236}">
                        <a16:creationId xmlns:a16="http://schemas.microsoft.com/office/drawing/2014/main" id="{600F53C7-D36B-4121-A14C-715AEC57A083}"/>
                      </a:ext>
                    </a:extLst>
                  </p:cNvPr>
                  <p:cNvSpPr/>
                  <p:nvPr/>
                </p:nvSpPr>
                <p:spPr>
                  <a:xfrm>
                    <a:off x="520826" y="2583341"/>
                    <a:ext cx="1374862" cy="1057089"/>
                  </a:xfrm>
                  <a:prstGeom prst="roundRect">
                    <a:avLst>
                      <a:gd name="adj" fmla="val 8462"/>
                    </a:avLst>
                  </a:prstGeom>
                  <a:solidFill>
                    <a:srgbClr val="DDECF9"/>
                  </a:solidFill>
                  <a:ln>
                    <a:noFill/>
                  </a:ln>
                  <a:effectLst>
                    <a:innerShdw dist="381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ED8169B5-1B7C-D6C6-BD02-C9024A2CEA4C}"/>
                      </a:ext>
                    </a:extLst>
                  </p:cNvPr>
                  <p:cNvSpPr txBox="1"/>
                  <p:nvPr/>
                </p:nvSpPr>
                <p:spPr>
                  <a:xfrm>
                    <a:off x="962157" y="2994616"/>
                    <a:ext cx="492201" cy="2345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도덕 </a:t>
                    </a:r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2</a:t>
                    </a:r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E020C61F-AA55-D506-DB75-1F459A9C489F}"/>
                    </a:ext>
                  </a:extLst>
                </p:cNvPr>
                <p:cNvGrpSpPr/>
                <p:nvPr/>
              </p:nvGrpSpPr>
              <p:grpSpPr>
                <a:xfrm>
                  <a:off x="2048035" y="3775103"/>
                  <a:ext cx="4131376" cy="967541"/>
                  <a:chOff x="2048035" y="2536772"/>
                  <a:chExt cx="4131376" cy="992266"/>
                </a:xfrm>
              </p:grpSpPr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804ADA7E-740A-A6B3-47C9-7355E6D13DDF}"/>
                      </a:ext>
                    </a:extLst>
                  </p:cNvPr>
                  <p:cNvGrpSpPr/>
                  <p:nvPr/>
                </p:nvGrpSpPr>
                <p:grpSpPr>
                  <a:xfrm>
                    <a:off x="2048035" y="2875155"/>
                    <a:ext cx="4131376" cy="653883"/>
                    <a:chOff x="1411378" y="2891871"/>
                    <a:chExt cx="4131378" cy="591956"/>
                  </a:xfrm>
                </p:grpSpPr>
                <p:sp>
                  <p:nvSpPr>
                    <p:cNvPr id="24" name="사각형: 둥근 모서리 23">
                      <a:extLst>
                        <a:ext uri="{FF2B5EF4-FFF2-40B4-BE49-F238E27FC236}">
                          <a16:creationId xmlns:a16="http://schemas.microsoft.com/office/drawing/2014/main" id="{ACA1210D-FA59-03AB-D81B-1FD15D5502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1378" y="2891871"/>
                      <a:ext cx="716596" cy="591956"/>
                    </a:xfrm>
                    <a:prstGeom prst="roundRect">
                      <a:avLst>
                        <a:gd name="adj" fmla="val 7291"/>
                      </a:avLst>
                    </a:prstGeom>
                    <a:solidFill>
                      <a:srgbClr val="FFA52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7A3F7EC2-6E0F-A3E8-82E9-91FAB4C01B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7805" y="3005684"/>
                      <a:ext cx="3324951" cy="36432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marL="90488" indent="-90488">
                        <a:spcAft>
                          <a:spcPts val="300"/>
                        </a:spcAft>
                        <a:buClr>
                          <a:srgbClr val="FFA52D"/>
                        </a:buClr>
                        <a:buFont typeface="Arial" panose="020B0604020202020204" pitchFamily="34" charset="0"/>
                        <a:buChar char="•"/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관계 속에서 발생하는 갈등</a:t>
                      </a:r>
                      <a:r>
                        <a:rPr lang="en-US" altLang="ko-KR" sz="1150" dirty="0"/>
                        <a:t> · </a:t>
                      </a:r>
                      <a:r>
                        <a:rPr lang="ko-KR" altLang="en-US" sz="1150" dirty="0"/>
                        <a:t>폭력을 어떻게 해결할까</a:t>
                      </a:r>
                      <a:r>
                        <a:rPr lang="en-US" altLang="ko-KR" sz="1150" dirty="0"/>
                        <a:t>?</a:t>
                      </a:r>
                    </a:p>
                    <a:p>
                      <a:r>
                        <a:rPr lang="ko-KR" altLang="en-US" sz="1150" dirty="0"/>
                        <a:t>성</a:t>
                      </a:r>
                      <a:r>
                        <a:rPr lang="en-US" altLang="ko-KR" sz="115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(</a:t>
                      </a:r>
                      <a:r>
                        <a:rPr lang="ko-KR" altLang="en-US" sz="115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性</a:t>
                      </a:r>
                      <a:r>
                        <a:rPr lang="en-US" altLang="ko-KR" sz="1150" dirty="0"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rPr>
                        <a:t>)</a:t>
                      </a:r>
                      <a:r>
                        <a:rPr lang="ko-KR" altLang="en-US" sz="1150" dirty="0"/>
                        <a:t>의 도덕적 의미는 무엇일까</a:t>
                      </a:r>
                      <a:r>
                        <a:rPr lang="en-US" altLang="ko-KR" sz="1150" dirty="0"/>
                        <a:t>?</a:t>
                      </a: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9CC1A90F-8CBC-39B3-307E-90F3E03BB8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96552" y="3016399"/>
                      <a:ext cx="346249" cy="342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200" dirty="0"/>
                        <a:t>유지</a:t>
                      </a:r>
                      <a:r>
                        <a:rPr lang="en-US" altLang="ko-KR" sz="1200" dirty="0"/>
                        <a:t>/</a:t>
                      </a:r>
                    </a:p>
                    <a:p>
                      <a:pPr algn="ctr"/>
                      <a:r>
                        <a:rPr lang="ko-KR" altLang="en-US" sz="1200" dirty="0"/>
                        <a:t>변경</a:t>
                      </a:r>
                      <a:endPara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F4A1F05C-2CBF-FCF6-10D6-EC741AF94BD3}"/>
                      </a:ext>
                    </a:extLst>
                  </p:cNvPr>
                  <p:cNvGrpSpPr/>
                  <p:nvPr/>
                </p:nvGrpSpPr>
                <p:grpSpPr>
                  <a:xfrm>
                    <a:off x="2048035" y="2536772"/>
                    <a:ext cx="2704702" cy="229366"/>
                    <a:chOff x="1411378" y="2891871"/>
                    <a:chExt cx="2704705" cy="207643"/>
                  </a:xfrm>
                </p:grpSpPr>
                <p:sp>
                  <p:nvSpPr>
                    <p:cNvPr id="21" name="사각형: 둥근 모서리 20">
                      <a:extLst>
                        <a:ext uri="{FF2B5EF4-FFF2-40B4-BE49-F238E27FC236}">
                          <a16:creationId xmlns:a16="http://schemas.microsoft.com/office/drawing/2014/main" id="{A75E312A-8E46-A309-AB2E-3A31717854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1378" y="2891871"/>
                      <a:ext cx="716596" cy="207643"/>
                    </a:xfrm>
                    <a:prstGeom prst="roundRect">
                      <a:avLst>
                        <a:gd name="adj" fmla="val 16465"/>
                      </a:avLst>
                    </a:prstGeom>
                    <a:solidFill>
                      <a:srgbClr val="FFA52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A7D7AD83-7821-5D24-617E-2DEB94585C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0214" y="2909968"/>
                      <a:ext cx="278923" cy="17144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7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200" dirty="0"/>
                        <a:t>신규</a:t>
                      </a:r>
                      <a:endParaRPr lang="ko-KR" altLang="en-US" sz="12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CA87ACF2-0B83-B3A8-E0E4-A93D68FED1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7804" y="2917006"/>
                      <a:ext cx="1898279" cy="1643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marL="90488" indent="-90488">
                        <a:spcAft>
                          <a:spcPts val="300"/>
                        </a:spcAft>
                        <a:buClr>
                          <a:srgbClr val="FFA52D"/>
                        </a:buClr>
                        <a:buFont typeface="Arial" panose="020B0604020202020204" pitchFamily="34" charset="0"/>
                        <a:buChar char="•"/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/>
                        <a:t>타인과의 관계는 왜 중요할까</a:t>
                      </a:r>
                      <a:r>
                        <a:rPr lang="en-US" altLang="ko-KR" sz="1150" dirty="0"/>
                        <a:t>?</a:t>
                      </a:r>
                      <a:endParaRPr lang="ko-KR" altLang="en-US" sz="1150" dirty="0"/>
                    </a:p>
                  </p:txBody>
                </p:sp>
              </p:grpSp>
            </p:grpSp>
            <p:cxnSp>
              <p:nvCxnSpPr>
                <p:cNvPr id="9" name="직선 연결선 8">
                  <a:extLst>
                    <a:ext uri="{FF2B5EF4-FFF2-40B4-BE49-F238E27FC236}">
                      <a16:creationId xmlns:a16="http://schemas.microsoft.com/office/drawing/2014/main" id="{93D940EC-17D1-ED7E-7E53-C11C44BC6F76}"/>
                    </a:ext>
                  </a:extLst>
                </p:cNvPr>
                <p:cNvCxnSpPr/>
                <p:nvPr/>
              </p:nvCxnSpPr>
              <p:spPr>
                <a:xfrm>
                  <a:off x="2822223" y="4051904"/>
                  <a:ext cx="5702652" cy="0"/>
                </a:xfrm>
                <a:prstGeom prst="line">
                  <a:avLst/>
                </a:prstGeom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B07862F9-3B96-8BAA-077A-B3D23DB1C84B}"/>
                    </a:ext>
                  </a:extLst>
                </p:cNvPr>
                <p:cNvGrpSpPr/>
                <p:nvPr/>
              </p:nvGrpSpPr>
              <p:grpSpPr>
                <a:xfrm>
                  <a:off x="2048034" y="2622544"/>
                  <a:ext cx="3414832" cy="971011"/>
                  <a:chOff x="1411378" y="2891871"/>
                  <a:chExt cx="3414833" cy="591956"/>
                </a:xfrm>
              </p:grpSpPr>
              <p:sp>
                <p:nvSpPr>
                  <p:cNvPr id="52" name="사각형: 둥근 모서리 51">
                    <a:extLst>
                      <a:ext uri="{FF2B5EF4-FFF2-40B4-BE49-F238E27FC236}">
                        <a16:creationId xmlns:a16="http://schemas.microsoft.com/office/drawing/2014/main" id="{2ED40194-4F67-EAD3-D316-3CE85BEBE710}"/>
                      </a:ext>
                    </a:extLst>
                  </p:cNvPr>
                  <p:cNvSpPr/>
                  <p:nvPr/>
                </p:nvSpPr>
                <p:spPr>
                  <a:xfrm>
                    <a:off x="1411378" y="2891871"/>
                    <a:ext cx="716596" cy="591956"/>
                  </a:xfrm>
                  <a:prstGeom prst="roundRect">
                    <a:avLst>
                      <a:gd name="adj" fmla="val 7291"/>
                    </a:avLst>
                  </a:prstGeom>
                  <a:solidFill>
                    <a:srgbClr val="FFA52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CC75DAFC-7076-D963-C3FA-0C152D8A24BA}"/>
                      </a:ext>
                    </a:extLst>
                  </p:cNvPr>
                  <p:cNvSpPr txBox="1"/>
                  <p:nvPr/>
                </p:nvSpPr>
                <p:spPr>
                  <a:xfrm>
                    <a:off x="1596553" y="3075272"/>
                    <a:ext cx="346249" cy="2251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7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200" dirty="0"/>
                      <a:t>유지</a:t>
                    </a:r>
                    <a:r>
                      <a:rPr lang="en-US" altLang="ko-KR" sz="1200" dirty="0"/>
                      <a:t>/</a:t>
                    </a:r>
                  </a:p>
                  <a:p>
                    <a:pPr algn="ctr"/>
                    <a:r>
                      <a:rPr lang="ko-KR" altLang="en-US" sz="1200" dirty="0"/>
                      <a:t>변경</a:t>
                    </a:r>
                    <a:endPara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45507E63-9178-B534-6F3D-0C9BC97EBA25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804" y="3002567"/>
                    <a:ext cx="2608407" cy="37056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FFA52D"/>
                      </a:buClr>
                      <a:buFont typeface="Arial" panose="020B0604020202020204" pitchFamily="34" charset="0"/>
                      <a:buChar char="•"/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/>
                      <a:t>가정의 모습은 어떠해야 할까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ko-KR" altLang="en-US" sz="1150" dirty="0"/>
                      <a:t>우정이 소중한 이유는 무엇일까</a:t>
                    </a:r>
                    <a:r>
                      <a:rPr lang="en-US" altLang="ko-KR" sz="1150" dirty="0"/>
                      <a:t>?</a:t>
                    </a:r>
                  </a:p>
                  <a:p>
                    <a:r>
                      <a:rPr lang="ko-KR" altLang="en-US" sz="1150" dirty="0"/>
                      <a:t>가상공간에서 타인을 어떻게 대해야 할까</a:t>
                    </a:r>
                    <a:r>
                      <a:rPr lang="en-US" altLang="ko-KR" sz="1150" dirty="0"/>
                      <a:t>?</a:t>
                    </a:r>
                    <a:endParaRPr lang="ko-KR" altLang="en-US" sz="1150" dirty="0"/>
                  </a:p>
                </p:txBody>
              </p:sp>
            </p:grp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850AE566-8123-67A6-1036-1307CB945797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8C8D38EA-CA5B-FFEA-9CF9-A279787FA644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5A78F99-AD4B-09F6-EB3B-641E7D2D6E90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AFAF2E9-7B48-9F32-02C6-0FB4B0987979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DF8586C-C08F-3237-D666-71BA234A833F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4457F1-499B-BCAD-95BF-44EE51E1CCFA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629E15-229C-0BC5-E2C0-A2F1435E201A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68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777ECAC9-BBA2-B56B-B2AC-7C026B07FFA1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74098C-6293-892A-12C8-9F0F6F557070}"/>
                </a:ext>
              </a:extLst>
            </p:cNvPr>
            <p:cNvSpPr txBox="1"/>
            <p:nvPr/>
          </p:nvSpPr>
          <p:spPr>
            <a:xfrm>
              <a:off x="4386054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신규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5061FCC-D912-906B-C324-F0E09923D8E9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EA8B9493-C5EE-9DEB-4EBE-73E5C4252A44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solidFill>
                <a:srgbClr val="398F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15BE9F-4206-0CB7-9F36-C91673CBE4AD}"/>
                  </a:ext>
                </a:extLst>
              </p:cNvPr>
              <p:cNvSpPr txBox="1"/>
              <p:nvPr/>
            </p:nvSpPr>
            <p:spPr>
              <a:xfrm>
                <a:off x="3547681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E11D4468-C716-C2CD-141C-12C44B6E4F57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5851A7A3-B72E-6757-F80B-3094A55EEC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7D7D3A27-BC07-96FD-EE9A-44CE526B4C3D}"/>
                  </a:ext>
                </a:extLst>
              </p:cNvPr>
              <p:cNvGrpSpPr/>
              <p:nvPr/>
            </p:nvGrpSpPr>
            <p:grpSpPr>
              <a:xfrm>
                <a:off x="1800822" y="2849995"/>
                <a:ext cx="2027288" cy="176972"/>
                <a:chOff x="599605" y="4053137"/>
                <a:chExt cx="2332418" cy="203607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005A7C3-C9B7-7DDD-1E3B-D9CB123E15C9}"/>
                    </a:ext>
                  </a:extLst>
                </p:cNvPr>
                <p:cNvSpPr txBox="1"/>
                <p:nvPr/>
              </p:nvSpPr>
              <p:spPr>
                <a:xfrm>
                  <a:off x="853526" y="4053137"/>
                  <a:ext cx="2078497" cy="2036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타인과의 관계는 왜 중요할까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C045EDED-E658-909E-C9B5-893785208FD8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398FD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C1B312A6-C912-58F6-1D57-E9917FC9496A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rgbClr val="1F69A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5A711439-AEF3-C0A2-3780-8D36B76A57DF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8FA7F0-B72F-CBB4-0E8E-15AAA366D156}"/>
                  </a:ext>
                </a:extLst>
              </p:cNvPr>
              <p:cNvSpPr txBox="1"/>
              <p:nvPr/>
            </p:nvSpPr>
            <p:spPr>
              <a:xfrm>
                <a:off x="661733" y="2830756"/>
                <a:ext cx="825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endParaRPr lang="en-US" altLang="ko-KR" sz="1400" dirty="0"/>
              </a:p>
            </p:txBody>
          </p:sp>
          <p:cxnSp>
            <p:nvCxnSpPr>
              <p:cNvPr id="9" name="직선 연결선 8">
                <a:extLst>
                  <a:ext uri="{FF2B5EF4-FFF2-40B4-BE49-F238E27FC236}">
                    <a16:creationId xmlns:a16="http://schemas.microsoft.com/office/drawing/2014/main" id="{78EBBD85-5876-28B7-1A4F-5D8FCB6176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3356484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>
                <a:extLst>
                  <a:ext uri="{FF2B5EF4-FFF2-40B4-BE49-F238E27FC236}">
                    <a16:creationId xmlns:a16="http://schemas.microsoft.com/office/drawing/2014/main" id="{0DD8F9C4-CA9A-1C1D-3AD5-9DDAB8F9115D}"/>
                  </a:ext>
                </a:extLst>
              </p:cNvPr>
              <p:cNvCxnSpPr/>
              <p:nvPr/>
            </p:nvCxnSpPr>
            <p:spPr>
              <a:xfrm>
                <a:off x="545199" y="4315606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D39F181D-7B9E-83C5-3BAC-F774EA594D44}"/>
                  </a:ext>
                </a:extLst>
              </p:cNvPr>
              <p:cNvSpPr/>
              <p:nvPr/>
            </p:nvSpPr>
            <p:spPr>
              <a:xfrm>
                <a:off x="1746250" y="3356484"/>
                <a:ext cx="6802330" cy="959121"/>
              </a:xfrm>
              <a:prstGeom prst="roundRect">
                <a:avLst>
                  <a:gd name="adj" fmla="val 5259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7E8F2780-FFAE-4B04-1F6A-E85B7931112F}"/>
                  </a:ext>
                </a:extLst>
              </p:cNvPr>
              <p:cNvGrpSpPr/>
              <p:nvPr/>
            </p:nvGrpSpPr>
            <p:grpSpPr>
              <a:xfrm>
                <a:off x="747493" y="3666768"/>
                <a:ext cx="6847391" cy="353943"/>
                <a:chOff x="747493" y="4119049"/>
                <a:chExt cx="6847391" cy="353943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7134BA7-51EC-CE31-AB51-D69C0F713F8D}"/>
                    </a:ext>
                  </a:extLst>
                </p:cNvPr>
                <p:cNvSpPr txBox="1"/>
                <p:nvPr/>
              </p:nvSpPr>
              <p:spPr>
                <a:xfrm>
                  <a:off x="747493" y="4180604"/>
                  <a:ext cx="654025" cy="215444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성취기준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6BF2A78-538F-0036-9F6C-8F35E2D1FC05}"/>
                    </a:ext>
                  </a:extLst>
                </p:cNvPr>
                <p:cNvSpPr txBox="1"/>
                <p:nvPr/>
              </p:nvSpPr>
              <p:spPr>
                <a:xfrm>
                  <a:off x="1947504" y="4119049"/>
                  <a:ext cx="5647380" cy="3539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828000" indent="-1440000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pPr marL="792000"/>
                  <a:r>
                    <a:rPr lang="en-US" altLang="ko-KR" sz="1150" dirty="0"/>
                    <a:t>[9</a:t>
                  </a:r>
                  <a:r>
                    <a:rPr lang="ko-KR" altLang="en-US" sz="1150" dirty="0"/>
                    <a:t>도</a:t>
                  </a:r>
                  <a:r>
                    <a:rPr lang="en-US" altLang="ko-KR" sz="1150" dirty="0"/>
                    <a:t>02-04] </a:t>
                  </a:r>
                  <a:r>
                    <a:rPr lang="ko-KR" altLang="en-US" sz="1150" dirty="0"/>
                    <a:t>인간을 관계적 존재로 해석할 수 있는 이유에 근거하여 타인과의 관계에서 필요한 </a:t>
                  </a:r>
                  <a:br>
                    <a:rPr lang="en-US" altLang="ko-KR" sz="1150" dirty="0"/>
                  </a:br>
                  <a:r>
                    <a:rPr lang="ko-KR" altLang="en-US" sz="1150" dirty="0"/>
                    <a:t>가치</a:t>
                  </a:r>
                  <a:r>
                    <a:rPr lang="en-US" altLang="ko-KR" sz="1150" dirty="0"/>
                    <a:t> · </a:t>
                  </a:r>
                  <a:r>
                    <a:rPr lang="ko-KR" altLang="en-US" sz="1150" dirty="0"/>
                    <a:t>덕목을 탐구하고</a:t>
                  </a:r>
                  <a:r>
                    <a:rPr lang="en-US" altLang="ko-KR" sz="1150" dirty="0"/>
                    <a:t>, </a:t>
                  </a:r>
                  <a:r>
                    <a:rPr lang="ko-KR" altLang="en-US" sz="1150" dirty="0"/>
                    <a:t>타인의 생각과 감정에 공감하는 태도를 기른다</a:t>
                  </a:r>
                  <a:r>
                    <a:rPr lang="en-US" altLang="ko-KR" sz="1150" dirty="0"/>
                    <a:t>.</a:t>
                  </a:r>
                  <a:endParaRPr lang="ko-KR" altLang="en-US" sz="1150" dirty="0"/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4A28342F-DF54-CF0D-87B2-98A68DD04D2D}"/>
                  </a:ext>
                </a:extLst>
              </p:cNvPr>
              <p:cNvGrpSpPr/>
              <p:nvPr/>
            </p:nvGrpSpPr>
            <p:grpSpPr>
              <a:xfrm>
                <a:off x="910999" y="4483449"/>
                <a:ext cx="7416047" cy="1392286"/>
                <a:chOff x="910999" y="4463168"/>
                <a:chExt cx="7416047" cy="139228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279017E-E916-41C2-DD3C-569CC45B9A81}"/>
                    </a:ext>
                  </a:extLst>
                </p:cNvPr>
                <p:cNvSpPr txBox="1"/>
                <p:nvPr/>
              </p:nvSpPr>
              <p:spPr>
                <a:xfrm>
                  <a:off x="910999" y="5053512"/>
                  <a:ext cx="3270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특징</a:t>
                  </a:r>
                  <a:endParaRPr lang="ko-KR" altLang="en-US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FBE80527-5D8F-2D37-D3B3-3C76493798B2}"/>
                    </a:ext>
                  </a:extLst>
                </p:cNvPr>
                <p:cNvGrpSpPr/>
                <p:nvPr/>
              </p:nvGrpSpPr>
              <p:grpSpPr>
                <a:xfrm>
                  <a:off x="1886546" y="4463168"/>
                  <a:ext cx="6440500" cy="1392286"/>
                  <a:chOff x="1886546" y="4463168"/>
                  <a:chExt cx="6440500" cy="1392286"/>
                </a:xfrm>
              </p:grpSpPr>
              <p:grpSp>
                <p:nvGrpSpPr>
                  <p:cNvPr id="16" name="그룹 15">
                    <a:extLst>
                      <a:ext uri="{FF2B5EF4-FFF2-40B4-BE49-F238E27FC236}">
                        <a16:creationId xmlns:a16="http://schemas.microsoft.com/office/drawing/2014/main" id="{9736D2D6-7AD9-A556-C602-B1BCA881B3F8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4686876"/>
                    <a:ext cx="6440500" cy="606489"/>
                    <a:chOff x="1886546" y="5232057"/>
                    <a:chExt cx="6440500" cy="606489"/>
                  </a:xfrm>
                </p:grpSpPr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6C42394B-E586-7911-045F-BE08178342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5232057"/>
                      <a:ext cx="1277594" cy="17697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이 성취기준의 취지 </a:t>
                      </a:r>
                    </a:p>
                  </p:txBody>
                </p:sp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52EEAE1B-4DA4-15E6-37E9-28C4398EDA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423048"/>
                      <a:ext cx="6338274" cy="415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/>
                        <a:t>이 성취기준의 취지는 학생들이 </a:t>
                      </a: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인간을 관계적 존재로 보는 동양과 서양의 윤리적 관점</a:t>
                      </a:r>
                      <a:r>
                        <a:rPr lang="ko-KR" altLang="en-US" sz="900" dirty="0"/>
                        <a:t>에 근거하여 자신이 맺고 있는 다양한 관계에서 </a:t>
                      </a:r>
                      <a:br>
                        <a:rPr lang="en-US" altLang="ko-KR" sz="900" dirty="0"/>
                      </a:br>
                      <a:r>
                        <a:rPr lang="ko-KR" altLang="en-US" sz="900" dirty="0"/>
                        <a:t>필요한 도덕적 가치와 덕목들을 탐구하고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그러한 가치와 덕목들에 근거하여 자신의 삶을 성찰하도록 하는 것이다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이를 통해 타인의 </a:t>
                      </a:r>
                      <a:br>
                        <a:rPr lang="en-US" altLang="ko-KR" sz="900" dirty="0"/>
                      </a:br>
                      <a:r>
                        <a:rPr lang="ko-KR" altLang="en-US" sz="900" dirty="0"/>
                        <a:t>생각과 감정을 공유하며 협력할 수 있는 공감 능력의 함양을 지향하는 것이다</a:t>
                      </a:r>
                      <a:r>
                        <a:rPr lang="en-US" altLang="ko-KR" sz="900" dirty="0"/>
                        <a:t>.</a:t>
                      </a:r>
                      <a:endParaRPr lang="ko-KR" altLang="en-US" sz="900" dirty="0"/>
                    </a:p>
                  </p:txBody>
                </p:sp>
              </p:grp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10B395E8-5733-2C78-8E7E-1FCD05A6F475}"/>
                      </a:ext>
                    </a:extLst>
                  </p:cNvPr>
                  <p:cNvSpPr txBox="1"/>
                  <p:nvPr/>
                </p:nvSpPr>
                <p:spPr>
                  <a:xfrm>
                    <a:off x="1886546" y="4463168"/>
                    <a:ext cx="3767057" cy="1769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pPr marL="88900" indent="-88900">
                      <a:spcAft>
                        <a:spcPts val="300"/>
                      </a:spcAft>
                      <a:buClr>
                        <a:srgbClr val="398FDB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2015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개정 도덕과 교육과정에 없었던</a:t>
                    </a:r>
                    <a:r>
                      <a:rPr lang="ko-KR" altLang="en-US" sz="1150" dirty="0"/>
                      <a:t> </a:t>
                    </a:r>
                    <a:r>
                      <a:rPr lang="ko-KR" altLang="en-US" sz="1150" dirty="0">
                        <a:solidFill>
                          <a:srgbClr val="FF9405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rPr>
                      <a:t>성취기준이 추가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되었음</a:t>
                    </a:r>
                  </a:p>
                </p:txBody>
              </p:sp>
              <p:grpSp>
                <p:nvGrpSpPr>
                  <p:cNvPr id="18" name="그룹 17">
                    <a:extLst>
                      <a:ext uri="{FF2B5EF4-FFF2-40B4-BE49-F238E27FC236}">
                        <a16:creationId xmlns:a16="http://schemas.microsoft.com/office/drawing/2014/main" id="{D4920F31-F241-067D-B376-8B714D28A79B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6" y="5343949"/>
                    <a:ext cx="3131902" cy="511505"/>
                    <a:chOff x="1886546" y="5232057"/>
                    <a:chExt cx="3131902" cy="511505"/>
                  </a:xfrm>
                </p:grpSpPr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EEC16BA5-B8D6-C41F-2A27-7303624AF5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86546" y="5235904"/>
                      <a:ext cx="76623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marL="88900" indent="-88900"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 sz="115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구체적 내용</a:t>
                      </a: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50D81EAD-BC57-362E-CE2A-B003CAB837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8772" y="5440915"/>
                      <a:ext cx="3029676" cy="30264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pPr marL="104775" indent="-104775"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타인과의 관계에 관한 윤리학적 입장을 내용요소에 추가</a:t>
                      </a:r>
                      <a:r>
                        <a:rPr lang="ko-KR" altLang="en-US" sz="9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하였음</a:t>
                      </a:r>
                    </a:p>
                    <a:p>
                      <a:pPr marL="104775" indent="-104775">
                        <a:spcAft>
                          <a:spcPts val="200"/>
                        </a:spcAft>
                        <a:buClr>
                          <a:srgbClr val="398FDB"/>
                        </a:buClr>
                        <a:buFont typeface="Arial" panose="020F0502020204030204" pitchFamily="34" charset="0"/>
                        <a:buChar char="‒"/>
                      </a:pP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</a:t>
                      </a:r>
                      <a:r>
                        <a:rPr lang="en-US" altLang="ko-KR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2 </a:t>
                      </a:r>
                      <a:r>
                        <a:rPr lang="ko-KR" altLang="en-US" sz="900" dirty="0">
                          <a:solidFill>
                            <a:srgbClr val="FF9405"/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교과서에 배치됨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D9144ABF-CAA2-31BE-5335-5CB10F21A607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1B8A816C-C70C-1108-A7E3-0C9B3BF90D7C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6C71C3D-7F1B-3973-76AD-7E1C6D66E6E5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56EAD45-F1EF-95C7-6004-A04CE889C1B4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14930D-C4DF-F52B-8BA7-8F14E1FA93AC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49B8A0-922D-C60C-476F-9F18CE0639D8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740315-365E-424B-C019-543FA97FDF68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9630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5F119611-5379-5BCD-E4FC-5F6656D8C748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F10F9E30-E3FF-9D36-CF9B-59F6CD23ACCD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7E669B-93C9-B464-3F1C-3B316D9DE798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57FFD26-E9D2-5154-10C9-0BD3AB1F65D1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C578ABE-EAE3-37A3-D695-5191D4093F34}"/>
                </a:ext>
              </a:extLst>
            </p:cNvPr>
            <p:cNvSpPr txBox="1"/>
            <p:nvPr/>
          </p:nvSpPr>
          <p:spPr>
            <a:xfrm>
              <a:off x="4386055" y="1867778"/>
              <a:ext cx="37189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삭제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DBD8B1D-5B8E-BD83-6173-5224282ADF03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DE38A445-6E1A-964C-A271-CA8745BFF48A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BCD751-65C8-9F29-1ED8-749A00DF38B8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0518BE22-FEFC-969E-DD21-761E29FC8DF2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B35181-26A3-7683-C88A-585468D3175F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4EE61B96-482B-8E3B-1F5E-9CCD637BE8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3278746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79C2D418-2448-127A-BE6F-F6A1B0F36C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8D271FFB-0113-832B-BFE0-BAD350F4BC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B1842E-63FB-57A8-46A1-44D40C72ABE4}"/>
                  </a:ext>
                </a:extLst>
              </p:cNvPr>
              <p:cNvSpPr txBox="1"/>
              <p:nvPr/>
            </p:nvSpPr>
            <p:spPr>
              <a:xfrm>
                <a:off x="661733" y="3745339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9DD2CCFF-FFBF-0531-57E7-717BFB405220}"/>
                  </a:ext>
                </a:extLst>
              </p:cNvPr>
              <p:cNvGrpSpPr/>
              <p:nvPr/>
            </p:nvGrpSpPr>
            <p:grpSpPr>
              <a:xfrm>
                <a:off x="1800822" y="4114673"/>
                <a:ext cx="2643161" cy="361637"/>
                <a:chOff x="599605" y="4057560"/>
                <a:chExt cx="3040985" cy="416067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2B7FFFC-8F70-0A59-C700-35F506C1C440}"/>
                    </a:ext>
                  </a:extLst>
                </p:cNvPr>
                <p:cNvSpPr txBox="1"/>
                <p:nvPr/>
              </p:nvSpPr>
              <p:spPr>
                <a:xfrm>
                  <a:off x="853526" y="4057560"/>
                  <a:ext cx="2787064" cy="4160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Regular" panose="020B0600000101010101" pitchFamily="50" charset="-127"/>
                      <a:ea typeface="나눔스퀘어라운드 Regular" panose="020B0600000101010101" pitchFamily="50" charset="-127"/>
                    </a:defRPr>
                  </a:lvl1pPr>
                </a:lstStyle>
                <a:p>
                  <a:r>
                    <a:rPr lang="ko-KR" altLang="en-US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이웃에 대한 바람직한 자세는 무엇인가</a:t>
                  </a:r>
                  <a:r>
                    <a:rPr lang="en-US" altLang="ko-KR" sz="12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? </a:t>
                  </a:r>
                </a:p>
                <a:p>
                  <a:r>
                    <a:rPr lang="en-US" altLang="ko-KR" sz="1150" dirty="0"/>
                    <a:t>(</a:t>
                  </a:r>
                  <a:r>
                    <a:rPr lang="ko-KR" altLang="en-US" sz="1150" dirty="0"/>
                    <a:t>이웃 생활</a:t>
                  </a:r>
                  <a:r>
                    <a:rPr lang="en-US" altLang="ko-KR" sz="1150" dirty="0"/>
                    <a:t>)</a:t>
                  </a:r>
                  <a:endParaRPr lang="ko-KR" altLang="en-US" sz="1150" dirty="0"/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7541F9C7-430E-907C-D095-D7DD9DA2CA1F}"/>
                    </a:ext>
                  </a:extLst>
                </p:cNvPr>
                <p:cNvSpPr/>
                <p:nvPr/>
              </p:nvSpPr>
              <p:spPr>
                <a:xfrm>
                  <a:off x="599605" y="4066088"/>
                  <a:ext cx="177704" cy="177704"/>
                </a:xfrm>
                <a:custGeom>
                  <a:avLst/>
                  <a:gdLst>
                    <a:gd name="connsiteX0" fmla="*/ 2432401 w 2432401"/>
                    <a:gd name="connsiteY0" fmla="*/ 1216201 h 2432401"/>
                    <a:gd name="connsiteX1" fmla="*/ 1216201 w 2432401"/>
                    <a:gd name="connsiteY1" fmla="*/ 2432401 h 2432401"/>
                    <a:gd name="connsiteX2" fmla="*/ 0 w 2432401"/>
                    <a:gd name="connsiteY2" fmla="*/ 1216201 h 2432401"/>
                    <a:gd name="connsiteX3" fmla="*/ 1216201 w 2432401"/>
                    <a:gd name="connsiteY3" fmla="*/ 0 h 2432401"/>
                    <a:gd name="connsiteX4" fmla="*/ 2432401 w 2432401"/>
                    <a:gd name="connsiteY4" fmla="*/ 1216201 h 24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2401" h="2432401">
                      <a:moveTo>
                        <a:pt x="2432401" y="1216201"/>
                      </a:moveTo>
                      <a:cubicBezTo>
                        <a:pt x="2432401" y="1887890"/>
                        <a:pt x="1887890" y="2432401"/>
                        <a:pt x="1216201" y="2432401"/>
                      </a:cubicBezTo>
                      <a:cubicBezTo>
                        <a:pt x="544512" y="2432401"/>
                        <a:pt x="0" y="1887890"/>
                        <a:pt x="0" y="1216201"/>
                      </a:cubicBezTo>
                      <a:cubicBezTo>
                        <a:pt x="0" y="544512"/>
                        <a:pt x="544512" y="0"/>
                        <a:pt x="1216201" y="0"/>
                      </a:cubicBezTo>
                      <a:cubicBezTo>
                        <a:pt x="1887890" y="0"/>
                        <a:pt x="2432401" y="544512"/>
                        <a:pt x="2432401" y="1216201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2BC8CF63-9A02-97E5-1D25-2912F49F4F00}"/>
                    </a:ext>
                  </a:extLst>
                </p:cNvPr>
                <p:cNvSpPr/>
                <p:nvPr/>
              </p:nvSpPr>
              <p:spPr>
                <a:xfrm>
                  <a:off x="674498" y="4126150"/>
                  <a:ext cx="102119" cy="111018"/>
                </a:xfrm>
                <a:custGeom>
                  <a:avLst/>
                  <a:gdLst>
                    <a:gd name="connsiteX0" fmla="*/ 851622 w 1397798"/>
                    <a:gd name="connsiteY0" fmla="*/ 0 h 1519607"/>
                    <a:gd name="connsiteX1" fmla="*/ 0 w 1397798"/>
                    <a:gd name="connsiteY1" fmla="*/ 867158 h 1519607"/>
                    <a:gd name="connsiteX2" fmla="*/ 652450 w 1397798"/>
                    <a:gd name="connsiteY2" fmla="*/ 1519607 h 1519607"/>
                    <a:gd name="connsiteX3" fmla="*/ 1397798 w 1397798"/>
                    <a:gd name="connsiteY3" fmla="*/ 546176 h 1519607"/>
                    <a:gd name="connsiteX4" fmla="*/ 851622 w 1397798"/>
                    <a:gd name="connsiteY4" fmla="*/ 0 h 151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7798" h="1519607">
                      <a:moveTo>
                        <a:pt x="851622" y="0"/>
                      </a:moveTo>
                      <a:lnTo>
                        <a:pt x="0" y="867158"/>
                      </a:lnTo>
                      <a:lnTo>
                        <a:pt x="652450" y="1519607"/>
                      </a:lnTo>
                      <a:cubicBezTo>
                        <a:pt x="1050430" y="1356289"/>
                        <a:pt x="1342671" y="988093"/>
                        <a:pt x="1397798" y="546176"/>
                      </a:cubicBezTo>
                      <a:lnTo>
                        <a:pt x="851622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EE8DC5E3-AFBF-459F-215E-BB3E1753A20E}"/>
                    </a:ext>
                  </a:extLst>
                </p:cNvPr>
                <p:cNvSpPr/>
                <p:nvPr/>
              </p:nvSpPr>
              <p:spPr>
                <a:xfrm>
                  <a:off x="639557" y="4120229"/>
                  <a:ext cx="97801" cy="69422"/>
                </a:xfrm>
                <a:custGeom>
                  <a:avLst/>
                  <a:gdLst>
                    <a:gd name="connsiteX0" fmla="*/ 1249797 w 1338689"/>
                    <a:gd name="connsiteY0" fmla="*/ 0 h 950249"/>
                    <a:gd name="connsiteX1" fmla="*/ 634899 w 1338689"/>
                    <a:gd name="connsiteY1" fmla="*/ 614897 h 950249"/>
                    <a:gd name="connsiteX2" fmla="*/ 546929 w 1338689"/>
                    <a:gd name="connsiteY2" fmla="*/ 702868 h 950249"/>
                    <a:gd name="connsiteX3" fmla="*/ 475416 w 1338689"/>
                    <a:gd name="connsiteY3" fmla="*/ 774381 h 950249"/>
                    <a:gd name="connsiteX4" fmla="*/ 88893 w 1338689"/>
                    <a:gd name="connsiteY4" fmla="*/ 387858 h 950249"/>
                    <a:gd name="connsiteX5" fmla="*/ 0 w 1338689"/>
                    <a:gd name="connsiteY5" fmla="*/ 476775 h 950249"/>
                    <a:gd name="connsiteX6" fmla="*/ 475416 w 1338689"/>
                    <a:gd name="connsiteY6" fmla="*/ 948307 h 950249"/>
                    <a:gd name="connsiteX7" fmla="*/ 477334 w 1338689"/>
                    <a:gd name="connsiteY7" fmla="*/ 950249 h 950249"/>
                    <a:gd name="connsiteX8" fmla="*/ 478086 w 1338689"/>
                    <a:gd name="connsiteY8" fmla="*/ 949521 h 950249"/>
                    <a:gd name="connsiteX9" fmla="*/ 636186 w 1338689"/>
                    <a:gd name="connsiteY9" fmla="*/ 791397 h 950249"/>
                    <a:gd name="connsiteX10" fmla="*/ 723793 w 1338689"/>
                    <a:gd name="connsiteY10" fmla="*/ 703790 h 950249"/>
                    <a:gd name="connsiteX11" fmla="*/ 1338690 w 1338689"/>
                    <a:gd name="connsiteY11" fmla="*/ 88893 h 950249"/>
                    <a:gd name="connsiteX12" fmla="*/ 1249797 w 1338689"/>
                    <a:gd name="connsiteY12" fmla="*/ 0 h 95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38689" h="950249">
                      <a:moveTo>
                        <a:pt x="1249797" y="0"/>
                      </a:moveTo>
                      <a:lnTo>
                        <a:pt x="634899" y="614897"/>
                      </a:lnTo>
                      <a:lnTo>
                        <a:pt x="546929" y="702868"/>
                      </a:lnTo>
                      <a:lnTo>
                        <a:pt x="475416" y="774381"/>
                      </a:lnTo>
                      <a:lnTo>
                        <a:pt x="88893" y="387858"/>
                      </a:lnTo>
                      <a:lnTo>
                        <a:pt x="0" y="476775"/>
                      </a:lnTo>
                      <a:lnTo>
                        <a:pt x="475416" y="948307"/>
                      </a:lnTo>
                      <a:lnTo>
                        <a:pt x="477334" y="950249"/>
                      </a:lnTo>
                      <a:lnTo>
                        <a:pt x="478086" y="949521"/>
                      </a:lnTo>
                      <a:lnTo>
                        <a:pt x="636186" y="791397"/>
                      </a:lnTo>
                      <a:lnTo>
                        <a:pt x="723793" y="703790"/>
                      </a:lnTo>
                      <a:lnTo>
                        <a:pt x="1338690" y="88893"/>
                      </a:lnTo>
                      <a:lnTo>
                        <a:pt x="12497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72187F7C-B0FB-7238-9BFA-C75AA32A156E}"/>
                  </a:ext>
                </a:extLst>
              </p:cNvPr>
              <p:cNvGrpSpPr/>
              <p:nvPr/>
            </p:nvGrpSpPr>
            <p:grpSpPr>
              <a:xfrm>
                <a:off x="6258590" y="3999042"/>
                <a:ext cx="1226367" cy="534171"/>
                <a:chOff x="6258590" y="3139055"/>
                <a:chExt cx="1226367" cy="534171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53161C18-41B4-5217-13D4-5BDEB8DBFEF0}"/>
                    </a:ext>
                  </a:extLst>
                </p:cNvPr>
                <p:cNvSpPr/>
                <p:nvPr/>
              </p:nvSpPr>
              <p:spPr>
                <a:xfrm>
                  <a:off x="6258590" y="3139055"/>
                  <a:ext cx="1226367" cy="534171"/>
                </a:xfrm>
                <a:prstGeom prst="roundRect">
                  <a:avLst>
                    <a:gd name="adj" fmla="val 14153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9ED62F-B84B-67AA-D127-F31691ECD190}"/>
                    </a:ext>
                  </a:extLst>
                </p:cNvPr>
                <p:cNvSpPr txBox="1"/>
                <p:nvPr/>
              </p:nvSpPr>
              <p:spPr>
                <a:xfrm>
                  <a:off x="6685825" y="3283030"/>
                  <a:ext cx="37189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/>
                    <a:t>삭제</a:t>
                  </a:r>
                  <a:endParaRPr lang="ko-KR" altLang="en-US" sz="16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156F32D-ECC7-F537-AE5D-C32388D8D5FF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0E19EB-E20F-E064-DA61-6ADFA614C0BA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47E1A6-6F78-F70D-4570-20FCFDF850BB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B6D207-7F76-F65C-EF55-7DE7DB64383C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266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669962-3D34-3FE9-090A-67DD6FA9705A}"/>
              </a:ext>
            </a:extLst>
          </p:cNvPr>
          <p:cNvSpPr txBox="1"/>
          <p:nvPr/>
        </p:nvSpPr>
        <p:spPr>
          <a:xfrm>
            <a:off x="3993320" y="1867778"/>
            <a:ext cx="115736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70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defRPr>
            </a:lvl1pPr>
          </a:lstStyle>
          <a:p>
            <a:pPr algn="ctr"/>
            <a:r>
              <a:rPr lang="ko-KR" altLang="en-US" sz="1600" dirty="0">
                <a:solidFill>
                  <a:srgbClr val="FF9405"/>
                </a:solidFill>
              </a:rPr>
              <a:t>유지</a:t>
            </a:r>
            <a:r>
              <a:rPr lang="en-US" altLang="ko-KR" sz="1600" dirty="0">
                <a:solidFill>
                  <a:srgbClr val="FF9405"/>
                </a:solidFill>
              </a:rPr>
              <a:t>/</a:t>
            </a:r>
            <a:r>
              <a:rPr lang="ko-KR" altLang="en-US" sz="1600" dirty="0">
                <a:solidFill>
                  <a:srgbClr val="FF9405"/>
                </a:solidFill>
              </a:rPr>
              <a:t>변경 </a:t>
            </a:r>
            <a:r>
              <a:rPr lang="en-US" altLang="ko-KR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(1)</a:t>
            </a:r>
            <a:endParaRPr lang="ko-KR" altLang="en-US" sz="1600" dirty="0">
              <a:solidFill>
                <a:srgbClr val="FF9405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1985F11-16F6-84A9-CFF7-517337C4BF94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EA85F79F-6500-7D7E-DDDE-3C8F386ED4FC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470E6B7-4687-5137-24D8-08857D3A8474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B405F8C-E0DE-0731-88D1-C7E135B1B671}"/>
              </a:ext>
            </a:extLst>
          </p:cNvPr>
          <p:cNvGrpSpPr/>
          <p:nvPr/>
        </p:nvGrpSpPr>
        <p:grpSpPr>
          <a:xfrm>
            <a:off x="431800" y="2211906"/>
            <a:ext cx="8280400" cy="3953944"/>
            <a:chOff x="431800" y="2211906"/>
            <a:chExt cx="8280400" cy="3953944"/>
          </a:xfrm>
        </p:grpSpPr>
        <p:sp>
          <p:nvSpPr>
            <p:cNvPr id="98" name="사각형: 둥근 모서리 97">
              <a:extLst>
                <a:ext uri="{FF2B5EF4-FFF2-40B4-BE49-F238E27FC236}">
                  <a16:creationId xmlns:a16="http://schemas.microsoft.com/office/drawing/2014/main" id="{B650580C-2495-5EFB-50E7-85B7DD5DD410}"/>
                </a:ext>
              </a:extLst>
            </p:cNvPr>
            <p:cNvSpPr/>
            <p:nvPr/>
          </p:nvSpPr>
          <p:spPr>
            <a:xfrm>
              <a:off x="431800" y="2211906"/>
              <a:ext cx="8280400" cy="3953944"/>
            </a:xfrm>
            <a:prstGeom prst="roundRect">
              <a:avLst>
                <a:gd name="adj" fmla="val 2513"/>
              </a:avLst>
            </a:prstGeom>
            <a:gradFill>
              <a:gsLst>
                <a:gs pos="32000">
                  <a:schemeClr val="bg1">
                    <a:lumMod val="65000"/>
                  </a:schemeClr>
                </a:gs>
                <a:gs pos="100000">
                  <a:srgbClr val="398FDB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00" name="사각형: 둥근 모서리 99">
              <a:extLst>
                <a:ext uri="{FF2B5EF4-FFF2-40B4-BE49-F238E27FC236}">
                  <a16:creationId xmlns:a16="http://schemas.microsoft.com/office/drawing/2014/main" id="{D60D6AD0-6628-1459-4EF5-7E8E4C108F85}"/>
                </a:ext>
              </a:extLst>
            </p:cNvPr>
            <p:cNvSpPr/>
            <p:nvPr/>
          </p:nvSpPr>
          <p:spPr>
            <a:xfrm>
              <a:off x="1698695" y="2520472"/>
              <a:ext cx="6897440" cy="3526953"/>
            </a:xfrm>
            <a:prstGeom prst="roundRect">
              <a:avLst>
                <a:gd name="adj" fmla="val 1874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F1A48CD4-1C46-7A31-932F-17EBB2D35F6A}"/>
                </a:ext>
              </a:extLst>
            </p:cNvPr>
            <p:cNvSpPr/>
            <p:nvPr/>
          </p:nvSpPr>
          <p:spPr>
            <a:xfrm>
              <a:off x="1746250" y="4284390"/>
              <a:ext cx="6802330" cy="1716360"/>
            </a:xfrm>
            <a:prstGeom prst="roundRect">
              <a:avLst>
                <a:gd name="adj" fmla="val 3360"/>
              </a:avLst>
            </a:prstGeom>
            <a:solidFill>
              <a:schemeClr val="tx1">
                <a:alpha val="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9490032-9095-551A-6FD0-EFC3196ABCD7}"/>
                </a:ext>
              </a:extLst>
            </p:cNvPr>
            <p:cNvSpPr txBox="1"/>
            <p:nvPr/>
          </p:nvSpPr>
          <p:spPr>
            <a:xfrm>
              <a:off x="2398735" y="2261824"/>
              <a:ext cx="204863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en-US" altLang="ko-KR" sz="1400" dirty="0"/>
                <a:t>2015 </a:t>
              </a:r>
              <a:r>
                <a:rPr lang="ko-KR" altLang="en-US" sz="1400" dirty="0"/>
                <a:t>개정 도덕과 교육과정</a:t>
              </a:r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4A2A9900-6272-365D-C0DC-C3DF1988B8AC}"/>
                </a:ext>
              </a:extLst>
            </p:cNvPr>
            <p:cNvCxnSpPr>
              <a:cxnSpLocks/>
            </p:cNvCxnSpPr>
            <p:nvPr/>
          </p:nvCxnSpPr>
          <p:spPr>
            <a:xfrm>
              <a:off x="545199" y="4283948"/>
              <a:ext cx="1058615" cy="0"/>
            </a:xfrm>
            <a:prstGeom prst="line">
              <a:avLst/>
            </a:prstGeom>
            <a:ln w="15875">
              <a:solidFill>
                <a:schemeClr val="tx1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B5A8E8-08B7-5C79-37A9-C65E6CE4A763}"/>
                </a:ext>
              </a:extLst>
            </p:cNvPr>
            <p:cNvSpPr txBox="1"/>
            <p:nvPr/>
          </p:nvSpPr>
          <p:spPr>
            <a:xfrm>
              <a:off x="5847454" y="2264476"/>
              <a:ext cx="2048639" cy="2101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en-US" altLang="ko-KR" sz="1400" dirty="0"/>
                <a:t>2022 </a:t>
              </a:r>
              <a:r>
                <a:rPr lang="ko-KR" altLang="en-US" sz="1400" dirty="0"/>
                <a:t>개정 도덕과 교육과정</a:t>
              </a:r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0DE841E-1707-7263-5CD7-096DD44A1893}"/>
                </a:ext>
              </a:extLst>
            </p:cNvPr>
            <p:cNvSpPr txBox="1"/>
            <p:nvPr/>
          </p:nvSpPr>
          <p:spPr>
            <a:xfrm>
              <a:off x="910999" y="5006313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400" dirty="0"/>
                <a:t>특징</a:t>
              </a:r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5DF76538-FCE8-335B-D378-B1C4E004905D}"/>
                </a:ext>
              </a:extLst>
            </p:cNvPr>
            <p:cNvCxnSpPr>
              <a:cxnSpLocks/>
            </p:cNvCxnSpPr>
            <p:nvPr/>
          </p:nvCxnSpPr>
          <p:spPr>
            <a:xfrm>
              <a:off x="5147414" y="2626754"/>
              <a:ext cx="0" cy="1558773"/>
            </a:xfrm>
            <a:prstGeom prst="line">
              <a:avLst/>
            </a:prstGeom>
            <a:ln w="15875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38661DAE-DF5C-72FE-4EF2-A17D56CB50CF}"/>
                </a:ext>
              </a:extLst>
            </p:cNvPr>
            <p:cNvCxnSpPr>
              <a:cxnSpLocks/>
            </p:cNvCxnSpPr>
            <p:nvPr/>
          </p:nvCxnSpPr>
          <p:spPr>
            <a:xfrm>
              <a:off x="5147414" y="2253282"/>
              <a:ext cx="0" cy="222312"/>
            </a:xfrm>
            <a:prstGeom prst="line">
              <a:avLst/>
            </a:prstGeom>
            <a:ln w="15875">
              <a:solidFill>
                <a:schemeClr val="tx1">
                  <a:alpha val="2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75853710-8899-59BF-F533-165110C044E0}"/>
                </a:ext>
              </a:extLst>
            </p:cNvPr>
            <p:cNvCxnSpPr>
              <a:cxnSpLocks/>
            </p:cNvCxnSpPr>
            <p:nvPr/>
          </p:nvCxnSpPr>
          <p:spPr>
            <a:xfrm>
              <a:off x="1698695" y="2262426"/>
              <a:ext cx="0" cy="222312"/>
            </a:xfrm>
            <a:prstGeom prst="line">
              <a:avLst/>
            </a:prstGeom>
            <a:ln w="15875">
              <a:solidFill>
                <a:schemeClr val="tx1">
                  <a:alpha val="2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4EBA346-8995-7C42-BB4C-28A9DA3D1A9E}"/>
                </a:ext>
              </a:extLst>
            </p:cNvPr>
            <p:cNvSpPr txBox="1"/>
            <p:nvPr/>
          </p:nvSpPr>
          <p:spPr>
            <a:xfrm>
              <a:off x="1886546" y="5032058"/>
              <a:ext cx="6304611" cy="17697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defRPr>
              </a:lvl1pPr>
            </a:lstStyle>
            <a:p>
              <a:pPr marL="88900" indent="-88900">
                <a:spcAft>
                  <a:spcPts val="300"/>
                </a:spcAft>
                <a:buClr>
                  <a:srgbClr val="398FDB"/>
                </a:buClr>
                <a:buFont typeface="Arial" panose="020B0604020202020204" pitchFamily="34" charset="0"/>
                <a:buChar char="•"/>
              </a:pPr>
              <a:r>
                <a:rPr lang="ko-KR" altLang="en-US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타인과의 관계 영역에서 가정</a:t>
              </a:r>
              <a:r>
                <a:rPr lang="en-US" altLang="ko-KR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, </a:t>
              </a:r>
              <a:r>
                <a:rPr lang="ko-KR" altLang="en-US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우정을 주제로 하는 성취기준은 </a:t>
              </a:r>
              <a:r>
                <a:rPr lang="en-US" altLang="ko-KR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2015 </a:t>
              </a:r>
              <a:r>
                <a:rPr lang="ko-KR" altLang="en-US" sz="115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개정 도덕과 교육과정을 유지하였음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13C9645-D008-4A89-3039-7288EB0A4F96}"/>
                </a:ext>
              </a:extLst>
            </p:cNvPr>
            <p:cNvSpPr txBox="1"/>
            <p:nvPr/>
          </p:nvSpPr>
          <p:spPr>
            <a:xfrm>
              <a:off x="661733" y="2863601"/>
              <a:ext cx="825547" cy="107721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400" dirty="0"/>
                <a:t>내용요소</a:t>
              </a:r>
            </a:p>
            <a:p>
              <a:pPr algn="ctr"/>
              <a:r>
                <a:rPr lang="en-US" altLang="ko-KR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(2015)</a:t>
              </a:r>
            </a:p>
            <a:p>
              <a:pPr algn="ctr"/>
              <a:r>
                <a:rPr lang="en-US" altLang="ko-KR" sz="1400" dirty="0"/>
                <a:t>/ </a:t>
              </a:r>
            </a:p>
            <a:p>
              <a:pPr algn="ctr"/>
              <a:r>
                <a:rPr lang="ko-KR" altLang="en-US" sz="1400" dirty="0"/>
                <a:t>지식</a:t>
              </a:r>
              <a:r>
                <a:rPr lang="en-US" altLang="ko-KR" sz="1400" dirty="0"/>
                <a:t> · </a:t>
              </a:r>
              <a:r>
                <a:rPr lang="ko-KR" altLang="en-US" sz="1400" dirty="0"/>
                <a:t>이해</a:t>
              </a:r>
            </a:p>
            <a:p>
              <a:pPr algn="ctr"/>
              <a:r>
                <a:rPr lang="en-US" altLang="ko-KR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(2022)</a:t>
              </a:r>
              <a:endParaRPr lang="ko-KR" altLang="en-US" sz="14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836BA8AB-9AE5-6423-43DB-DD77E82B9B6D}"/>
                </a:ext>
              </a:extLst>
            </p:cNvPr>
            <p:cNvGrpSpPr/>
            <p:nvPr/>
          </p:nvGrpSpPr>
          <p:grpSpPr>
            <a:xfrm>
              <a:off x="1800822" y="3116878"/>
              <a:ext cx="5607453" cy="578364"/>
              <a:chOff x="1886545" y="3111933"/>
              <a:chExt cx="5607453" cy="578364"/>
            </a:xfrm>
          </p:grpSpPr>
          <p:grpSp>
            <p:nvGrpSpPr>
              <p:cNvPr id="133" name="그룹 132">
                <a:extLst>
                  <a:ext uri="{FF2B5EF4-FFF2-40B4-BE49-F238E27FC236}">
                    <a16:creationId xmlns:a16="http://schemas.microsoft.com/office/drawing/2014/main" id="{A8C3D68B-1DD3-3E68-80DE-9F6EDDF8A45E}"/>
                  </a:ext>
                </a:extLst>
              </p:cNvPr>
              <p:cNvGrpSpPr/>
              <p:nvPr/>
            </p:nvGrpSpPr>
            <p:grpSpPr>
              <a:xfrm>
                <a:off x="5335264" y="3111935"/>
                <a:ext cx="2158734" cy="443781"/>
                <a:chOff x="5335264" y="3111935"/>
                <a:chExt cx="2158734" cy="443781"/>
              </a:xfrm>
            </p:grpSpPr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65FD7807-8204-E15C-B614-D1BFBED2E910}"/>
                    </a:ext>
                  </a:extLst>
                </p:cNvPr>
                <p:cNvGrpSpPr/>
                <p:nvPr/>
              </p:nvGrpSpPr>
              <p:grpSpPr>
                <a:xfrm>
                  <a:off x="5335264" y="3378744"/>
                  <a:ext cx="2158734" cy="176972"/>
                  <a:chOff x="599605" y="4057571"/>
                  <a:chExt cx="2483645" cy="203609"/>
                </a:xfrm>
              </p:grpSpPr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D05EB500-2E0A-3699-1F77-96FC9004232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71"/>
                    <a:ext cx="2229725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15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우정이 소중한 이유는 무엇일까</a:t>
                    </a:r>
                    <a:r>
                      <a:rPr lang="en-US" altLang="ko-KR" dirty="0"/>
                      <a:t>?</a:t>
                    </a:r>
                    <a:endParaRPr lang="ko-KR" altLang="en-US" dirty="0"/>
                  </a:p>
                </p:txBody>
              </p:sp>
              <p:sp>
                <p:nvSpPr>
                  <p:cNvPr id="116" name="자유형: 도형 115">
                    <a:extLst>
                      <a:ext uri="{FF2B5EF4-FFF2-40B4-BE49-F238E27FC236}">
                        <a16:creationId xmlns:a16="http://schemas.microsoft.com/office/drawing/2014/main" id="{ADD202D6-BE9D-30FC-FDCE-7760F025CCEF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398F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17" name="자유형: 도형 116">
                    <a:extLst>
                      <a:ext uri="{FF2B5EF4-FFF2-40B4-BE49-F238E27FC236}">
                        <a16:creationId xmlns:a16="http://schemas.microsoft.com/office/drawing/2014/main" id="{9A536C8C-2D6F-4C8C-633E-660EE6A080D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2273B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9BFCBED9-16EA-AE3E-0D7F-F709E3C0C2E2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485695D0-3DB6-4DDA-866B-48A0ACC60810}"/>
                    </a:ext>
                  </a:extLst>
                </p:cNvPr>
                <p:cNvGrpSpPr/>
                <p:nvPr/>
              </p:nvGrpSpPr>
              <p:grpSpPr>
                <a:xfrm>
                  <a:off x="5335264" y="3111935"/>
                  <a:ext cx="2060950" cy="176972"/>
                  <a:chOff x="599605" y="4057571"/>
                  <a:chExt cx="2371145" cy="203609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6C845A6C-2D45-A13F-ACDF-2F2FFA922342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117224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15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가정의 모습은 어떠해야 할까</a:t>
                    </a:r>
                    <a:r>
                      <a:rPr lang="en-US" altLang="ko-KR" dirty="0"/>
                      <a:t>? </a:t>
                    </a:r>
                    <a:endParaRPr lang="ko-KR" altLang="en-US" dirty="0"/>
                  </a:p>
                </p:txBody>
              </p:sp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954C96AD-AC9A-C58E-82BE-A93602412780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398F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5659F8EC-292C-A441-0AA2-D06CA38B03E5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2273B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B9EF9352-A98B-C7E0-1CD7-834E78E91D69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5C8126EA-FFB6-2453-3291-3776C4C70E58}"/>
                  </a:ext>
                </a:extLst>
              </p:cNvPr>
              <p:cNvGrpSpPr/>
              <p:nvPr/>
            </p:nvGrpSpPr>
            <p:grpSpPr>
              <a:xfrm>
                <a:off x="1886545" y="3111933"/>
                <a:ext cx="2778776" cy="578364"/>
                <a:chOff x="1886545" y="3111933"/>
                <a:chExt cx="2778776" cy="578364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B4BECA82-9E5A-D477-6737-2C1BC3CF28B1}"/>
                    </a:ext>
                  </a:extLst>
                </p:cNvPr>
                <p:cNvGrpSpPr/>
                <p:nvPr/>
              </p:nvGrpSpPr>
              <p:grpSpPr>
                <a:xfrm>
                  <a:off x="1886545" y="3111933"/>
                  <a:ext cx="2778776" cy="361637"/>
                  <a:chOff x="599605" y="4057560"/>
                  <a:chExt cx="3197011" cy="416067"/>
                </a:xfrm>
              </p:grpSpPr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B5C23459-E71E-9F6F-B888-62C42CD3C91B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2943090" cy="41606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가정에서의 갈등을 어떻게 해결할 것인가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 </a:t>
                    </a:r>
                  </a:p>
                  <a:p>
                    <a:r>
                      <a:rPr lang="en-US" altLang="ko-KR" sz="1150" dirty="0"/>
                      <a:t>(</a:t>
                    </a:r>
                    <a:r>
                      <a:rPr lang="ko-KR" altLang="en-US" sz="1150" dirty="0"/>
                      <a:t>가정윤리</a:t>
                    </a:r>
                    <a:r>
                      <a:rPr lang="en-US" altLang="ko-KR" sz="1150" dirty="0"/>
                      <a:t>)</a:t>
                    </a:r>
                    <a:endParaRPr lang="ko-KR" altLang="en-US" sz="1150" dirty="0"/>
                  </a:p>
                </p:txBody>
              </p:sp>
              <p:sp>
                <p:nvSpPr>
                  <p:cNvPr id="81" name="자유형: 도형 80">
                    <a:extLst>
                      <a:ext uri="{FF2B5EF4-FFF2-40B4-BE49-F238E27FC236}">
                        <a16:creationId xmlns:a16="http://schemas.microsoft.com/office/drawing/2014/main" id="{912A246A-6043-5EA5-8C53-C4F056ADD3F3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82" name="자유형: 도형 81">
                    <a:extLst>
                      <a:ext uri="{FF2B5EF4-FFF2-40B4-BE49-F238E27FC236}">
                        <a16:creationId xmlns:a16="http://schemas.microsoft.com/office/drawing/2014/main" id="{1139EE34-401B-C25D-3DA2-863CAA818737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83" name="자유형: 도형 82">
                    <a:extLst>
                      <a:ext uri="{FF2B5EF4-FFF2-40B4-BE49-F238E27FC236}">
                        <a16:creationId xmlns:a16="http://schemas.microsoft.com/office/drawing/2014/main" id="{D1013D69-3022-08DB-7A12-A4528CACD464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8DD4BC85-CC8E-2F26-9022-AEA345226910}"/>
                    </a:ext>
                  </a:extLst>
                </p:cNvPr>
                <p:cNvGrpSpPr/>
                <p:nvPr/>
              </p:nvGrpSpPr>
              <p:grpSpPr>
                <a:xfrm>
                  <a:off x="1886545" y="3513325"/>
                  <a:ext cx="2101025" cy="176972"/>
                  <a:chOff x="599605" y="4057560"/>
                  <a:chExt cx="2417252" cy="203608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08A2F6D-819A-1CDB-ED19-79B6FF741845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5" y="4057560"/>
                    <a:ext cx="2163332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참된 우정이란 무엇인가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</a:t>
                    </a:r>
                    <a:r>
                      <a:rPr lang="en-US" altLang="ko-KR" sz="1150" spc="-30" dirty="0"/>
                      <a:t> (</a:t>
                    </a:r>
                    <a:r>
                      <a:rPr lang="ko-KR" altLang="en-US" sz="1150" spc="-30" dirty="0"/>
                      <a:t>우정</a:t>
                    </a:r>
                    <a:r>
                      <a:rPr lang="en-US" altLang="ko-KR" sz="1150" spc="-30" dirty="0"/>
                      <a:t>)</a:t>
                    </a:r>
                    <a:endParaRPr lang="ko-KR" altLang="en-US" sz="1150" spc="-30" dirty="0"/>
                  </a:p>
                </p:txBody>
              </p:sp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B0DF95AA-44F1-E38A-7D3B-DB84A04906A1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92" name="자유형: 도형 91">
                    <a:extLst>
                      <a:ext uri="{FF2B5EF4-FFF2-40B4-BE49-F238E27FC236}">
                        <a16:creationId xmlns:a16="http://schemas.microsoft.com/office/drawing/2014/main" id="{D4093900-A06E-78BE-F8CC-F046A00FCA8F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D533C258-E623-5838-1239-FC32DEAD154F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BB88950-37B4-C299-2157-425B1BD73AC8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E4917F-1472-8845-8963-B092E3A1BDCF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EC31F94-9EE7-D1FC-8A71-E7495736635B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2D3A8-7AE1-3140-0131-80152A2476C6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39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8D74AD98-B49D-AF7A-2572-AA7B0E89CFD1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7847D5CA-A339-CAB2-16E2-0B864CEAB4A6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3D3216A-B45C-F7C4-10D4-0CE82F259012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2B44F2-1965-7D62-E9B7-ED44B9268F87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2A08FF-4644-4E50-89F9-57C45DF685A6}"/>
                </a:ext>
              </a:extLst>
            </p:cNvPr>
            <p:cNvSpPr txBox="1"/>
            <p:nvPr/>
          </p:nvSpPr>
          <p:spPr>
            <a:xfrm>
              <a:off x="3998930" y="1867778"/>
              <a:ext cx="114614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(2)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4D04001-65B5-F8C9-57D2-C7164B2069C1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38637D53-D431-DB80-BAE0-C18CB835F7A7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22F650B-40DA-7C20-3EB9-911D349F297E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C63D49CE-46BA-504F-052C-9BB2BF3354D5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BFAF284C-7B8A-1958-BD60-1CCF700ACB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E225BC-429A-65E3-A7A4-4C160E5957FF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C966CA4-CCA7-BCE1-6324-704BD4B1CCFF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81788D1C-5F11-748F-999D-312A882F8A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A2C83187-E271-37C5-A64F-8DACB4DC65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0152D1C4-7E0C-7CBC-8062-88FAF5542B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239FA72-67E6-0785-8DD8-0A2843D4F567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DBE1927C-3790-E65F-C623-AF0E7940D9A0}"/>
                  </a:ext>
                </a:extLst>
              </p:cNvPr>
              <p:cNvGrpSpPr/>
              <p:nvPr/>
            </p:nvGrpSpPr>
            <p:grpSpPr>
              <a:xfrm>
                <a:off x="1800822" y="3116878"/>
                <a:ext cx="6182931" cy="578364"/>
                <a:chOff x="1886545" y="3111933"/>
                <a:chExt cx="6182931" cy="578364"/>
              </a:xfrm>
            </p:grpSpPr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6D160915-E54D-A9C5-274F-E75EE3717BB0}"/>
                    </a:ext>
                  </a:extLst>
                </p:cNvPr>
                <p:cNvGrpSpPr/>
                <p:nvPr/>
              </p:nvGrpSpPr>
              <p:grpSpPr>
                <a:xfrm>
                  <a:off x="5335264" y="3111935"/>
                  <a:ext cx="2734212" cy="443781"/>
                  <a:chOff x="5335264" y="3111935"/>
                  <a:chExt cx="2734212" cy="443781"/>
                </a:xfrm>
              </p:grpSpPr>
              <p:grpSp>
                <p:nvGrpSpPr>
                  <p:cNvPr id="73" name="그룹 72">
                    <a:extLst>
                      <a:ext uri="{FF2B5EF4-FFF2-40B4-BE49-F238E27FC236}">
                        <a16:creationId xmlns:a16="http://schemas.microsoft.com/office/drawing/2014/main" id="{6867CC1A-4402-B235-7508-44C39BB2F348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78744"/>
                    <a:ext cx="2264531" cy="176972"/>
                    <a:chOff x="599605" y="4057571"/>
                    <a:chExt cx="2605366" cy="203609"/>
                  </a:xfrm>
                </p:grpSpPr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E1BC0D9E-93C4-9462-008E-621EACD547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71"/>
                      <a:ext cx="2351446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성</a:t>
                      </a:r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性</a:t>
                      </a:r>
                      <a:r>
                        <a:rPr lang="en-US" altLang="ko-KR" sz="1150" dirty="0"/>
                        <a:t>)</a:t>
                      </a: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의 도덕적 의미는 무엇일까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EC45953A-EEEF-42EC-CFF8-EAF2B9CF82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1" name="자유형: 도형 80">
                      <a:extLst>
                        <a:ext uri="{FF2B5EF4-FFF2-40B4-BE49-F238E27FC236}">
                          <a16:creationId xmlns:a16="http://schemas.microsoft.com/office/drawing/2014/main" id="{634D57AE-B368-44AF-6B9E-DBB944B8DE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B5857DE6-2684-D437-A792-C66358A35B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678BAF86-8D01-8419-29AA-D94F19EF8873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11935"/>
                    <a:ext cx="2734212" cy="176972"/>
                    <a:chOff x="599605" y="4057571"/>
                    <a:chExt cx="3145741" cy="203609"/>
                  </a:xfrm>
                </p:grpSpPr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D69389DB-090A-17DF-8CB2-D1EFB4082E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71"/>
                      <a:ext cx="2891820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가상공간에서 타인을 어떻게 대해야 할까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748E4488-6177-B4FD-4F3F-4238204B4C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7" name="자유형: 도형 76">
                      <a:extLst>
                        <a:ext uri="{FF2B5EF4-FFF2-40B4-BE49-F238E27FC236}">
                          <a16:creationId xmlns:a16="http://schemas.microsoft.com/office/drawing/2014/main" id="{F3A47996-65EB-A093-CB1D-C12FA71B32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8" name="자유형: 도형 77">
                      <a:extLst>
                        <a:ext uri="{FF2B5EF4-FFF2-40B4-BE49-F238E27FC236}">
                          <a16:creationId xmlns:a16="http://schemas.microsoft.com/office/drawing/2014/main" id="{2243037C-7CD7-06E6-972C-0A24F874D3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E72B24DD-D45B-2D46-E7A2-F31DA7DDA5E7}"/>
                    </a:ext>
                  </a:extLst>
                </p:cNvPr>
                <p:cNvGrpSpPr/>
                <p:nvPr/>
              </p:nvGrpSpPr>
              <p:grpSpPr>
                <a:xfrm>
                  <a:off x="1886545" y="3111933"/>
                  <a:ext cx="2977227" cy="578364"/>
                  <a:chOff x="1886545" y="3111933"/>
                  <a:chExt cx="2977227" cy="578364"/>
                </a:xfrm>
              </p:grpSpPr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C0A0FCC8-3660-2247-7352-545A1FA560AF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11933"/>
                    <a:ext cx="2977227" cy="353943"/>
                    <a:chOff x="599605" y="4057560"/>
                    <a:chExt cx="3425331" cy="407215"/>
                  </a:xfrm>
                </p:grpSpPr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D2D7AE12-4E29-DFA1-BFF9-5639176107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3171410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정보화 시대에 우리는 어떻게 소통해야 하는가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</a:p>
                    <a:p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정보통신윤리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70" name="자유형: 도형 69">
                      <a:extLst>
                        <a:ext uri="{FF2B5EF4-FFF2-40B4-BE49-F238E27FC236}">
                          <a16:creationId xmlns:a16="http://schemas.microsoft.com/office/drawing/2014/main" id="{4727DD10-B347-F080-233B-8B119F87A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5150E832-D66C-08A2-32A1-308AB6CC90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5255EA83-306C-0B70-DD23-ED93B6EA5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6F7FD57A-F5D9-D71E-2903-F5F992359FED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513325"/>
                    <a:ext cx="2763065" cy="176972"/>
                    <a:chOff x="599605" y="4057560"/>
                    <a:chExt cx="3178936" cy="203608"/>
                  </a:xfrm>
                </p:grpSpPr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848D55B3-3B12-C21A-A20B-867B003FBC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2925016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성</a:t>
                      </a:r>
                      <a:r>
                        <a:rPr lang="en-US" altLang="ko-KR" sz="1150" spc="-30" dirty="0"/>
                        <a:t>(</a:t>
                      </a:r>
                      <a:r>
                        <a:rPr lang="ko-KR" altLang="en-US" sz="1150" spc="-30" dirty="0"/>
                        <a:t>性</a:t>
                      </a:r>
                      <a:r>
                        <a:rPr lang="en-US" altLang="ko-KR" sz="1150" spc="-30" dirty="0"/>
                        <a:t>)</a:t>
                      </a:r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의 도덕적 의미는 무엇인가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r>
                        <a:rPr lang="en-US" altLang="ko-KR" sz="1150" spc="-30" dirty="0"/>
                        <a:t> (</a:t>
                      </a:r>
                      <a:r>
                        <a:rPr lang="ko-KR" altLang="en-US" sz="1150" spc="-30" dirty="0"/>
                        <a:t>성윤리</a:t>
                      </a:r>
                      <a:r>
                        <a:rPr lang="en-US" altLang="ko-KR" sz="1150" spc="-30" dirty="0"/>
                        <a:t>)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66" name="자유형: 도형 65">
                      <a:extLst>
                        <a:ext uri="{FF2B5EF4-FFF2-40B4-BE49-F238E27FC236}">
                          <a16:creationId xmlns:a16="http://schemas.microsoft.com/office/drawing/2014/main" id="{3197E885-CDB6-4AB7-5FFD-98952C649B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B6D6944D-BCED-8077-57FF-B919C8CD3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E256E893-E2BF-ABFC-B905-99B49663D0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0ACC37FF-7B02-4C29-6B08-6DC1B98E0AF2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2ABC917-9A9E-7D06-8D5A-F2EEE4D14447}"/>
                  </a:ext>
                </a:extLst>
              </p:cNvPr>
              <p:cNvSpPr txBox="1"/>
              <p:nvPr/>
            </p:nvSpPr>
            <p:spPr>
              <a:xfrm>
                <a:off x="1886546" y="4747366"/>
                <a:ext cx="5884624" cy="7463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가상 공간에서 타인과의 관계를 다루는 위의 성취기준은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도덕과 교육과정과 달리 </a:t>
                </a:r>
                <a:br>
                  <a:rPr lang="en-US" altLang="ko-KR" sz="1150" dirty="0"/>
                </a:b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도덕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1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교과서에 배치됨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청소년기의 바람직한 성윤리를 내면화하고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,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사회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문화적 성의 의미를 파악하는 위의 성취기준은 </a:t>
                </a:r>
                <a:b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</a:b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교육과정과 달리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도덕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2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교과서에 배치됨</a:t>
                </a:r>
              </a:p>
            </p:txBody>
          </p: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44F1DDAE-B50F-4739-8479-B1504963FC03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E1CF26-3ED5-1EE3-9A38-864C333D578D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94CECB-BDE0-948F-431F-8463F235D5E6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9D2EDB-D507-0D90-ED1A-0AD3D26D148E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449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A32E8356-CDB8-E2F0-DB08-79DDB2408F30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A89854A9-9BB4-A954-79AA-E9C6D2C6F622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C15041-D299-191E-F92F-3147E4326F08}"/>
                </a:ext>
              </a:extLst>
            </p:cNvPr>
            <p:cNvSpPr txBox="1"/>
            <p:nvPr/>
          </p:nvSpPr>
          <p:spPr>
            <a:xfrm>
              <a:off x="3172789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타인과의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2C97251-5B85-E140-3D7A-753191FADB1E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0B57F3-2C3D-E96C-0B06-996857677C6D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(3)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F24B67E-1C5B-CF53-4530-EB29590E372D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F4932725-7763-7D24-79EE-8929EE91753B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2547FA16-8D09-BC42-B31D-8318AA872B0B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E1570565-F29B-6A3F-A73F-666F9826529A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BEBB9E-50C2-508A-48A6-737A59962568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9E0F27DC-06FA-8E15-A94E-37AD31EA22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621F95A-FBA1-DB02-4372-1327D2752C03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D09E0A-834B-ADBD-6CB0-724D1E6F8EF8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id="{CAC79C71-104E-78DD-2C36-4FB7784E6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83BB5B60-F9C2-40AA-D745-5A7C3A13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47100E86-A09E-DFF5-448E-0A53AEA77E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D4ACF1-C95E-18AF-5080-5B641C2C8AD0}"/>
                  </a:ext>
                </a:extLst>
              </p:cNvPr>
              <p:cNvSpPr txBox="1"/>
              <p:nvPr/>
            </p:nvSpPr>
            <p:spPr>
              <a:xfrm>
                <a:off x="1886546" y="5032058"/>
                <a:ext cx="4828245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갈등과 폭력의 문제를 각각 다루는 성취기준은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하나의 성취기준으로 통합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되었음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1A53A7-43A1-5676-6BE8-04C50D67EFAA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7A548932-A5FE-A2C5-F364-E20DC1017F9C}"/>
                  </a:ext>
                </a:extLst>
              </p:cNvPr>
              <p:cNvGrpSpPr/>
              <p:nvPr/>
            </p:nvGrpSpPr>
            <p:grpSpPr>
              <a:xfrm>
                <a:off x="1800822" y="3116878"/>
                <a:ext cx="5843094" cy="578364"/>
                <a:chOff x="1886545" y="3116878"/>
                <a:chExt cx="5843094" cy="578364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1BD7B0A2-D829-F8C0-0C71-C5A1070CD4B3}"/>
                    </a:ext>
                  </a:extLst>
                </p:cNvPr>
                <p:cNvGrpSpPr/>
                <p:nvPr/>
              </p:nvGrpSpPr>
              <p:grpSpPr>
                <a:xfrm>
                  <a:off x="5335264" y="3116879"/>
                  <a:ext cx="2394375" cy="353943"/>
                  <a:chOff x="599605" y="4057571"/>
                  <a:chExt cx="2754754" cy="407217"/>
                </a:xfrm>
              </p:grpSpPr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5D210E23-30A1-A29E-7009-A9E163AEB5D7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500833" cy="40721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관계 속에서 발생하는 갈등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· </a:t>
                    </a:r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폭력을 </a:t>
                    </a:r>
                    <a:endParaRPr lang="en-US" altLang="ko-KR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어떻게 해결할까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</a:t>
                    </a:r>
                    <a:endParaRPr lang="ko-KR" altLang="en-US" sz="115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3C186960-D9D0-C37D-88D8-EA20828DFDB7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398F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89" name="자유형: 도형 88">
                    <a:extLst>
                      <a:ext uri="{FF2B5EF4-FFF2-40B4-BE49-F238E27FC236}">
                        <a16:creationId xmlns:a16="http://schemas.microsoft.com/office/drawing/2014/main" id="{24264A0B-0787-178A-3CAD-7B2B3E6632DD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2273B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7A42121D-42DC-8055-84DE-65312AD01235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A6DB9258-080F-A163-C4B2-A03550429801}"/>
                    </a:ext>
                  </a:extLst>
                </p:cNvPr>
                <p:cNvGrpSpPr/>
                <p:nvPr/>
              </p:nvGrpSpPr>
              <p:grpSpPr>
                <a:xfrm>
                  <a:off x="1886545" y="3116878"/>
                  <a:ext cx="3142656" cy="578364"/>
                  <a:chOff x="1886545" y="3111933"/>
                  <a:chExt cx="3142656" cy="578364"/>
                </a:xfrm>
              </p:grpSpPr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35247C45-30D7-6B77-DAB3-652C96EFA4E3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11933"/>
                    <a:ext cx="2387963" cy="353943"/>
                    <a:chOff x="599605" y="4057560"/>
                    <a:chExt cx="2747377" cy="407215"/>
                  </a:xfrm>
                </p:grpSpPr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E16F6F9A-BB66-3924-5263-48694E4D2D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2493456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평화적 갈등 해결은 어떻게 가능한가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</a:p>
                    <a:p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평화적 갈등 해결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46EEFC52-02A2-D954-2494-E2C14455A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C853E9AF-0722-F836-D6E4-5221645005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4" name="자유형: 도형 83">
                      <a:extLst>
                        <a:ext uri="{FF2B5EF4-FFF2-40B4-BE49-F238E27FC236}">
                          <a16:creationId xmlns:a16="http://schemas.microsoft.com/office/drawing/2014/main" id="{D6ADC7E5-6137-35B4-5122-E90CF6DD3D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6" name="그룹 75">
                    <a:extLst>
                      <a:ext uri="{FF2B5EF4-FFF2-40B4-BE49-F238E27FC236}">
                        <a16:creationId xmlns:a16="http://schemas.microsoft.com/office/drawing/2014/main" id="{D0157DF7-B61A-367F-0E16-565AB3555CF9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513325"/>
                    <a:ext cx="3142656" cy="176972"/>
                    <a:chOff x="599605" y="4057560"/>
                    <a:chExt cx="3615659" cy="203608"/>
                  </a:xfrm>
                </p:grpSpPr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7EA40D62-A553-5861-9B56-66F17B8018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3361739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폭력의 문제를 어떻게 대할 것인가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r>
                        <a:rPr lang="en-US" altLang="ko-KR" sz="1150" spc="-30" dirty="0"/>
                        <a:t>(</a:t>
                      </a:r>
                      <a:r>
                        <a:rPr lang="ko-KR" altLang="en-US" sz="1150" spc="-30" dirty="0"/>
                        <a:t>폭력의 문제</a:t>
                      </a:r>
                      <a:r>
                        <a:rPr lang="en-US" altLang="ko-KR" sz="1150" spc="-30" dirty="0"/>
                        <a:t>)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78" name="자유형: 도형 77">
                      <a:extLst>
                        <a:ext uri="{FF2B5EF4-FFF2-40B4-BE49-F238E27FC236}">
                          <a16:creationId xmlns:a16="http://schemas.microsoft.com/office/drawing/2014/main" id="{E43F0CFC-A35F-FE50-B627-C05FCA4646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자유형: 도형 78">
                      <a:extLst>
                        <a:ext uri="{FF2B5EF4-FFF2-40B4-BE49-F238E27FC236}">
                          <a16:creationId xmlns:a16="http://schemas.microsoft.com/office/drawing/2014/main" id="{6DB36B9C-B5D1-2A0C-0A58-0D7412D29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9667A420-03E9-63E2-22B0-459F8D40C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2B647FE-D548-B586-FFE1-589C7E0D2734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E9AA33-49FE-847A-5C3D-C9C9F841B9FB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BBD226-FA89-37F9-A422-FD77CCD3762A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8CC3E0-D618-35E1-3E11-5187E9ECC8AE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77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A88AE21A-7894-B650-E9E8-EFD30814DBAD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D9983A7D-1C52-D7EE-FB50-263A2C6410C3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EC1096-4FD0-996D-E3EF-63D31316D10E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8C10DAED-39FA-E398-CA44-C875A79B4E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152987"/>
              </p:ext>
            </p:extLst>
          </p:nvPr>
        </p:nvGraphicFramePr>
        <p:xfrm>
          <a:off x="435470" y="2977663"/>
          <a:ext cx="8265723" cy="318913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03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713551546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3518191329"/>
                    </a:ext>
                  </a:extLst>
                </a:gridCol>
              </a:tblGrid>
              <a:tr h="23916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9167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929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초등 도덕과</a:t>
                      </a:r>
                      <a:endParaRPr lang="en-US" altLang="ko-KR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1633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2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인권은 보편적 가치일까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다양한 문화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종교는 어떻게 공존할 수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통일은 어떤 의미와 가치가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  <a:endParaRPr lang="ko-KR" altLang="en-US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59078" marR="59078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2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정의로운 사회는 어떤 모습일까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국가와 시민의 바람직한 관계는 무엇일까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세계시민으로서 우리는 무엇을 할 수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과학기술 시대의 윤리적 쟁점은 무엇일까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59078" marR="59078" marT="18000" marB="18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9359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인권의 도덕적 정당화 근거 추론하기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타문화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타종교에 대한 편향을 분석 하고 공존을 위한 조건 탐구하기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분단의 문제점을 분석하고 보편 가치에 근거하여 통일의 의미 탐색하기</a:t>
                      </a:r>
                      <a:endParaRPr lang="en-US" altLang="ko-KR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ko-KR" altLang="en-US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59078" marR="59078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정의가 실현되는 사회를 상상하고 정의의 원칙을 탐구하기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국가의 역할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시민의 권리와 의무에 관해 추론하기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지구적 차원의 문제로 도덕적 사고와 정서 확장하기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과학기술과 관련된 윤리적 쟁점을 분석하고 대안 추론하기</a:t>
                      </a:r>
                    </a:p>
                  </a:txBody>
                  <a:tcPr marL="59078" marR="59078" marT="18000" marB="1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59359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인간의 존엄함을 존중하는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차이와 다양성을 존중하는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평화 감수성을 길러 미래지향적인 통일을 추구하는 자세</a:t>
                      </a:r>
                      <a:endParaRPr lang="en-US" altLang="ko-KR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ko-KR" altLang="en-US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59078" marR="59078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정의를 존중하는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사회 문제에 관심을 갖고 참여하는 자세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인류의 고통에 공감하는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과학기술 활용에 대한 책임 있는 태도</a:t>
                      </a:r>
                    </a:p>
                  </a:txBody>
                  <a:tcPr marL="59078" marR="59078" marT="18000" marB="1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777246"/>
                  </a:ext>
                </a:extLst>
              </a:tr>
              <a:tr h="5935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인권은 보편적 가치일까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다양한 문화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종교는 어떻게 공존할 수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통일은 어떤 의미와 가치가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ko-KR" altLang="en-US" sz="8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</a:txBody>
                  <a:tcPr marL="59078" marR="59078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정의로운 사회는 어떤 모습일까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국가와 시민의 바람직한 관계는 무엇일까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세계시민으로서 우리는 무엇을 할 수 있을까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과학기술 시대의 윤리적 쟁점은 무엇일까</a:t>
                      </a:r>
                      <a:r>
                        <a:rPr lang="en-US" altLang="ko-KR" sz="8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59078" marR="59078" marT="18000" marB="1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grpSp>
        <p:nvGrpSpPr>
          <p:cNvPr id="44" name="그룹 43">
            <a:extLst>
              <a:ext uri="{FF2B5EF4-FFF2-40B4-BE49-F238E27FC236}">
                <a16:creationId xmlns:a16="http://schemas.microsoft.com/office/drawing/2014/main" id="{FA7B364B-1BB6-57AF-2DF8-A028BBEC9B2A}"/>
              </a:ext>
            </a:extLst>
          </p:cNvPr>
          <p:cNvGrpSpPr/>
          <p:nvPr/>
        </p:nvGrpSpPr>
        <p:grpSpPr>
          <a:xfrm>
            <a:off x="2540000" y="3517591"/>
            <a:ext cx="6094096" cy="209779"/>
            <a:chOff x="2540000" y="3424283"/>
            <a:chExt cx="6094096" cy="209779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345AF915-5D49-82F8-1AB0-6E2364502EF0}"/>
                </a:ext>
              </a:extLst>
            </p:cNvPr>
            <p:cNvGrpSpPr/>
            <p:nvPr/>
          </p:nvGrpSpPr>
          <p:grpSpPr>
            <a:xfrm>
              <a:off x="2540000" y="3424283"/>
              <a:ext cx="2977664" cy="209779"/>
              <a:chOff x="2540000" y="3420024"/>
              <a:chExt cx="2977664" cy="218297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2F38F71B-2562-898D-62C3-839DA828C80D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39B1FCE-F296-C65C-42D2-6DA3FDD66F68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670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29B38B9F-7B14-68F3-3785-650191D25206}"/>
                </a:ext>
              </a:extLst>
            </p:cNvPr>
            <p:cNvGrpSpPr/>
            <p:nvPr/>
          </p:nvGrpSpPr>
          <p:grpSpPr>
            <a:xfrm>
              <a:off x="5656432" y="3424283"/>
              <a:ext cx="2977664" cy="209779"/>
              <a:chOff x="2540000" y="3420024"/>
              <a:chExt cx="2977664" cy="218297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48988B2A-7BEC-CC2F-D7ED-2195FE3C7A24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51C81F9-86BC-7F1A-A4EF-2D50129494A3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83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E59001F-089E-8495-3A0B-4E19FAB0BE7E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8DC11C-7988-3561-7F6B-76FF72F2601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D1D790-9A83-91CB-417E-0B5DD9764518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1A4E92-95E2-2112-41F6-32AA80715B5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AA2827-E5C1-F49D-EA6E-FE2EFC15746B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AD1306B-EAB1-EADB-32F9-3A212725F9D1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F0775094-95BC-C7D4-E5D6-F697BF71D194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00A77DA8-4B9C-5B0D-77D7-0CB522B12ACB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428DDE42-9E04-4421-A18D-EAD8E350A82D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398FDB">
                    <a:alpha val="15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5FD0C0A9-93A0-6E98-2F82-4E070A27973F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C08A011D-D721-57E2-A62D-C25EC86560D1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BAD8F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8F31BDEB-90D3-1FE8-400F-CE00D1269EF0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DE3288-BAF3-D2C7-3671-8CE62F843B9C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5075428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dirty="0">
                    <a:solidFill>
                      <a:srgbClr val="262626"/>
                    </a:solidFill>
                  </a:rPr>
                  <a:t>사회 정의는 시민의 인간다운 삶을 보장하는 도덕공동체의 토대가 된다</a:t>
                </a:r>
                <a:r>
                  <a:rPr lang="en-US" altLang="ko-KR" sz="1200" dirty="0">
                    <a:solidFill>
                      <a:srgbClr val="262626"/>
                    </a:solidFill>
                  </a:rPr>
                  <a:t>.</a:t>
                </a:r>
              </a:p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dirty="0">
                    <a:solidFill>
                      <a:srgbClr val="262626"/>
                    </a:solidFill>
                  </a:rPr>
                  <a:t>세계시민은 인류의 문제를 이해하고 공감하여 인류 번영과 세계 평화에 기여한다</a:t>
                </a:r>
                <a:r>
                  <a:rPr lang="en-US" altLang="ko-KR" sz="1200" dirty="0">
                    <a:solidFill>
                      <a:srgbClr val="262626"/>
                    </a:solidFill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1538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>
            <a:extLst>
              <a:ext uri="{FF2B5EF4-FFF2-40B4-BE49-F238E27FC236}">
                <a16:creationId xmlns:a16="http://schemas.microsoft.com/office/drawing/2014/main" id="{15A70563-F4BE-0569-6F8D-21B9B8744061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11FACA48-E888-9AB6-E25F-CB017C926350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D80F6D8-0893-2CCF-C9F6-E26A5B9C9570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3952F64F-D354-627E-1131-A641E0A01CC6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8D5F6F03-57BB-5A23-45A8-D5D95E4A321F}"/>
                </a:ext>
              </a:extLst>
            </p:cNvPr>
            <p:cNvSpPr/>
            <p:nvPr/>
          </p:nvSpPr>
          <p:spPr>
            <a:xfrm>
              <a:off x="431800" y="2211906"/>
              <a:ext cx="8280400" cy="3953944"/>
            </a:xfrm>
            <a:prstGeom prst="roundRect">
              <a:avLst>
                <a:gd name="adj" fmla="val 2513"/>
              </a:avLst>
            </a:prstGeom>
            <a:solidFill>
              <a:srgbClr val="398F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E57713B2-B111-EFCC-7DF7-2DAE44FC5D22}"/>
                </a:ext>
              </a:extLst>
            </p:cNvPr>
            <p:cNvSpPr/>
            <p:nvPr/>
          </p:nvSpPr>
          <p:spPr>
            <a:xfrm>
              <a:off x="513378" y="2520471"/>
              <a:ext cx="8117244" cy="3645378"/>
            </a:xfrm>
            <a:prstGeom prst="roundRect">
              <a:avLst>
                <a:gd name="adj" fmla="val 2296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2C80AC6-6A30-9D5D-7235-CE0B2A83BE8B}"/>
                </a:ext>
              </a:extLst>
            </p:cNvPr>
            <p:cNvGrpSpPr/>
            <p:nvPr/>
          </p:nvGrpSpPr>
          <p:grpSpPr>
            <a:xfrm>
              <a:off x="1039431" y="2253284"/>
              <a:ext cx="4956210" cy="223938"/>
              <a:chOff x="1039431" y="2209803"/>
              <a:chExt cx="4956210" cy="231957"/>
            </a:xfrm>
          </p:grpSpPr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D96EC447-A11B-3CB4-927D-C61B458259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8576" y="2209803"/>
                <a:ext cx="0" cy="230273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F2A5974-22FB-301C-6D71-83319FF32549}"/>
                  </a:ext>
                </a:extLst>
              </p:cNvPr>
              <p:cNvSpPr txBox="1"/>
              <p:nvPr/>
            </p:nvSpPr>
            <p:spPr>
              <a:xfrm>
                <a:off x="1039431" y="2218600"/>
                <a:ext cx="490519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교과서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8B5D2E-438A-0272-8A06-64C621162F39}"/>
                  </a:ext>
                </a:extLst>
              </p:cNvPr>
              <p:cNvSpPr txBox="1"/>
              <p:nvPr/>
            </p:nvSpPr>
            <p:spPr>
              <a:xfrm>
                <a:off x="4612249" y="2218601"/>
                <a:ext cx="1383392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DE9075-8D93-C2C3-BF25-2F5B886EAEE2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919BD43-EB70-A283-9F11-8DB78115BA59}"/>
                </a:ext>
              </a:extLst>
            </p:cNvPr>
            <p:cNvCxnSpPr>
              <a:cxnSpLocks/>
            </p:cNvCxnSpPr>
            <p:nvPr/>
          </p:nvCxnSpPr>
          <p:spPr>
            <a:xfrm>
              <a:off x="627729" y="4343159"/>
              <a:ext cx="7888542" cy="0"/>
            </a:xfrm>
            <a:prstGeom prst="line">
              <a:avLst/>
            </a:prstGeom>
            <a:ln w="15875">
              <a:solidFill>
                <a:schemeClr val="tx1">
                  <a:alpha val="2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8FD77BD9-06C6-17BC-2F4B-6A662ABDBB99}"/>
                </a:ext>
              </a:extLst>
            </p:cNvPr>
            <p:cNvGrpSpPr/>
            <p:nvPr/>
          </p:nvGrpSpPr>
          <p:grpSpPr>
            <a:xfrm>
              <a:off x="610804" y="2627547"/>
              <a:ext cx="1347772" cy="1589135"/>
              <a:chOff x="520826" y="2583341"/>
              <a:chExt cx="1374862" cy="1057089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E695E011-50F4-E9B6-2051-A87521F3DDEB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635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43DF4D5-7BFB-BF6F-E196-6BC2A440907C}"/>
                  </a:ext>
                </a:extLst>
              </p:cNvPr>
              <p:cNvSpPr txBox="1"/>
              <p:nvPr/>
            </p:nvSpPr>
            <p:spPr>
              <a:xfrm>
                <a:off x="962156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9E0A6BD-3792-AC6A-5085-AAF23D377A41}"/>
                </a:ext>
              </a:extLst>
            </p:cNvPr>
            <p:cNvGrpSpPr/>
            <p:nvPr/>
          </p:nvGrpSpPr>
          <p:grpSpPr>
            <a:xfrm>
              <a:off x="2048034" y="2627545"/>
              <a:ext cx="3727418" cy="1589135"/>
              <a:chOff x="2048034" y="2533212"/>
              <a:chExt cx="3727418" cy="995825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C9ECC4E9-7A61-9318-D3B3-40C56737DCD1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727418" cy="995825"/>
                <a:chOff x="1411378" y="2582313"/>
                <a:chExt cx="3727420" cy="901514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989061CB-52C7-A5B6-EC65-D8096A358324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958C6AF-A07D-8366-7325-DF609EA2A0E3}"/>
                    </a:ext>
                  </a:extLst>
                </p:cNvPr>
                <p:cNvSpPr txBox="1"/>
                <p:nvPr/>
              </p:nvSpPr>
              <p:spPr>
                <a:xfrm>
                  <a:off x="1630214" y="2875929"/>
                  <a:ext cx="278923" cy="3142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7F4C51D-E17F-D9ED-D4F5-013D797ED0D5}"/>
                    </a:ext>
                  </a:extLst>
                </p:cNvPr>
                <p:cNvSpPr txBox="1"/>
                <p:nvPr/>
              </p:nvSpPr>
              <p:spPr>
                <a:xfrm>
                  <a:off x="2217804" y="2860652"/>
                  <a:ext cx="2920994" cy="3448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인권은 보편적 가치일까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다양한 문화</a:t>
                  </a:r>
                  <a:r>
                    <a:rPr lang="en-US" altLang="ko-KR" sz="1150" dirty="0"/>
                    <a:t> · </a:t>
                  </a:r>
                  <a:r>
                    <a:rPr lang="ko-KR" altLang="en-US" sz="1150" dirty="0"/>
                    <a:t>종교는 어떻게 공존할 수 있을까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통일은 어떤 의미와 가치가 있을까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30FFC2-5932-52ED-D0AF-6344C5A583E9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81F17DC-34FC-4A8F-A07F-1F892211F96E}"/>
                </a:ext>
              </a:extLst>
            </p:cNvPr>
            <p:cNvGrpSpPr/>
            <p:nvPr/>
          </p:nvGrpSpPr>
          <p:grpSpPr>
            <a:xfrm>
              <a:off x="610804" y="4469640"/>
              <a:ext cx="1347772" cy="1589135"/>
              <a:chOff x="520826" y="2583341"/>
              <a:chExt cx="1374862" cy="1057089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750832D5-E802-036C-BADF-F4165A55780E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988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CF6D5DE-2069-7492-DADA-E31C895DC9B1}"/>
                  </a:ext>
                </a:extLst>
              </p:cNvPr>
              <p:cNvSpPr txBox="1"/>
              <p:nvPr/>
            </p:nvSpPr>
            <p:spPr>
              <a:xfrm>
                <a:off x="962157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65F595F9-CD96-DCAB-E83C-D87D57D01F25}"/>
                </a:ext>
              </a:extLst>
            </p:cNvPr>
            <p:cNvGrpSpPr/>
            <p:nvPr/>
          </p:nvGrpSpPr>
          <p:grpSpPr>
            <a:xfrm>
              <a:off x="2048034" y="4469640"/>
              <a:ext cx="3586354" cy="1589135"/>
              <a:chOff x="2048034" y="2533212"/>
              <a:chExt cx="3586354" cy="995825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1CE3779C-9C21-086F-F0B7-29F3CBE4D75A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586354" cy="995825"/>
                <a:chOff x="1411378" y="2582313"/>
                <a:chExt cx="3586355" cy="90151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D97B7CB4-5A39-8BAE-BC82-6B41AFBB109F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63D5FB8-6033-4335-8084-36CEBB4F7280}"/>
                    </a:ext>
                  </a:extLst>
                </p:cNvPr>
                <p:cNvSpPr txBox="1"/>
                <p:nvPr/>
              </p:nvSpPr>
              <p:spPr>
                <a:xfrm>
                  <a:off x="1630214" y="2875929"/>
                  <a:ext cx="278923" cy="3142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5FEA625-8134-B542-20F6-94EDB1A6F1CF}"/>
                    </a:ext>
                  </a:extLst>
                </p:cNvPr>
                <p:cNvSpPr txBox="1"/>
                <p:nvPr/>
              </p:nvSpPr>
              <p:spPr>
                <a:xfrm>
                  <a:off x="2217804" y="2799541"/>
                  <a:ext cx="2779929" cy="4670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정의로운 사회는 어떤 모습일까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국가와 시민의 바람직한 관계는 무엇일까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세계시민으로서 우리는 무엇을 할 수 있을까</a:t>
                  </a:r>
                  <a:r>
                    <a:rPr lang="en-US" altLang="ko-KR" sz="1150" dirty="0"/>
                    <a:t>?</a:t>
                  </a:r>
                </a:p>
                <a:p>
                  <a:r>
                    <a:rPr lang="ko-KR" altLang="en-US" sz="1150" dirty="0"/>
                    <a:t>과학기술 시대의 윤리적 쟁점은 무엇일까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C908C04-FFA4-9FFC-CB19-07B68EC5AB0E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1CE14DF-6362-4FB4-062E-494397691BA9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A5FC74-FBA4-FE96-5CC5-C5D493B6DAA1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9E4BA4-A8DF-62A3-9EA4-C15847241E3C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7F1D8D-F3D9-6867-E663-80903852B844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06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6F76C828-8EC9-B675-8EBE-8BF474DD12EC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08369E98-48F5-7861-947E-CD388A9C7FEF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3775E8-A536-1D0A-544D-E170041CF41D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206B944A-F3E8-4B35-03B9-CAAE05BC8B1C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80D398A-AC1F-4DAD-4F0E-52BE6FDE3260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(1)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5726DCC-CF5E-FC60-34B9-31283CCDB13E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FF4A111F-995B-C806-9776-C680F32885E2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B819B8-63EC-1B1F-8BAB-A09A84C9E07E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66C1CC05-962A-27A5-3A1F-2FAF1515F131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E5707CCA-8C2A-2CEE-963D-6E77945E17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13A85D-9C9E-34ED-4B5E-7C5CC7745831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4739C413-9ABA-EB69-CF76-5C94CE01F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A5B95C57-D6A3-2412-0BA5-EBEFB5893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49B9302D-EFB8-9411-4C24-57DC7DF68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C0B255-B79A-F2DA-1629-83451B2DFAE7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3969FB1B-ED84-705B-0290-085B9DD1201A}"/>
                  </a:ext>
                </a:extLst>
              </p:cNvPr>
              <p:cNvGrpSpPr/>
              <p:nvPr/>
            </p:nvGrpSpPr>
            <p:grpSpPr>
              <a:xfrm>
                <a:off x="1800822" y="3099532"/>
                <a:ext cx="6495516" cy="620751"/>
                <a:chOff x="1886545" y="3116879"/>
                <a:chExt cx="6495516" cy="620751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5FFFAB29-B63B-B336-36E9-FCD014C4AB21}"/>
                    </a:ext>
                  </a:extLst>
                </p:cNvPr>
                <p:cNvGrpSpPr/>
                <p:nvPr/>
              </p:nvGrpSpPr>
              <p:grpSpPr>
                <a:xfrm>
                  <a:off x="5335264" y="3116880"/>
                  <a:ext cx="3046797" cy="443781"/>
                  <a:chOff x="5335264" y="3116880"/>
                  <a:chExt cx="3046797" cy="443781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E7EB36EC-6D38-B2C7-C12F-E510916A2B88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83689"/>
                    <a:ext cx="3046797" cy="176972"/>
                    <a:chOff x="599605" y="4057571"/>
                    <a:chExt cx="3505372" cy="203609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00B839C0-0160-6FF2-38AA-54EE1978AE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71"/>
                      <a:ext cx="3251452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다양한 문화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· </a:t>
                      </a:r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종교는 어떻게 공존할 수 있을까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D31C026C-E70C-1304-757F-04B6353BE4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5AA00A1A-C2B3-00A4-DE05-42F89AD61F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E630287B-8CBF-2A63-F30C-618037F08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A4A504AD-C399-2F2A-423A-26B0392CE19C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16880"/>
                    <a:ext cx="1717908" cy="176972"/>
                    <a:chOff x="599605" y="4057571"/>
                    <a:chExt cx="1976472" cy="203609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FD799E37-E43C-BF18-05FA-1DE4D8CC54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71"/>
                      <a:ext cx="1722551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인권은 보편적 가치일까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25AB9619-FAA4-644F-9D6C-E6B5FAA4C0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FF7EE850-7B0C-1C0E-2A94-10224A0CF3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D99C8395-8677-87E7-5B1E-C6B9673C99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FCCD2213-D237-EFB3-6A1E-5FC2C2B26F2C}"/>
                    </a:ext>
                  </a:extLst>
                </p:cNvPr>
                <p:cNvGrpSpPr/>
                <p:nvPr/>
              </p:nvGrpSpPr>
              <p:grpSpPr>
                <a:xfrm>
                  <a:off x="1886545" y="3116879"/>
                  <a:ext cx="2734853" cy="620751"/>
                  <a:chOff x="1886545" y="3116879"/>
                  <a:chExt cx="2734853" cy="620751"/>
                </a:xfrm>
              </p:grpSpPr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AEEE4E29-6343-410B-1585-07205AED78A6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16879"/>
                    <a:ext cx="2734853" cy="176972"/>
                    <a:chOff x="599605" y="4057560"/>
                    <a:chExt cx="3146477" cy="203608"/>
                  </a:xfrm>
                </p:grpSpPr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6281B5D4-15E4-74FE-F5A4-356F570E29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2892556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인권의 도덕적 의미는 무엇인가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인간존중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7" name="자유형: 도형 26">
                      <a:extLst>
                        <a:ext uri="{FF2B5EF4-FFF2-40B4-BE49-F238E27FC236}">
                          <a16:creationId xmlns:a16="http://schemas.microsoft.com/office/drawing/2014/main" id="{C4D43154-A854-B738-D05D-FB7225139E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E109C261-19A6-A658-A81C-E5308D7F17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DC7C95D5-0F49-A423-1CAC-A84AB4FF29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FFF48164-699E-B598-3A3B-7AA2A703DCBC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383687"/>
                    <a:ext cx="2609497" cy="353943"/>
                    <a:chOff x="599605" y="4057560"/>
                    <a:chExt cx="3002255" cy="407215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2F505444-645C-A11B-F2E2-7D2D5E15E6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2748335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다문화 사회에서 발생하는 갈등을 어떻게 </a:t>
                      </a:r>
                      <a:endPara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해결할 것인가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r>
                        <a:rPr lang="en-US" altLang="ko-KR" sz="1150" spc="-30" dirty="0"/>
                        <a:t>(</a:t>
                      </a:r>
                      <a:r>
                        <a:rPr lang="ko-KR" altLang="en-US" sz="1150" spc="-30" dirty="0"/>
                        <a:t>문화 다양성</a:t>
                      </a:r>
                      <a:r>
                        <a:rPr lang="en-US" altLang="ko-KR" sz="1150" spc="-30" dirty="0"/>
                        <a:t>)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5719BA08-1E4F-9C4D-0009-9D2DCE7EA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5A494443-BC53-4CC7-73F3-57B5BE1EF7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0E9817C5-4D15-30ED-9C7E-51AC930EC1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44C84F01-D916-57AE-E95F-CB31B9A15274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2A3DD9-7219-5815-DED1-749BC5777F4E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F254A2-6EEC-05E3-012B-8F43B7FA8ADB}"/>
                  </a:ext>
                </a:extLst>
              </p:cNvPr>
              <p:cNvSpPr txBox="1"/>
              <p:nvPr/>
            </p:nvSpPr>
            <p:spPr>
              <a:xfrm>
                <a:off x="1886546" y="4835851"/>
                <a:ext cx="6476132" cy="5693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인권을 주제로 하는 성취기준은 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2015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개정 도덕과 교육과정을 유지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하였음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문화 다양성을 주제로 하는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교육과정 성취기준을 유지하면서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,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외집단에 대한 편견을 비판적으로 </a:t>
                </a:r>
                <a:b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</a:b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인식하고 타문화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타종교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 ·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타인종을 존중하는 태도를 기르는데 그 목적이 있음</a:t>
                </a: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D3616AD-367B-56D0-BC46-9B4E18F55070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794273-84EE-D5AB-7EB3-22776168774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155BD4-72F8-4C02-8B73-9E4591D6AF57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51BCFE-FDFF-C254-3977-68D0256FF785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132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59FA458A-156F-FD55-3B0D-308374EBC997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0596637C-335D-E1C3-ADCA-30D288AAB1DC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CBA41D5-3FBC-A939-D49D-AEA8351E4030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2315A974-DA87-4BFE-FDB2-4D33732D558D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7F03507-D89E-391A-C7BD-71C4CEF7296E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(2)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7889E4E9-205E-1FEF-5C87-203D261A0D93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1CB94880-D611-0CB0-1734-ADBD40F1346A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01503DF-A768-5706-690B-DF2DB52771DB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626133B0-A6A1-09A1-D9A2-C6ED38347E91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25E33C13-C437-8378-98DD-050BE006C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E74BF75-F2C8-4538-8005-49030F4ECF76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923F9BE8-C3AD-CF4C-A62C-B145F62FCA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33FE9BAC-DC5F-1BEA-3D48-FD5CCEE376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CF608525-C59F-F605-E426-F0C74D3715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9D6F39-A533-A39A-98A8-E5F5A33DA32F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0FB75478-7461-F6A7-C905-D479F054553C}"/>
                  </a:ext>
                </a:extLst>
              </p:cNvPr>
              <p:cNvGrpSpPr/>
              <p:nvPr/>
            </p:nvGrpSpPr>
            <p:grpSpPr>
              <a:xfrm>
                <a:off x="1800822" y="3099532"/>
                <a:ext cx="6182930" cy="620751"/>
                <a:chOff x="1886545" y="3099532"/>
                <a:chExt cx="6182930" cy="620751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264B6DA5-F026-6CE1-BBCB-978E74645D7F}"/>
                    </a:ext>
                  </a:extLst>
                </p:cNvPr>
                <p:cNvGrpSpPr/>
                <p:nvPr/>
              </p:nvGrpSpPr>
              <p:grpSpPr>
                <a:xfrm>
                  <a:off x="5335264" y="3099533"/>
                  <a:ext cx="2734211" cy="443781"/>
                  <a:chOff x="5335264" y="3116880"/>
                  <a:chExt cx="2734211" cy="443781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7CF6104D-35DC-9B82-CF12-AB0AB983463D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83689"/>
                    <a:ext cx="2734211" cy="176972"/>
                    <a:chOff x="599605" y="4057571"/>
                    <a:chExt cx="3145739" cy="203609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DCDDC67-2699-5607-8264-FABE9E5278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71"/>
                      <a:ext cx="2891819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국가와 시민의 바람직한 관계는 무엇일까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36EBD4F4-4237-0BF9-1AEA-8CBAD8BFD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2691B648-3972-AD4B-26D8-24E163B061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4BA86E2C-F64F-E72A-A5E6-009FFB0549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11613188-1C00-561A-CC47-B752CF28F786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16880"/>
                    <a:ext cx="2195603" cy="176972"/>
                    <a:chOff x="599605" y="4057571"/>
                    <a:chExt cx="2526065" cy="203609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45227CBB-2C2B-EA37-3012-DD378B31F3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71"/>
                      <a:ext cx="2272144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정의로운 사회는 어떤 모습일까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11A82EAC-ECEF-3F4D-DD53-DEA7F3E950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959C70BB-CF2C-AC69-D2FC-CACBA79120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166D791F-A2E6-E6A1-C9A4-61146F40CA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FCD7D74A-51C6-3E45-7AD9-DC38703F47FF}"/>
                    </a:ext>
                  </a:extLst>
                </p:cNvPr>
                <p:cNvGrpSpPr/>
                <p:nvPr/>
              </p:nvGrpSpPr>
              <p:grpSpPr>
                <a:xfrm>
                  <a:off x="1886545" y="3099532"/>
                  <a:ext cx="2944204" cy="620751"/>
                  <a:chOff x="1886545" y="3116879"/>
                  <a:chExt cx="2944204" cy="620751"/>
                </a:xfrm>
              </p:grpSpPr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44720811-7189-1260-CBF3-889D79E826BA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16879"/>
                    <a:ext cx="1917001" cy="176972"/>
                    <a:chOff x="599605" y="4057560"/>
                    <a:chExt cx="2205530" cy="203608"/>
                  </a:xfrm>
                </p:grpSpPr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98D661FA-734C-78C1-8512-D94E8CC1D7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1951609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정의란 무엇인가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r>
                        <a:rPr lang="en-US" altLang="ko-KR" sz="1150" dirty="0"/>
                        <a:t> (</a:t>
                      </a:r>
                      <a:r>
                        <a:rPr lang="ko-KR" altLang="en-US" sz="1150" dirty="0"/>
                        <a:t>사회 정의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27" name="자유형: 도형 26">
                      <a:extLst>
                        <a:ext uri="{FF2B5EF4-FFF2-40B4-BE49-F238E27FC236}">
                          <a16:creationId xmlns:a16="http://schemas.microsoft.com/office/drawing/2014/main" id="{93B87FFE-DD0A-5528-5E13-82781D34E0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B64DE6FB-DA13-A61D-9FFD-6675024834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81565525-985C-38B7-6F93-B284AD50F3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C1F7CBE0-D775-460E-9BF3-37E22ED129AB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383687"/>
                    <a:ext cx="2944204" cy="353943"/>
                    <a:chOff x="599605" y="4057560"/>
                    <a:chExt cx="3387339" cy="407215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1D6B2202-77E3-874F-6411-5293F6562C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3133419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국가 구성원으로서 바람직한 자세는 무엇인가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</a:p>
                    <a:p>
                      <a:r>
                        <a:rPr lang="en-US" altLang="ko-KR" sz="1150" spc="-30" dirty="0"/>
                        <a:t>(</a:t>
                      </a:r>
                      <a:r>
                        <a:rPr lang="ko-KR" altLang="en-US" sz="1150" spc="-30" dirty="0"/>
                        <a:t>도덕적 시민</a:t>
                      </a:r>
                      <a:r>
                        <a:rPr lang="en-US" altLang="ko-KR" sz="1150" spc="-30" dirty="0"/>
                        <a:t>)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FEC2D5D6-1A05-DA79-CEBB-4D01470D79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84F86D89-6B3D-179E-B3A5-2DBA4AE06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9600CA09-CC32-427E-68E8-C014DB3F33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AFFBB512-6829-734C-819A-8FCD52C62799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D36539-7E32-AA90-8675-542CC3071DB5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432B55-4100-EC0F-ECF4-1346031495F6}"/>
                  </a:ext>
                </a:extLst>
              </p:cNvPr>
              <p:cNvSpPr txBox="1"/>
              <p:nvPr/>
            </p:nvSpPr>
            <p:spPr>
              <a:xfrm>
                <a:off x="1886546" y="4943574"/>
                <a:ext cx="4531690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정의로운 사회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,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국가와 시민의 바람직한 관계를 다루는 위의 두 성취기준은 </a:t>
                </a:r>
                <a:b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</a:b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2015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개정 도덕과 교육과정을 유지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하였음</a:t>
                </a: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0689133-5994-D8F8-966D-6F02B3954AF6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A542AF-78A6-4F03-AE51-EB7C4663C776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0151D1-7DF8-CAEA-74CD-6C1582C3B460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861B9B-1DF6-073F-DCA5-0E369E851029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194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0A3E37F4-A99A-ADE3-292C-9B5D9CF06C73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857DA342-EA1B-3F47-D832-0E450163F838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ECC2C3-90B1-6BF7-7B57-F930EA67FA80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B9C383A0-1CC2-7AF9-3293-445EE137C507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7F2E3A-037D-84BD-4F61-48FDA908661A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(3)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52F2319-5D51-14B6-CDD9-E28EB4C8F01C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9E28B0CF-E36D-A5DC-62CD-1927E5C9826D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0C1772-DFF7-40F7-1BB2-0057FADB906A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A54261A7-F18D-F3C2-0ECD-3A2407180282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F4EB3B80-8C48-E3B4-3A6F-BF871FB84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904CA5E-DC6B-8C36-FFD0-1F354E5037CA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id="{CBFC292A-8BB8-E0EE-C389-4CD5F9CFBC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A65CD350-8888-1437-44EE-FAE228AE25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F7B8E00A-55CD-A007-BDA7-A134C12203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FE73CF0-CBD3-0671-F30E-AB392752F3AE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481CE200-269C-8B26-7491-37A0E485722B}"/>
                  </a:ext>
                </a:extLst>
              </p:cNvPr>
              <p:cNvGrpSpPr/>
              <p:nvPr/>
            </p:nvGrpSpPr>
            <p:grpSpPr>
              <a:xfrm>
                <a:off x="1800822" y="3099531"/>
                <a:ext cx="6354452" cy="578364"/>
                <a:chOff x="1886545" y="3129281"/>
                <a:chExt cx="6354452" cy="578364"/>
              </a:xfrm>
            </p:grpSpPr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1E7D1EF0-BC30-6655-8621-F22E13914262}"/>
                    </a:ext>
                  </a:extLst>
                </p:cNvPr>
                <p:cNvGrpSpPr/>
                <p:nvPr/>
              </p:nvGrpSpPr>
              <p:grpSpPr>
                <a:xfrm>
                  <a:off x="1886545" y="3129281"/>
                  <a:ext cx="3193311" cy="578364"/>
                  <a:chOff x="1886545" y="3129281"/>
                  <a:chExt cx="3193311" cy="578364"/>
                </a:xfrm>
              </p:grpSpPr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BC923649-F70A-598A-052C-7A7678AFB146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29281"/>
                    <a:ext cx="2682595" cy="353943"/>
                    <a:chOff x="599605" y="4057560"/>
                    <a:chExt cx="3086354" cy="407215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E155173B-97F7-2B77-FB6E-7AD90AFF21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2832433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세계 시민으로서 도덕적 과제는 무엇인가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</a:p>
                    <a:p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세계 시민 윤리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BA3BDB27-BAC1-6501-6B80-1DE85C243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EF054F43-7903-3E38-FE51-ED337C793C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548F2A55-6EB1-4E01-6DEE-CDD4F4EF2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7" name="그룹 26">
                    <a:extLst>
                      <a:ext uri="{FF2B5EF4-FFF2-40B4-BE49-F238E27FC236}">
                        <a16:creationId xmlns:a16="http://schemas.microsoft.com/office/drawing/2014/main" id="{DBDC7B97-EA24-86D5-3360-FC16EAC1DD1F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530673"/>
                    <a:ext cx="3193311" cy="176972"/>
                    <a:chOff x="599605" y="4057560"/>
                    <a:chExt cx="3673938" cy="203608"/>
                  </a:xfrm>
                </p:grpSpPr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DD719EE4-BF31-9872-62AE-25F415DF17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3420018" cy="2036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과학 기술과 도덕의 관계는 무엇인가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r>
                        <a:rPr lang="en-US" altLang="ko-KR" sz="1150" spc="-30" dirty="0"/>
                        <a:t> (</a:t>
                      </a:r>
                      <a:r>
                        <a:rPr lang="ko-KR" altLang="en-US" sz="1150" spc="-30" dirty="0"/>
                        <a:t>과학과 윤리</a:t>
                      </a:r>
                      <a:r>
                        <a:rPr lang="en-US" altLang="ko-KR" sz="1150" spc="-30" dirty="0"/>
                        <a:t>)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A138D2C2-AB32-5AE3-C071-524DFAB1D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0" name="자유형: 도형 29">
                      <a:extLst>
                        <a:ext uri="{FF2B5EF4-FFF2-40B4-BE49-F238E27FC236}">
                          <a16:creationId xmlns:a16="http://schemas.microsoft.com/office/drawing/2014/main" id="{BAA53BB1-5D20-9821-29D3-88F36A3E05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1" name="자유형: 도형 30">
                      <a:extLst>
                        <a:ext uri="{FF2B5EF4-FFF2-40B4-BE49-F238E27FC236}">
                          <a16:creationId xmlns:a16="http://schemas.microsoft.com/office/drawing/2014/main" id="{5B5C247D-7C3A-83C3-EC27-49A5329C4D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1036EFC-4A6C-3B04-636E-ADCC683586D8}"/>
                    </a:ext>
                  </a:extLst>
                </p:cNvPr>
                <p:cNvGrpSpPr/>
                <p:nvPr/>
              </p:nvGrpSpPr>
              <p:grpSpPr>
                <a:xfrm>
                  <a:off x="5335264" y="3129283"/>
                  <a:ext cx="2905733" cy="443781"/>
                  <a:chOff x="5335264" y="3116880"/>
                  <a:chExt cx="2905733" cy="443781"/>
                </a:xfrm>
              </p:grpSpPr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454361DC-D8AA-0BA0-7CCF-B96BA2A0D46D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83689"/>
                    <a:ext cx="2771080" cy="176972"/>
                    <a:chOff x="599605" y="4057571"/>
                    <a:chExt cx="3188157" cy="203609"/>
                  </a:xfrm>
                </p:grpSpPr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A54F1D1E-8C83-5105-2DE9-3EB5885E77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71"/>
                      <a:ext cx="2934237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과학기술 시대의 윤리적 쟁점은 무엇 일까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8BB97C65-6B33-CBAE-C5A0-84CF3F916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6" name="자유형: 도형 55">
                      <a:extLst>
                        <a:ext uri="{FF2B5EF4-FFF2-40B4-BE49-F238E27FC236}">
                          <a16:creationId xmlns:a16="http://schemas.microsoft.com/office/drawing/2014/main" id="{97EEA8B0-8677-771D-6871-2E78A0786F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7" name="자유형: 도형 56">
                      <a:extLst>
                        <a:ext uri="{FF2B5EF4-FFF2-40B4-BE49-F238E27FC236}">
                          <a16:creationId xmlns:a16="http://schemas.microsoft.com/office/drawing/2014/main" id="{CA1EC5F6-D189-47AC-4F92-BDCFE3C115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72F97B54-786D-B402-B55A-3A1CC71ADA48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16880"/>
                    <a:ext cx="2905733" cy="176972"/>
                    <a:chOff x="599605" y="4057571"/>
                    <a:chExt cx="3343077" cy="203609"/>
                  </a:xfrm>
                </p:grpSpPr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9EF68539-ED30-D45C-8BDB-C8A237E0AF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71"/>
                      <a:ext cx="3089156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세계시민으로서 우리는 무엇을 할 수 있을까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1" name="자유형: 도형 50">
                      <a:extLst>
                        <a:ext uri="{FF2B5EF4-FFF2-40B4-BE49-F238E27FC236}">
                          <a16:creationId xmlns:a16="http://schemas.microsoft.com/office/drawing/2014/main" id="{8BDF4219-5DE4-ED71-3B74-70B99817D4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2" name="자유형: 도형 51">
                      <a:extLst>
                        <a:ext uri="{FF2B5EF4-FFF2-40B4-BE49-F238E27FC236}">
                          <a16:creationId xmlns:a16="http://schemas.microsoft.com/office/drawing/2014/main" id="{B80C1FC6-D5A2-0D31-E578-6BA5344D1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53" name="자유형: 도형 52">
                      <a:extLst>
                        <a:ext uri="{FF2B5EF4-FFF2-40B4-BE49-F238E27FC236}">
                          <a16:creationId xmlns:a16="http://schemas.microsoft.com/office/drawing/2014/main" id="{D8DECF8A-93A2-A6DF-DC10-CFF9B39B9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</p:grp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01C6A5F7-49AD-263C-8069-C8F7904BA34E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5F852E-E5FC-57F2-98CB-66F347D255D1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FEA935-493C-66DD-2099-0A47D16737B8}"/>
                  </a:ext>
                </a:extLst>
              </p:cNvPr>
              <p:cNvSpPr txBox="1"/>
              <p:nvPr/>
            </p:nvSpPr>
            <p:spPr>
              <a:xfrm>
                <a:off x="1886546" y="4728130"/>
                <a:ext cx="6129883" cy="78483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세계 시민을 주제로 하는 성취기준은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도덕과 교육과정과 달리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도덕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2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교과서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에 배치되었음 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과학기술에 관한 윤리적 쟁점은 다루는 성취기준은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사회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 ·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공동체와의 관계 영역으로 변경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되었음 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과학기술 시대의 윤리적 쟁점에 관한 성취기준에서는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인공지능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,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유전자 변형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,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생명공학을 활용한 </a:t>
                </a:r>
                <a:b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</a:b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인간 향상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,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빅데이터 등의 주제를 다룸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5B4BA71-01B7-8C08-6CFD-18DAF7DD6259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4617D6-3991-3139-C817-3497A3BC1C04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EC08B0-62DC-6B37-D57C-4C614D5268E9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40166C-EDD9-A37F-A2A4-A3428E675071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10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907187E9-7ABF-91A2-6920-F57185B122C5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338ECBDD-3437-A54C-F954-56F743505A02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E09984-9880-9DCB-28E3-83D57B1F0224}"/>
                </a:ext>
              </a:extLst>
            </p:cNvPr>
            <p:cNvSpPr txBox="1"/>
            <p:nvPr/>
          </p:nvSpPr>
          <p:spPr>
            <a:xfrm>
              <a:off x="2268916" y="5499604"/>
              <a:ext cx="460618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사회</a:t>
              </a:r>
              <a:r>
                <a:rPr lang="en-US" altLang="ko-KR" sz="1800" b="1" dirty="0"/>
                <a:t> · </a:t>
              </a:r>
              <a:r>
                <a:rPr lang="ko-KR" altLang="en-US" sz="1800" b="1" dirty="0"/>
                <a:t>공동체와의 관계</a:t>
              </a:r>
              <a:endParaRPr lang="ko-KR" altLang="en-US" sz="1800" dirty="0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D671E0B-15E9-E50A-37A1-3824B7D30B7E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F24BAC-EF1C-8428-D198-95C7352894CD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(4)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F7D1A801-CE43-A143-9532-0B8E996F7337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ECA24658-1CA4-D8CB-18E3-5B424B72B7F7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9994DF-CB24-2DEE-83F0-C2106723C125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7F75C182-F52B-1851-C80E-F7CAABFA5AD4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2A3D4DD3-6B72-4C5E-F508-AAC128F5F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1015C2C-1A38-5FD4-09F9-08D567597EE2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13461C-66E4-BCB5-60B5-E22C2FD3CC46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7" name="직선 연결선 16">
                <a:extLst>
                  <a:ext uri="{FF2B5EF4-FFF2-40B4-BE49-F238E27FC236}">
                    <a16:creationId xmlns:a16="http://schemas.microsoft.com/office/drawing/2014/main" id="{EB2E6824-3A94-D7B3-C04C-666BD92E3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id="{0F3FDADB-D31A-04DF-8855-48BB6F48B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D3230D08-2E28-6537-FD51-BE0220D20F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9CCDC7-37C1-B03D-DD06-F523DE756FB3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14090E11-BB05-7D78-56A5-4DD00DA6EFE7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A586B0C-706F-722E-4481-799AD027033D}"/>
                  </a:ext>
                </a:extLst>
              </p:cNvPr>
              <p:cNvSpPr txBox="1"/>
              <p:nvPr/>
            </p:nvSpPr>
            <p:spPr>
              <a:xfrm>
                <a:off x="1886546" y="4924337"/>
                <a:ext cx="6035307" cy="3924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북한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,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통일을 주제로 하는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도덕과 교육과정의 두 성취기준은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하나의 성취기준으로 통합됨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통일 관련 성취기준은 이전 교육과정과 달리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도덕</a:t>
                </a:r>
                <a:r>
                  <a:rPr lang="en-US" altLang="ko-KR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1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교과서에 배치됨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A3D86D0E-61C2-A33C-6D30-9D73E389541A}"/>
                  </a:ext>
                </a:extLst>
              </p:cNvPr>
              <p:cNvGrpSpPr/>
              <p:nvPr/>
            </p:nvGrpSpPr>
            <p:grpSpPr>
              <a:xfrm>
                <a:off x="1800822" y="3099531"/>
                <a:ext cx="5778973" cy="755334"/>
                <a:chOff x="1886545" y="3129281"/>
                <a:chExt cx="5778973" cy="755334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65E1A09C-CEF8-8C17-A567-F07A1B11A133}"/>
                    </a:ext>
                  </a:extLst>
                </p:cNvPr>
                <p:cNvGrpSpPr/>
                <p:nvPr/>
              </p:nvGrpSpPr>
              <p:grpSpPr>
                <a:xfrm>
                  <a:off x="1886545" y="3129281"/>
                  <a:ext cx="2551790" cy="755334"/>
                  <a:chOff x="1886545" y="3129281"/>
                  <a:chExt cx="2551790" cy="755334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9CC7EF8F-F869-380B-6150-83B9EF3766F7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129281"/>
                    <a:ext cx="2551790" cy="353943"/>
                    <a:chOff x="599605" y="4057560"/>
                    <a:chExt cx="2935861" cy="407215"/>
                  </a:xfrm>
                </p:grpSpPr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7A20E744-2E88-A4AF-11D9-E05CA4B3B7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60"/>
                      <a:ext cx="2681940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북한을 어떻게 이해하고 바라볼 것인가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 </a:t>
                      </a:r>
                    </a:p>
                    <a:p>
                      <a:r>
                        <a:rPr lang="en-US" altLang="ko-KR" sz="1150" dirty="0"/>
                        <a:t>(</a:t>
                      </a:r>
                      <a:r>
                        <a:rPr lang="ko-KR" altLang="en-US" sz="1150" dirty="0"/>
                        <a:t>북한 이해</a:t>
                      </a:r>
                      <a:r>
                        <a:rPr lang="en-US" altLang="ko-KR" sz="1150" dirty="0"/>
                        <a:t>)</a:t>
                      </a:r>
                      <a:endParaRPr lang="ko-KR" altLang="en-US" sz="1150" dirty="0"/>
                    </a:p>
                  </p:txBody>
                </p:sp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FFA25957-0139-5730-9C71-0DC9DAA4F3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7157A12A-2620-2E4B-FF9B-2F5867710B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F2727FDA-A292-DA78-EC49-5D77CA7BDA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DE497984-CCF9-E732-6CA9-6BF6598E0ED1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45" y="3530672"/>
                    <a:ext cx="2224136" cy="353943"/>
                    <a:chOff x="599605" y="4057560"/>
                    <a:chExt cx="2558893" cy="407215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9BE46C3C-DCB8-F4CF-089F-39442DD1D2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60"/>
                      <a:ext cx="2304973" cy="407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우리에게 통일의 의미는 무엇인가</a:t>
                      </a:r>
                      <a:r>
                        <a:rPr lang="en-US" altLang="ko-KR" sz="1150" spc="-3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br>
                        <a:rPr lang="en-US" altLang="ko-KR" sz="1150" spc="-30" dirty="0"/>
                      </a:br>
                      <a:r>
                        <a:rPr lang="en-US" altLang="ko-KR" sz="1150" spc="-30" dirty="0"/>
                        <a:t>(</a:t>
                      </a:r>
                      <a:r>
                        <a:rPr lang="ko-KR" altLang="en-US" sz="1150" spc="-30" dirty="0"/>
                        <a:t>통일윤리의식</a:t>
                      </a:r>
                      <a:r>
                        <a:rPr lang="en-US" altLang="ko-KR" sz="1150" spc="-30" dirty="0"/>
                        <a:t>) </a:t>
                      </a:r>
                      <a:endParaRPr lang="ko-KR" altLang="en-US" sz="1150" spc="-30" dirty="0"/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DBA60FC6-C6B0-5EC8-0873-1F29934A1F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A6A6A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95E4F8A0-79EA-5E85-CEE7-50F6A44C7B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40" name="자유형: 도형 39">
                      <a:extLst>
                        <a:ext uri="{FF2B5EF4-FFF2-40B4-BE49-F238E27FC236}">
                          <a16:creationId xmlns:a16="http://schemas.microsoft.com/office/drawing/2014/main" id="{DF0E6F4D-4A68-056F-61F0-E46F3908B4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A376BCE7-AE21-F87A-000E-347ECF76F8AC}"/>
                    </a:ext>
                  </a:extLst>
                </p:cNvPr>
                <p:cNvGrpSpPr/>
                <p:nvPr/>
              </p:nvGrpSpPr>
              <p:grpSpPr>
                <a:xfrm>
                  <a:off x="5335264" y="3129283"/>
                  <a:ext cx="2330254" cy="176972"/>
                  <a:chOff x="599605" y="4057571"/>
                  <a:chExt cx="2680983" cy="203609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17F83C25-7F50-AA37-0654-6438D1751AE0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71"/>
                    <a:ext cx="2427062" cy="203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통일은 어떤 의미와 가치가 있을까</a:t>
                    </a:r>
                    <a:r>
                      <a:rPr lang="en-US" altLang="ko-KR" sz="1150" spc="-3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</a:t>
                    </a:r>
                    <a:endParaRPr lang="ko-KR" altLang="en-US" sz="1150" spc="-3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62030E95-EA18-E250-5409-5AB3E45F00ED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398F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8D135271-D030-F26B-0D4A-854061BB1923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rgbClr val="2273B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39115829-E7D6-ABCB-35BD-5BFAE6E3A38F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3AD96118-0119-38DE-FBDE-06AC00A9EEF4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764490-588D-87B2-76A9-3062A6C215E9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3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759CEDE-0E12-0448-960A-DE0FC5B7E9F6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312B36-383F-7F49-6D26-C994298347A0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62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B359A4DA-2DBB-02A9-4E84-3A5891CEA349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D219706-0756-52F5-7A05-4FEAC66E10D0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8A5CE2-A6D1-B44A-F68C-CE728B60E1BA}"/>
                </a:ext>
              </a:extLst>
            </p:cNvPr>
            <p:cNvSpPr txBox="1"/>
            <p:nvPr/>
          </p:nvSpPr>
          <p:spPr>
            <a:xfrm>
              <a:off x="3172792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자연과의 관계</a:t>
              </a:r>
              <a:endParaRPr lang="ko-KR" altLang="en-US" sz="1800" dirty="0"/>
            </a:p>
          </p:txBody>
        </p:sp>
      </p:grp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BFE16334-CE1B-3311-1605-91C7B6842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66214"/>
              </p:ext>
            </p:extLst>
          </p:nvPr>
        </p:nvGraphicFramePr>
        <p:xfrm>
          <a:off x="435470" y="2977661"/>
          <a:ext cx="8265723" cy="319142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0355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1528">
                  <a:extLst>
                    <a:ext uri="{9D8B030D-6E8A-4147-A177-3AD203B41FA5}">
                      <a16:colId xmlns:a16="http://schemas.microsoft.com/office/drawing/2014/main" val="2808324113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713551546"/>
                    </a:ext>
                  </a:extLst>
                </a:gridCol>
                <a:gridCol w="3116156">
                  <a:extLst>
                    <a:ext uri="{9D8B030D-6E8A-4147-A177-3AD203B41FA5}">
                      <a16:colId xmlns:a16="http://schemas.microsoft.com/office/drawing/2014/main" val="3518191329"/>
                    </a:ext>
                  </a:extLst>
                </a:gridCol>
              </a:tblGrid>
              <a:tr h="23869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범주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98FDB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FDB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6D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D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869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5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3~4 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0A99D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학년군</a:t>
                      </a:r>
                      <a:endParaRPr lang="en-US" altLang="ko-KR" sz="1100" b="0" kern="1200" spc="-3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398FDB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398FDB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0A99D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FE7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9040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지식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초등 도덕과</a:t>
                      </a:r>
                      <a:endParaRPr lang="en-US" altLang="ko-KR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고려의 대상은 어디까지 일까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ko-KR" sz="1000" b="0" kern="1200" spc="0" baseline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자연을 어떻게 바라보며 관계를 맺어야 할까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?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904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과정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고려의 범위를 인간 이외의 생명체로 확장하고 정당화하기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인간과 자연의 관계에 대한 여러 입장을 비교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 ·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평가하고</a:t>
                      </a:r>
                      <a:r>
                        <a:rPr lang="en-US" altLang="ko-KR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환경 위기에 대한 윤리적 책임 도출하기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68718"/>
                  </a:ext>
                </a:extLst>
              </a:tr>
              <a:tr h="904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가치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solidFill>
                            <a:srgbClr val="4472C4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 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solidFill>
                              <a:srgbClr val="4472C4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도덕적 고려의 대상을 확장하는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98FDB"/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ko-KR" altLang="en-US" sz="1000" b="0" kern="1200" spc="0" baseline="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  <a:cs typeface="+mn-cs"/>
                        </a:rPr>
                        <a:t>자연과 공존하는 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921"/>
                  </a:ext>
                </a:extLst>
              </a:tr>
            </a:tbl>
          </a:graphicData>
        </a:graphic>
      </p:graphicFrame>
      <p:grpSp>
        <p:nvGrpSpPr>
          <p:cNvPr id="36" name="그룹 35">
            <a:extLst>
              <a:ext uri="{FF2B5EF4-FFF2-40B4-BE49-F238E27FC236}">
                <a16:creationId xmlns:a16="http://schemas.microsoft.com/office/drawing/2014/main" id="{AF32EC5D-C77D-45BD-4397-63C57A08DACE}"/>
              </a:ext>
            </a:extLst>
          </p:cNvPr>
          <p:cNvGrpSpPr/>
          <p:nvPr/>
        </p:nvGrpSpPr>
        <p:grpSpPr>
          <a:xfrm>
            <a:off x="2540000" y="3517591"/>
            <a:ext cx="6094096" cy="209779"/>
            <a:chOff x="2540000" y="3424283"/>
            <a:chExt cx="6094096" cy="209779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438942A4-E11C-3DA1-2B33-7FE44E555776}"/>
                </a:ext>
              </a:extLst>
            </p:cNvPr>
            <p:cNvGrpSpPr/>
            <p:nvPr/>
          </p:nvGrpSpPr>
          <p:grpSpPr>
            <a:xfrm>
              <a:off x="2540000" y="3424283"/>
              <a:ext cx="2977664" cy="209779"/>
              <a:chOff x="2540000" y="3420024"/>
              <a:chExt cx="2977664" cy="218297"/>
            </a:xfrm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F1807081-5CE6-3B60-4E09-E587EF7B1A82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D12F9AF-D1C5-5747-AA51-AA537B89D491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670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F17F2E73-48E5-6085-2A6C-AC553035E410}"/>
                </a:ext>
              </a:extLst>
            </p:cNvPr>
            <p:cNvGrpSpPr/>
            <p:nvPr/>
          </p:nvGrpSpPr>
          <p:grpSpPr>
            <a:xfrm>
              <a:off x="5656432" y="3424283"/>
              <a:ext cx="2977664" cy="209779"/>
              <a:chOff x="2540000" y="3420024"/>
              <a:chExt cx="2977664" cy="218297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9435EE34-5940-91C7-7D54-78D66525EE46}"/>
                  </a:ext>
                </a:extLst>
              </p:cNvPr>
              <p:cNvSpPr/>
              <p:nvPr/>
            </p:nvSpPr>
            <p:spPr>
              <a:xfrm>
                <a:off x="2540000" y="3420024"/>
                <a:ext cx="2977664" cy="218297"/>
              </a:xfrm>
              <a:prstGeom prst="roundRect">
                <a:avLst/>
              </a:prstGeom>
              <a:solidFill>
                <a:srgbClr val="398FDB">
                  <a:alpha val="15000"/>
                </a:srgbClr>
              </a:solidFill>
              <a:ln w="15875">
                <a:solidFill>
                  <a:srgbClr val="BAD8F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40595BF-1217-1EBB-494E-E7324DC66B88}"/>
                  </a:ext>
                </a:extLst>
              </p:cNvPr>
              <p:cNvSpPr txBox="1"/>
              <p:nvPr/>
            </p:nvSpPr>
            <p:spPr>
              <a:xfrm>
                <a:off x="3840479" y="3444534"/>
                <a:ext cx="3783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r>
                  <a:rPr lang="ko-KR" altLang="en-US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 </a:t>
                </a:r>
                <a:r>
                  <a:rPr lang="en-US" altLang="ko-KR" sz="11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C4F9803-0962-2D4E-3D13-9CA679B33E1C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AF6E49-D75B-73E2-1AEB-43F48083A07E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CE7D94-656E-E1FF-E9E8-99A68C37C3E3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B8119E-A403-DF78-F969-609837696104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F3993AE-76C4-C20D-E4A5-DE216DD76D78}"/>
              </a:ext>
            </a:extLst>
          </p:cNvPr>
          <p:cNvGrpSpPr/>
          <p:nvPr/>
        </p:nvGrpSpPr>
        <p:grpSpPr>
          <a:xfrm>
            <a:off x="439141" y="1867778"/>
            <a:ext cx="8265718" cy="989770"/>
            <a:chOff x="439141" y="1867778"/>
            <a:chExt cx="8265718" cy="98977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17A84B5-1520-FCE0-7A88-C2CC76144C2D}"/>
                </a:ext>
              </a:extLst>
            </p:cNvPr>
            <p:cNvSpPr txBox="1"/>
            <p:nvPr/>
          </p:nvSpPr>
          <p:spPr>
            <a:xfrm>
              <a:off x="3893931" y="1867778"/>
              <a:ext cx="13561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내용 체계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A636EE1-2E04-CF42-C42A-B49EF76632C7}"/>
                </a:ext>
              </a:extLst>
            </p:cNvPr>
            <p:cNvGrpSpPr/>
            <p:nvPr/>
          </p:nvGrpSpPr>
          <p:grpSpPr>
            <a:xfrm>
              <a:off x="439141" y="2211906"/>
              <a:ext cx="8265718" cy="645642"/>
              <a:chOff x="439141" y="2211906"/>
              <a:chExt cx="8265718" cy="645642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621F87B8-BE59-DE2F-B061-8B21BB462AD6}"/>
                  </a:ext>
                </a:extLst>
              </p:cNvPr>
              <p:cNvGrpSpPr/>
              <p:nvPr/>
            </p:nvGrpSpPr>
            <p:grpSpPr>
              <a:xfrm>
                <a:off x="439141" y="2211906"/>
                <a:ext cx="8265718" cy="645642"/>
                <a:chOff x="439141" y="2133859"/>
                <a:chExt cx="8265718" cy="749569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709E3F38-2A85-7B79-3011-0A447F1E8E95}"/>
                    </a:ext>
                  </a:extLst>
                </p:cNvPr>
                <p:cNvSpPr/>
                <p:nvPr/>
              </p:nvSpPr>
              <p:spPr>
                <a:xfrm>
                  <a:off x="439141" y="2133859"/>
                  <a:ext cx="8265718" cy="749569"/>
                </a:xfrm>
                <a:prstGeom prst="roundRect">
                  <a:avLst>
                    <a:gd name="adj" fmla="val 8265"/>
                  </a:avLst>
                </a:prstGeom>
                <a:solidFill>
                  <a:srgbClr val="398FDB">
                    <a:alpha val="15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63475112-312C-10EF-1202-0F43CB30B64D}"/>
                    </a:ext>
                  </a:extLst>
                </p:cNvPr>
                <p:cNvGrpSpPr/>
                <p:nvPr/>
              </p:nvGrpSpPr>
              <p:grpSpPr>
                <a:xfrm>
                  <a:off x="509708" y="2214917"/>
                  <a:ext cx="1141332" cy="587450"/>
                  <a:chOff x="548259" y="2116728"/>
                  <a:chExt cx="1141332" cy="587450"/>
                </a:xfrm>
              </p:grpSpPr>
              <p:sp>
                <p:nvSpPr>
                  <p:cNvPr id="16" name="사각형: 둥근 모서리 15">
                    <a:extLst>
                      <a:ext uri="{FF2B5EF4-FFF2-40B4-BE49-F238E27FC236}">
                        <a16:creationId xmlns:a16="http://schemas.microsoft.com/office/drawing/2014/main" id="{8983211C-09FB-15AF-C93A-B35626FFB3B9}"/>
                      </a:ext>
                    </a:extLst>
                  </p:cNvPr>
                  <p:cNvSpPr/>
                  <p:nvPr/>
                </p:nvSpPr>
                <p:spPr>
                  <a:xfrm>
                    <a:off x="548259" y="2116728"/>
                    <a:ext cx="1141332" cy="587450"/>
                  </a:xfrm>
                  <a:prstGeom prst="roundRect">
                    <a:avLst>
                      <a:gd name="adj" fmla="val 8801"/>
                    </a:avLst>
                  </a:prstGeom>
                  <a:solidFill>
                    <a:schemeClr val="bg1"/>
                  </a:solidFill>
                  <a:ln>
                    <a:solidFill>
                      <a:srgbClr val="BAD8F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36E9ABD8-296C-2157-A051-0D8CD1112724}"/>
                      </a:ext>
                    </a:extLst>
                  </p:cNvPr>
                  <p:cNvSpPr txBox="1"/>
                  <p:nvPr/>
                </p:nvSpPr>
                <p:spPr>
                  <a:xfrm>
                    <a:off x="605964" y="2285393"/>
                    <a:ext cx="1025923" cy="2501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핵심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아이디어</a:t>
                    </a:r>
                  </a:p>
                </p:txBody>
              </p:sp>
            </p:grpSp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323185-1FED-C2D8-2DAC-88C3451B8F7C}"/>
                  </a:ext>
                </a:extLst>
              </p:cNvPr>
              <p:cNvSpPr txBox="1"/>
              <p:nvPr/>
            </p:nvSpPr>
            <p:spPr>
              <a:xfrm>
                <a:off x="1765340" y="2330825"/>
                <a:ext cx="5291833" cy="407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dirty="0">
                    <a:solidFill>
                      <a:srgbClr val="262626"/>
                    </a:solidFill>
                  </a:rPr>
                  <a:t>자연에 대한 윤리적 책임은 자연의 본래 가치에 관한 이해를 높여 생태전환을 이끈다</a:t>
                </a:r>
                <a:r>
                  <a:rPr lang="en-US" altLang="ko-KR" sz="1200" dirty="0">
                    <a:solidFill>
                      <a:srgbClr val="262626"/>
                    </a:solidFill>
                  </a:rPr>
                  <a:t>.</a:t>
                </a:r>
              </a:p>
              <a:p>
                <a:pPr marL="90488" indent="-90488" fontAlgn="base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200" dirty="0">
                    <a:solidFill>
                      <a:srgbClr val="262626"/>
                    </a:solidFill>
                  </a:rPr>
                  <a:t>자연을 아끼고 생명을 소중히 여기는 마음은 환경 위기의 극복을 돕는다</a:t>
                </a:r>
                <a:r>
                  <a:rPr lang="en-US" altLang="ko-KR" sz="1200" dirty="0">
                    <a:solidFill>
                      <a:srgbClr val="262626"/>
                    </a:solidFill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357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2BC48E6-FF51-A8B9-9008-DA7871FD496A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071B36C3-B52C-DB14-CDAB-3DBA0875B286}"/>
                </a:ext>
              </a:extLst>
            </p:cNvPr>
            <p:cNvSpPr/>
            <p:nvPr/>
          </p:nvSpPr>
          <p:spPr>
            <a:xfrm>
              <a:off x="431800" y="2211906"/>
              <a:ext cx="8280400" cy="3953944"/>
            </a:xfrm>
            <a:prstGeom prst="roundRect">
              <a:avLst>
                <a:gd name="adj" fmla="val 2513"/>
              </a:avLst>
            </a:prstGeom>
            <a:solidFill>
              <a:srgbClr val="398F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F7021D37-60AF-182C-2174-DA9394E4FBF0}"/>
                </a:ext>
              </a:extLst>
            </p:cNvPr>
            <p:cNvSpPr/>
            <p:nvPr/>
          </p:nvSpPr>
          <p:spPr>
            <a:xfrm>
              <a:off x="513378" y="2520471"/>
              <a:ext cx="8117244" cy="3645378"/>
            </a:xfrm>
            <a:prstGeom prst="roundRect">
              <a:avLst>
                <a:gd name="adj" fmla="val 2296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B4F8C05-5709-054E-2371-43319A11C23D}"/>
                </a:ext>
              </a:extLst>
            </p:cNvPr>
            <p:cNvGrpSpPr/>
            <p:nvPr/>
          </p:nvGrpSpPr>
          <p:grpSpPr>
            <a:xfrm>
              <a:off x="1039431" y="2253284"/>
              <a:ext cx="4956210" cy="223938"/>
              <a:chOff x="1039431" y="2209803"/>
              <a:chExt cx="4956210" cy="231957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68E50E02-5364-786A-3C13-038A36F328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8576" y="2209803"/>
                <a:ext cx="0" cy="230273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1DA2F6-A1F3-C0FE-6A53-024A1F7B2CF1}"/>
                  </a:ext>
                </a:extLst>
              </p:cNvPr>
              <p:cNvSpPr txBox="1"/>
              <p:nvPr/>
            </p:nvSpPr>
            <p:spPr>
              <a:xfrm>
                <a:off x="1039431" y="2218600"/>
                <a:ext cx="490519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교과서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C3AAFC1-7CAC-7B24-EE0B-E4AED834C6CB}"/>
                  </a:ext>
                </a:extLst>
              </p:cNvPr>
              <p:cNvSpPr txBox="1"/>
              <p:nvPr/>
            </p:nvSpPr>
            <p:spPr>
              <a:xfrm>
                <a:off x="4612249" y="2218601"/>
                <a:ext cx="1383392" cy="2231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839521-1FF6-C8EC-9AA4-81510226F25E}"/>
                </a:ext>
              </a:extLst>
            </p:cNvPr>
            <p:cNvSpPr txBox="1"/>
            <p:nvPr/>
          </p:nvSpPr>
          <p:spPr>
            <a:xfrm>
              <a:off x="3821795" y="1867778"/>
              <a:ext cx="15004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개관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지식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 ·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이해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)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12B8B4C4-F063-5321-90CB-C23BA15D727B}"/>
                </a:ext>
              </a:extLst>
            </p:cNvPr>
            <p:cNvCxnSpPr>
              <a:cxnSpLocks/>
            </p:cNvCxnSpPr>
            <p:nvPr/>
          </p:nvCxnSpPr>
          <p:spPr>
            <a:xfrm>
              <a:off x="627729" y="4343159"/>
              <a:ext cx="7888542" cy="0"/>
            </a:xfrm>
            <a:prstGeom prst="line">
              <a:avLst/>
            </a:prstGeom>
            <a:ln w="15875">
              <a:solidFill>
                <a:schemeClr val="tx1">
                  <a:alpha val="2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0014BDE4-BF2D-0EB0-DCA3-3D29FEF6674F}"/>
                </a:ext>
              </a:extLst>
            </p:cNvPr>
            <p:cNvGrpSpPr/>
            <p:nvPr/>
          </p:nvGrpSpPr>
          <p:grpSpPr>
            <a:xfrm>
              <a:off x="610804" y="2627547"/>
              <a:ext cx="1347772" cy="1589135"/>
              <a:chOff x="520826" y="2583341"/>
              <a:chExt cx="1374862" cy="1057089"/>
            </a:xfrm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66099876-5F4F-FC9B-E06B-425635CA0579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635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18C098-51C5-C1B4-6377-737CD52A4129}"/>
                  </a:ext>
                </a:extLst>
              </p:cNvPr>
              <p:cNvSpPr txBox="1"/>
              <p:nvPr/>
            </p:nvSpPr>
            <p:spPr>
              <a:xfrm>
                <a:off x="962156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240D4971-2C15-4AB9-4477-6849F3CE2C15}"/>
                </a:ext>
              </a:extLst>
            </p:cNvPr>
            <p:cNvGrpSpPr/>
            <p:nvPr/>
          </p:nvGrpSpPr>
          <p:grpSpPr>
            <a:xfrm>
              <a:off x="2048034" y="2627545"/>
              <a:ext cx="3145527" cy="1589135"/>
              <a:chOff x="2048034" y="2533212"/>
              <a:chExt cx="3145527" cy="995825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D9EA2CF7-ECF6-2B44-53D6-0EB81337DCDA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145527" cy="995825"/>
                <a:chOff x="1411378" y="2582313"/>
                <a:chExt cx="3145529" cy="901514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FC0ABAE8-3B72-D7A1-7841-01435A95BCE6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4877547-8E11-0F76-5031-959B6FA5A322}"/>
                    </a:ext>
                  </a:extLst>
                </p:cNvPr>
                <p:cNvSpPr txBox="1"/>
                <p:nvPr/>
              </p:nvSpPr>
              <p:spPr>
                <a:xfrm>
                  <a:off x="1630214" y="2875929"/>
                  <a:ext cx="278923" cy="3142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2F4A68F-ED7C-6D8F-5F39-C0BB4FF08E19}"/>
                    </a:ext>
                  </a:extLst>
                </p:cNvPr>
                <p:cNvSpPr txBox="1"/>
                <p:nvPr/>
              </p:nvSpPr>
              <p:spPr>
                <a:xfrm>
                  <a:off x="2217804" y="2982873"/>
                  <a:ext cx="2339103" cy="1003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도덕적 고려의 대상은 어디까지 일까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E55CE8-079B-8165-05AE-147ECF49A02B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1064390F-09E5-80A3-A0C8-4FA6AE89061C}"/>
                </a:ext>
              </a:extLst>
            </p:cNvPr>
            <p:cNvGrpSpPr/>
            <p:nvPr/>
          </p:nvGrpSpPr>
          <p:grpSpPr>
            <a:xfrm>
              <a:off x="610804" y="4469640"/>
              <a:ext cx="1347772" cy="1589135"/>
              <a:chOff x="520826" y="2583341"/>
              <a:chExt cx="1374862" cy="1057089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C33AA3AF-A6C9-C36B-92EA-9E9B2880C09C}"/>
                  </a:ext>
                </a:extLst>
              </p:cNvPr>
              <p:cNvSpPr/>
              <p:nvPr/>
            </p:nvSpPr>
            <p:spPr>
              <a:xfrm>
                <a:off x="520826" y="2583341"/>
                <a:ext cx="1374862" cy="1057089"/>
              </a:xfrm>
              <a:prstGeom prst="roundRect">
                <a:avLst>
                  <a:gd name="adj" fmla="val 5988"/>
                </a:avLst>
              </a:prstGeom>
              <a:solidFill>
                <a:srgbClr val="DDECF9"/>
              </a:solidFill>
              <a:ln>
                <a:noFill/>
              </a:ln>
              <a:effectLst>
                <a:innerShdw dist="38100">
                  <a:srgbClr val="2273BC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EC7779-2CA7-600B-F294-97EE03B42A18}"/>
                  </a:ext>
                </a:extLst>
              </p:cNvPr>
              <p:cNvSpPr txBox="1"/>
              <p:nvPr/>
            </p:nvSpPr>
            <p:spPr>
              <a:xfrm>
                <a:off x="962157" y="3040231"/>
                <a:ext cx="492202" cy="143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도덕 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ABFF572-1E2D-CA6D-8E74-79DE2E1E3656}"/>
                </a:ext>
              </a:extLst>
            </p:cNvPr>
            <p:cNvGrpSpPr/>
            <p:nvPr/>
          </p:nvGrpSpPr>
          <p:grpSpPr>
            <a:xfrm>
              <a:off x="2048034" y="4469640"/>
              <a:ext cx="3586354" cy="1589135"/>
              <a:chOff x="2048034" y="2533212"/>
              <a:chExt cx="3586354" cy="995825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C8182711-E6A9-22C6-CF63-EE58D260239E}"/>
                  </a:ext>
                </a:extLst>
              </p:cNvPr>
              <p:cNvGrpSpPr/>
              <p:nvPr/>
            </p:nvGrpSpPr>
            <p:grpSpPr>
              <a:xfrm>
                <a:off x="2048034" y="2533212"/>
                <a:ext cx="3586354" cy="995825"/>
                <a:chOff x="1411378" y="2582313"/>
                <a:chExt cx="3586355" cy="901514"/>
              </a:xfrm>
            </p:grpSpPr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4D9253DF-696C-1CB1-22D4-D31E4805C1EF}"/>
                    </a:ext>
                  </a:extLst>
                </p:cNvPr>
                <p:cNvSpPr/>
                <p:nvPr/>
              </p:nvSpPr>
              <p:spPr>
                <a:xfrm>
                  <a:off x="1411378" y="2582313"/>
                  <a:ext cx="716596" cy="901514"/>
                </a:xfrm>
                <a:prstGeom prst="roundRect">
                  <a:avLst>
                    <a:gd name="adj" fmla="val 7291"/>
                  </a:avLst>
                </a:prstGeom>
                <a:solidFill>
                  <a:srgbClr val="FFA52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D88E120-91F5-3E66-EB41-9B1B1A02D38E}"/>
                    </a:ext>
                  </a:extLst>
                </p:cNvPr>
                <p:cNvSpPr txBox="1"/>
                <p:nvPr/>
              </p:nvSpPr>
              <p:spPr>
                <a:xfrm>
                  <a:off x="1630214" y="2875929"/>
                  <a:ext cx="278923" cy="3142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7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200" dirty="0"/>
                    <a:t>유지</a:t>
                  </a:r>
                  <a:endParaRPr lang="en-US" altLang="ko-KR" sz="1200" dirty="0"/>
                </a:p>
                <a:p>
                  <a:pPr algn="ctr"/>
                  <a:r>
                    <a:rPr lang="en-US" altLang="ko-KR" sz="1200" dirty="0"/>
                    <a:t>/</a:t>
                  </a:r>
                </a:p>
                <a:p>
                  <a:pPr algn="ctr"/>
                  <a:r>
                    <a:rPr lang="ko-KR" altLang="en-US" sz="1200" dirty="0"/>
                    <a:t>변경</a:t>
                  </a:r>
                  <a:endParaRPr lang="ko-KR" altLang="en-US" sz="12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56DB9B7-D893-5E4D-083A-927064D78481}"/>
                    </a:ext>
                  </a:extLst>
                </p:cNvPr>
                <p:cNvSpPr txBox="1"/>
                <p:nvPr/>
              </p:nvSpPr>
              <p:spPr>
                <a:xfrm>
                  <a:off x="2217804" y="2982871"/>
                  <a:ext cx="2779929" cy="1003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300"/>
                    </a:spcAft>
                    <a:buClr>
                      <a:srgbClr val="FFA52D"/>
                    </a:buClr>
                    <a:buFont typeface="Arial" panose="020B0604020202020204" pitchFamily="34" charset="0"/>
                    <a:buChar char="•"/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r>
                    <a:rPr lang="ko-KR" altLang="en-US" sz="1150" dirty="0"/>
                    <a:t>자연을 어떻게 바라보며 관계를 맺어야 할까</a:t>
                  </a:r>
                  <a:r>
                    <a:rPr lang="en-US" altLang="ko-KR" sz="1150" dirty="0"/>
                    <a:t>?</a:t>
                  </a:r>
                  <a:endParaRPr lang="ko-KR" altLang="en-US" sz="1150" dirty="0"/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CEAF9B-7F26-3369-661A-336AEB4489C9}"/>
                  </a:ext>
                </a:extLst>
              </p:cNvPr>
              <p:cNvSpPr txBox="1"/>
              <p:nvPr/>
            </p:nvSpPr>
            <p:spPr>
              <a:xfrm>
                <a:off x="3087045" y="2568488"/>
                <a:ext cx="251427" cy="165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신규</a:t>
                </a:r>
                <a:endParaRPr lang="ko-KR" altLang="en-US" sz="11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D92A4F4B-5F74-8FE7-684F-9D392FE91126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1F06480A-8AD9-8AEE-E3CD-B89F236B0902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EF7ED4B-3439-951D-BED5-0AA72A4E3ADE}"/>
                </a:ext>
              </a:extLst>
            </p:cNvPr>
            <p:cNvSpPr txBox="1"/>
            <p:nvPr/>
          </p:nvSpPr>
          <p:spPr>
            <a:xfrm>
              <a:off x="3172792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자연과의 관계</a:t>
              </a:r>
              <a:endParaRPr lang="ko-KR" altLang="en-US" sz="1800" dirty="0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BF66579-8AF8-2073-FCD6-D42411CF0B89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A8C92A-5CBD-CBA2-3A4C-D63F8DBCE801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456159-33E3-F986-DFA5-8F202D8D0A0B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105EC4F-18F7-1B1F-9557-A4A82543B6B8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4146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2EA84820-AB52-7BE7-B9CC-5B3DFDF513FF}"/>
              </a:ext>
            </a:extLst>
          </p:cNvPr>
          <p:cNvGrpSpPr/>
          <p:nvPr/>
        </p:nvGrpSpPr>
        <p:grpSpPr>
          <a:xfrm>
            <a:off x="3154156" y="1296452"/>
            <a:ext cx="2835688" cy="422619"/>
            <a:chOff x="1560810" y="5385118"/>
            <a:chExt cx="6022372" cy="664526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23E37D62-41E8-1B2E-D2A2-EBCD92532FA8}"/>
                </a:ext>
              </a:extLst>
            </p:cNvPr>
            <p:cNvSpPr/>
            <p:nvPr/>
          </p:nvSpPr>
          <p:spPr>
            <a:xfrm>
              <a:off x="1560810" y="5385118"/>
              <a:ext cx="6022372" cy="664526"/>
            </a:xfrm>
            <a:prstGeom prst="roundRect">
              <a:avLst>
                <a:gd name="adj" fmla="val 50000"/>
              </a:avLst>
            </a:prstGeom>
            <a:solidFill>
              <a:srgbClr val="398FDB"/>
            </a:solidFill>
            <a:ln w="31750" cap="flat">
              <a:solidFill>
                <a:schemeClr val="bg1"/>
              </a:solidFill>
              <a:prstDash val="solid"/>
              <a:miter/>
            </a:ln>
            <a:effectLst>
              <a:outerShdw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C2485D-82C1-3E01-B693-DD1A60760648}"/>
                </a:ext>
              </a:extLst>
            </p:cNvPr>
            <p:cNvSpPr txBox="1"/>
            <p:nvPr/>
          </p:nvSpPr>
          <p:spPr>
            <a:xfrm>
              <a:off x="3172792" y="5499604"/>
              <a:ext cx="2798434" cy="43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800" b="1" dirty="0"/>
                <a:t>자연과의 관계</a:t>
              </a:r>
              <a:endParaRPr lang="ko-KR" altLang="en-US" sz="1800" dirty="0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678D1A-7167-9FE2-E687-F38E3AC30E6F}"/>
              </a:ext>
            </a:extLst>
          </p:cNvPr>
          <p:cNvGrpSpPr/>
          <p:nvPr/>
        </p:nvGrpSpPr>
        <p:grpSpPr>
          <a:xfrm>
            <a:off x="431800" y="1867778"/>
            <a:ext cx="8280400" cy="4298072"/>
            <a:chOff x="431800" y="1867778"/>
            <a:chExt cx="8280400" cy="42980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012FC88-3D62-29EE-6208-2E5E38CE6717}"/>
                </a:ext>
              </a:extLst>
            </p:cNvPr>
            <p:cNvSpPr txBox="1"/>
            <p:nvPr/>
          </p:nvSpPr>
          <p:spPr>
            <a:xfrm>
              <a:off x="3993320" y="1867778"/>
              <a:ext cx="11573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17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rgbClr val="FF9405"/>
                  </a:solidFill>
                </a:rPr>
                <a:t>유지</a:t>
              </a:r>
              <a:r>
                <a:rPr lang="en-US" altLang="ko-KR" sz="1600" dirty="0">
                  <a:solidFill>
                    <a:srgbClr val="FF9405"/>
                  </a:solidFill>
                </a:rPr>
                <a:t>/</a:t>
              </a:r>
              <a:r>
                <a:rPr lang="ko-KR" altLang="en-US" sz="1600" dirty="0">
                  <a:solidFill>
                    <a:srgbClr val="FF9405"/>
                  </a:solidFill>
                </a:rPr>
                <a:t>변경 </a:t>
              </a:r>
              <a:r>
                <a:rPr lang="en-US" altLang="ko-KR" sz="1600" dirty="0">
                  <a:solidFill>
                    <a:srgbClr val="FF9405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rPr>
                <a:t>(1)</a:t>
              </a:r>
              <a:endParaRPr lang="ko-KR" altLang="en-US" sz="1600" dirty="0">
                <a:solidFill>
                  <a:srgbClr val="FF9405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BB68F82-4BC7-52CA-D41A-2D8F7E1FD0C2}"/>
                </a:ext>
              </a:extLst>
            </p:cNvPr>
            <p:cNvGrpSpPr/>
            <p:nvPr/>
          </p:nvGrpSpPr>
          <p:grpSpPr>
            <a:xfrm>
              <a:off x="431800" y="2211906"/>
              <a:ext cx="8280400" cy="3953944"/>
              <a:chOff x="431800" y="2211906"/>
              <a:chExt cx="8280400" cy="39539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41A281A8-1C7A-1879-7670-35E692FF19E1}"/>
                  </a:ext>
                </a:extLst>
              </p:cNvPr>
              <p:cNvSpPr/>
              <p:nvPr/>
            </p:nvSpPr>
            <p:spPr>
              <a:xfrm>
                <a:off x="431800" y="2211906"/>
                <a:ext cx="8280400" cy="3953944"/>
              </a:xfrm>
              <a:prstGeom prst="roundRect">
                <a:avLst>
                  <a:gd name="adj" fmla="val 2513"/>
                </a:avLst>
              </a:prstGeom>
              <a:gradFill>
                <a:gsLst>
                  <a:gs pos="32000">
                    <a:schemeClr val="bg1">
                      <a:lumMod val="65000"/>
                    </a:schemeClr>
                  </a:gs>
                  <a:gs pos="100000">
                    <a:srgbClr val="398FD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F1FFC3A-3602-B0B9-EBC3-D617F4116C44}"/>
                  </a:ext>
                </a:extLst>
              </p:cNvPr>
              <p:cNvSpPr txBox="1"/>
              <p:nvPr/>
            </p:nvSpPr>
            <p:spPr>
              <a:xfrm>
                <a:off x="2398735" y="2261824"/>
                <a:ext cx="20486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2015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A075DCE7-4C6D-3FA8-C89B-89337A9DD1DB}"/>
                  </a:ext>
                </a:extLst>
              </p:cNvPr>
              <p:cNvSpPr/>
              <p:nvPr/>
            </p:nvSpPr>
            <p:spPr>
              <a:xfrm>
                <a:off x="1698695" y="2520472"/>
                <a:ext cx="6897440" cy="3526953"/>
              </a:xfrm>
              <a:prstGeom prst="roundRect">
                <a:avLst>
                  <a:gd name="adj" fmla="val 187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CF7FF87B-AFE8-F46A-15A9-23945D3F75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199" y="4283948"/>
                <a:ext cx="1058615" cy="0"/>
              </a:xfrm>
              <a:prstGeom prst="line">
                <a:avLst/>
              </a:prstGeom>
              <a:ln w="15875">
                <a:solidFill>
                  <a:schemeClr val="tx1">
                    <a:alpha val="1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9F5D93-71C0-8F74-F6DE-3611A6790C5D}"/>
                  </a:ext>
                </a:extLst>
              </p:cNvPr>
              <p:cNvSpPr txBox="1"/>
              <p:nvPr/>
            </p:nvSpPr>
            <p:spPr>
              <a:xfrm>
                <a:off x="5847454" y="2264476"/>
                <a:ext cx="2048639" cy="2101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400" dirty="0"/>
                  <a:t>2022 </a:t>
                </a:r>
                <a:r>
                  <a:rPr lang="ko-KR" altLang="en-US" sz="1400" dirty="0"/>
                  <a:t>개정 도덕과 교육과정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06373F97-457F-D3C4-B749-B1E54123B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626754"/>
                <a:ext cx="0" cy="1558773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36CDF252-AFCA-C574-990C-2D061ACD07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414" y="2253282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0B036572-C9EE-A21C-B1B2-4532AC8196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695" y="2262426"/>
                <a:ext cx="0" cy="222312"/>
              </a:xfrm>
              <a:prstGeom prst="line">
                <a:avLst/>
              </a:prstGeom>
              <a:ln w="15875">
                <a:solidFill>
                  <a:schemeClr val="tx1">
                    <a:alpha val="2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6ECBEE-B1A4-F662-0E21-C297A697D5B6}"/>
                  </a:ext>
                </a:extLst>
              </p:cNvPr>
              <p:cNvSpPr txBox="1"/>
              <p:nvPr/>
            </p:nvSpPr>
            <p:spPr>
              <a:xfrm>
                <a:off x="661733" y="2863601"/>
                <a:ext cx="825547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내용요소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(2015)</a:t>
                </a:r>
              </a:p>
              <a:p>
                <a:pPr algn="ctr"/>
                <a:r>
                  <a:rPr lang="en-US" altLang="ko-KR" sz="1400" dirty="0"/>
                  <a:t>/ </a:t>
                </a:r>
              </a:p>
              <a:p>
                <a:pPr algn="ctr"/>
                <a:r>
                  <a:rPr lang="ko-KR" altLang="en-US" sz="1400" dirty="0"/>
                  <a:t>지식</a:t>
                </a:r>
                <a:r>
                  <a:rPr lang="en-US" altLang="ko-KR" sz="1400" dirty="0"/>
                  <a:t> · </a:t>
                </a:r>
                <a:r>
                  <a:rPr lang="ko-KR" altLang="en-US" sz="1400" dirty="0"/>
                  <a:t>이해</a:t>
                </a:r>
              </a:p>
              <a:p>
                <a:pPr algn="ctr"/>
                <a:r>
                  <a:rPr lang="en-US" altLang="ko-KR" sz="140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(2022)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2EDD392F-F274-597F-D81F-49A8BFCBBE51}"/>
                  </a:ext>
                </a:extLst>
              </p:cNvPr>
              <p:cNvGrpSpPr/>
              <p:nvPr/>
            </p:nvGrpSpPr>
            <p:grpSpPr>
              <a:xfrm>
                <a:off x="1800822" y="3099532"/>
                <a:ext cx="6354451" cy="443782"/>
                <a:chOff x="1886545" y="3116879"/>
                <a:chExt cx="6354451" cy="443782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D5189E46-06BE-BE56-5DE6-1D685CB08A89}"/>
                    </a:ext>
                  </a:extLst>
                </p:cNvPr>
                <p:cNvGrpSpPr/>
                <p:nvPr/>
              </p:nvGrpSpPr>
              <p:grpSpPr>
                <a:xfrm>
                  <a:off x="5335264" y="3116880"/>
                  <a:ext cx="2905732" cy="443781"/>
                  <a:chOff x="5335264" y="3116880"/>
                  <a:chExt cx="2905732" cy="443781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A4593E01-E587-D6B6-E76F-DE808FFC331E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383689"/>
                    <a:ext cx="2905732" cy="176972"/>
                    <a:chOff x="599605" y="4057571"/>
                    <a:chExt cx="3343075" cy="203609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480623D0-676F-5A0A-1801-18804A7FE9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5" y="4057571"/>
                      <a:ext cx="3089155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자연을 어떻게 바라보며 관계를 맺어야 할까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자유형: 도형 36">
                      <a:extLst>
                        <a:ext uri="{FF2B5EF4-FFF2-40B4-BE49-F238E27FC236}">
                          <a16:creationId xmlns:a16="http://schemas.microsoft.com/office/drawing/2014/main" id="{C8C65EBD-5B6C-2BCE-1290-3A582F97D0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8" name="자유형: 도형 37">
                      <a:extLst>
                        <a:ext uri="{FF2B5EF4-FFF2-40B4-BE49-F238E27FC236}">
                          <a16:creationId xmlns:a16="http://schemas.microsoft.com/office/drawing/2014/main" id="{4AD1EDB0-0FA9-3DCF-2E34-FAF7806088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E84F40FA-46A5-3E91-ABBD-2AE838A318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BC7FD5E5-478B-3F51-124F-463900B8D0B5}"/>
                      </a:ext>
                    </a:extLst>
                  </p:cNvPr>
                  <p:cNvGrpSpPr/>
                  <p:nvPr/>
                </p:nvGrpSpPr>
                <p:grpSpPr>
                  <a:xfrm>
                    <a:off x="5335264" y="3116880"/>
                    <a:ext cx="2464907" cy="176972"/>
                    <a:chOff x="599605" y="4057571"/>
                    <a:chExt cx="2835902" cy="203609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579F1390-4330-A7B8-DC4E-BAAAD77D7E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3526" y="4057571"/>
                      <a:ext cx="2581981" cy="20360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Regular" panose="020B0600000101010101" pitchFamily="50" charset="-127"/>
                          <a:ea typeface="나눔스퀘어라운드 Regular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도덕적 고려의 대상은 어디까지 일까</a:t>
                      </a:r>
                      <a:r>
                        <a:rPr lang="en-US" altLang="ko-KR" sz="115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?</a:t>
                      </a:r>
                      <a:endPara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3B22BC1D-42FD-578E-7D21-BCDA6C5EEE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05" y="4066088"/>
                      <a:ext cx="177704" cy="177704"/>
                    </a:xfrm>
                    <a:custGeom>
                      <a:avLst/>
                      <a:gdLst>
                        <a:gd name="connsiteX0" fmla="*/ 2432401 w 2432401"/>
                        <a:gd name="connsiteY0" fmla="*/ 1216201 h 2432401"/>
                        <a:gd name="connsiteX1" fmla="*/ 1216201 w 2432401"/>
                        <a:gd name="connsiteY1" fmla="*/ 2432401 h 2432401"/>
                        <a:gd name="connsiteX2" fmla="*/ 0 w 2432401"/>
                        <a:gd name="connsiteY2" fmla="*/ 1216201 h 2432401"/>
                        <a:gd name="connsiteX3" fmla="*/ 1216201 w 2432401"/>
                        <a:gd name="connsiteY3" fmla="*/ 0 h 2432401"/>
                        <a:gd name="connsiteX4" fmla="*/ 2432401 w 2432401"/>
                        <a:gd name="connsiteY4" fmla="*/ 1216201 h 243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2401" h="2432401">
                          <a:moveTo>
                            <a:pt x="2432401" y="1216201"/>
                          </a:moveTo>
                          <a:cubicBezTo>
                            <a:pt x="2432401" y="1887890"/>
                            <a:pt x="1887890" y="2432401"/>
                            <a:pt x="1216201" y="2432401"/>
                          </a:cubicBezTo>
                          <a:cubicBezTo>
                            <a:pt x="544512" y="2432401"/>
                            <a:pt x="0" y="1887890"/>
                            <a:pt x="0" y="1216201"/>
                          </a:cubicBezTo>
                          <a:cubicBezTo>
                            <a:pt x="0" y="544512"/>
                            <a:pt x="544512" y="0"/>
                            <a:pt x="1216201" y="0"/>
                          </a:cubicBezTo>
                          <a:cubicBezTo>
                            <a:pt x="1887890" y="0"/>
                            <a:pt x="2432401" y="544512"/>
                            <a:pt x="2432401" y="1216201"/>
                          </a:cubicBezTo>
                          <a:close/>
                        </a:path>
                      </a:pathLst>
                    </a:custGeom>
                    <a:solidFill>
                      <a:srgbClr val="398FD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97818A42-F720-A730-1742-138DEF13E1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4498" y="4126150"/>
                      <a:ext cx="102119" cy="111018"/>
                    </a:xfrm>
                    <a:custGeom>
                      <a:avLst/>
                      <a:gdLst>
                        <a:gd name="connsiteX0" fmla="*/ 851622 w 1397798"/>
                        <a:gd name="connsiteY0" fmla="*/ 0 h 1519607"/>
                        <a:gd name="connsiteX1" fmla="*/ 0 w 1397798"/>
                        <a:gd name="connsiteY1" fmla="*/ 867158 h 1519607"/>
                        <a:gd name="connsiteX2" fmla="*/ 652450 w 1397798"/>
                        <a:gd name="connsiteY2" fmla="*/ 1519607 h 1519607"/>
                        <a:gd name="connsiteX3" fmla="*/ 1397798 w 1397798"/>
                        <a:gd name="connsiteY3" fmla="*/ 546176 h 1519607"/>
                        <a:gd name="connsiteX4" fmla="*/ 851622 w 1397798"/>
                        <a:gd name="connsiteY4" fmla="*/ 0 h 1519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97798" h="1519607">
                          <a:moveTo>
                            <a:pt x="851622" y="0"/>
                          </a:moveTo>
                          <a:lnTo>
                            <a:pt x="0" y="867158"/>
                          </a:lnTo>
                          <a:lnTo>
                            <a:pt x="652450" y="1519607"/>
                          </a:lnTo>
                          <a:cubicBezTo>
                            <a:pt x="1050430" y="1356289"/>
                            <a:pt x="1342671" y="988093"/>
                            <a:pt x="1397798" y="546176"/>
                          </a:cubicBezTo>
                          <a:lnTo>
                            <a:pt x="851622" y="0"/>
                          </a:lnTo>
                          <a:close/>
                        </a:path>
                      </a:pathLst>
                    </a:custGeom>
                    <a:solidFill>
                      <a:srgbClr val="2273B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자유형: 도형 34">
                      <a:extLst>
                        <a:ext uri="{FF2B5EF4-FFF2-40B4-BE49-F238E27FC236}">
                          <a16:creationId xmlns:a16="http://schemas.microsoft.com/office/drawing/2014/main" id="{C91D0B63-0BCC-939B-68EB-BC14B52EFA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557" y="4120229"/>
                      <a:ext cx="97801" cy="69422"/>
                    </a:xfrm>
                    <a:custGeom>
                      <a:avLst/>
                      <a:gdLst>
                        <a:gd name="connsiteX0" fmla="*/ 1249797 w 1338689"/>
                        <a:gd name="connsiteY0" fmla="*/ 0 h 950249"/>
                        <a:gd name="connsiteX1" fmla="*/ 634899 w 1338689"/>
                        <a:gd name="connsiteY1" fmla="*/ 614897 h 950249"/>
                        <a:gd name="connsiteX2" fmla="*/ 546929 w 1338689"/>
                        <a:gd name="connsiteY2" fmla="*/ 702868 h 950249"/>
                        <a:gd name="connsiteX3" fmla="*/ 475416 w 1338689"/>
                        <a:gd name="connsiteY3" fmla="*/ 774381 h 950249"/>
                        <a:gd name="connsiteX4" fmla="*/ 88893 w 1338689"/>
                        <a:gd name="connsiteY4" fmla="*/ 387858 h 950249"/>
                        <a:gd name="connsiteX5" fmla="*/ 0 w 1338689"/>
                        <a:gd name="connsiteY5" fmla="*/ 476775 h 950249"/>
                        <a:gd name="connsiteX6" fmla="*/ 475416 w 1338689"/>
                        <a:gd name="connsiteY6" fmla="*/ 948307 h 950249"/>
                        <a:gd name="connsiteX7" fmla="*/ 477334 w 1338689"/>
                        <a:gd name="connsiteY7" fmla="*/ 950249 h 950249"/>
                        <a:gd name="connsiteX8" fmla="*/ 478086 w 1338689"/>
                        <a:gd name="connsiteY8" fmla="*/ 949521 h 950249"/>
                        <a:gd name="connsiteX9" fmla="*/ 636186 w 1338689"/>
                        <a:gd name="connsiteY9" fmla="*/ 791397 h 950249"/>
                        <a:gd name="connsiteX10" fmla="*/ 723793 w 1338689"/>
                        <a:gd name="connsiteY10" fmla="*/ 703790 h 950249"/>
                        <a:gd name="connsiteX11" fmla="*/ 1338690 w 1338689"/>
                        <a:gd name="connsiteY11" fmla="*/ 88893 h 950249"/>
                        <a:gd name="connsiteX12" fmla="*/ 1249797 w 1338689"/>
                        <a:gd name="connsiteY12" fmla="*/ 0 h 95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338689" h="950249">
                          <a:moveTo>
                            <a:pt x="1249797" y="0"/>
                          </a:moveTo>
                          <a:lnTo>
                            <a:pt x="634899" y="614897"/>
                          </a:lnTo>
                          <a:lnTo>
                            <a:pt x="546929" y="702868"/>
                          </a:lnTo>
                          <a:lnTo>
                            <a:pt x="475416" y="774381"/>
                          </a:lnTo>
                          <a:lnTo>
                            <a:pt x="88893" y="387858"/>
                          </a:lnTo>
                          <a:lnTo>
                            <a:pt x="0" y="476775"/>
                          </a:lnTo>
                          <a:lnTo>
                            <a:pt x="475416" y="948307"/>
                          </a:lnTo>
                          <a:lnTo>
                            <a:pt x="477334" y="950249"/>
                          </a:lnTo>
                          <a:lnTo>
                            <a:pt x="478086" y="949521"/>
                          </a:lnTo>
                          <a:lnTo>
                            <a:pt x="636186" y="791397"/>
                          </a:lnTo>
                          <a:lnTo>
                            <a:pt x="723793" y="703790"/>
                          </a:lnTo>
                          <a:lnTo>
                            <a:pt x="1338690" y="88893"/>
                          </a:lnTo>
                          <a:lnTo>
                            <a:pt x="124979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solidFill>
                        <a:schemeClr val="bg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sz="11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5D3AB612-E4F0-15B8-22D5-F90D39D05BAC}"/>
                    </a:ext>
                  </a:extLst>
                </p:cNvPr>
                <p:cNvGrpSpPr/>
                <p:nvPr/>
              </p:nvGrpSpPr>
              <p:grpSpPr>
                <a:xfrm>
                  <a:off x="1886545" y="3116879"/>
                  <a:ext cx="3160290" cy="176972"/>
                  <a:chOff x="599605" y="4057560"/>
                  <a:chExt cx="3635947" cy="203608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6BE55BF-2D8B-5C2B-4AA6-15BCBE55C0F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526" y="4057560"/>
                    <a:ext cx="3382026" cy="203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Regular" panose="020B0600000101010101" pitchFamily="50" charset="-127"/>
                        <a:ea typeface="나눔스퀘어라운드 Regular" panose="020B0600000101010101" pitchFamily="50" charset="-127"/>
                      </a:defRPr>
                    </a:lvl1pPr>
                  </a:lstStyle>
                  <a:p>
                    <a:r>
                      <a:rPr lang="ko-KR" altLang="en-US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자연과 인간의 바람직한 관계는 무엇인가</a:t>
                    </a:r>
                    <a:r>
                      <a:rPr lang="en-US" altLang="ko-KR" sz="115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? </a:t>
                    </a:r>
                    <a:r>
                      <a:rPr lang="en-US" altLang="ko-KR" sz="1150" dirty="0"/>
                      <a:t>(</a:t>
                    </a:r>
                    <a:r>
                      <a:rPr lang="ko-KR" altLang="en-US" sz="1150" dirty="0"/>
                      <a:t>자연관</a:t>
                    </a:r>
                    <a:r>
                      <a:rPr lang="en-US" altLang="ko-KR" sz="1150" dirty="0"/>
                      <a:t>)</a:t>
                    </a:r>
                    <a:endParaRPr lang="ko-KR" altLang="en-US" sz="1150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2F16219B-C8B7-0494-B411-C62867908018}"/>
                      </a:ext>
                    </a:extLst>
                  </p:cNvPr>
                  <p:cNvSpPr/>
                  <p:nvPr/>
                </p:nvSpPr>
                <p:spPr>
                  <a:xfrm>
                    <a:off x="599605" y="4066088"/>
                    <a:ext cx="177704" cy="177704"/>
                  </a:xfrm>
                  <a:custGeom>
                    <a:avLst/>
                    <a:gdLst>
                      <a:gd name="connsiteX0" fmla="*/ 2432401 w 2432401"/>
                      <a:gd name="connsiteY0" fmla="*/ 1216201 h 2432401"/>
                      <a:gd name="connsiteX1" fmla="*/ 1216201 w 2432401"/>
                      <a:gd name="connsiteY1" fmla="*/ 2432401 h 2432401"/>
                      <a:gd name="connsiteX2" fmla="*/ 0 w 2432401"/>
                      <a:gd name="connsiteY2" fmla="*/ 1216201 h 2432401"/>
                      <a:gd name="connsiteX3" fmla="*/ 1216201 w 2432401"/>
                      <a:gd name="connsiteY3" fmla="*/ 0 h 2432401"/>
                      <a:gd name="connsiteX4" fmla="*/ 2432401 w 2432401"/>
                      <a:gd name="connsiteY4" fmla="*/ 1216201 h 24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2401" h="2432401">
                        <a:moveTo>
                          <a:pt x="2432401" y="1216201"/>
                        </a:moveTo>
                        <a:cubicBezTo>
                          <a:pt x="2432401" y="1887890"/>
                          <a:pt x="1887890" y="2432401"/>
                          <a:pt x="1216201" y="2432401"/>
                        </a:cubicBezTo>
                        <a:cubicBezTo>
                          <a:pt x="544512" y="2432401"/>
                          <a:pt x="0" y="1887890"/>
                          <a:pt x="0" y="1216201"/>
                        </a:cubicBezTo>
                        <a:cubicBezTo>
                          <a:pt x="0" y="544512"/>
                          <a:pt x="544512" y="0"/>
                          <a:pt x="1216201" y="0"/>
                        </a:cubicBezTo>
                        <a:cubicBezTo>
                          <a:pt x="1887890" y="0"/>
                          <a:pt x="2432401" y="544512"/>
                          <a:pt x="2432401" y="1216201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AE286062-558E-976E-F888-A2502DDC2F25}"/>
                      </a:ext>
                    </a:extLst>
                  </p:cNvPr>
                  <p:cNvSpPr/>
                  <p:nvPr/>
                </p:nvSpPr>
                <p:spPr>
                  <a:xfrm>
                    <a:off x="674498" y="4126150"/>
                    <a:ext cx="102119" cy="111018"/>
                  </a:xfrm>
                  <a:custGeom>
                    <a:avLst/>
                    <a:gdLst>
                      <a:gd name="connsiteX0" fmla="*/ 851622 w 1397798"/>
                      <a:gd name="connsiteY0" fmla="*/ 0 h 1519607"/>
                      <a:gd name="connsiteX1" fmla="*/ 0 w 1397798"/>
                      <a:gd name="connsiteY1" fmla="*/ 867158 h 1519607"/>
                      <a:gd name="connsiteX2" fmla="*/ 652450 w 1397798"/>
                      <a:gd name="connsiteY2" fmla="*/ 1519607 h 1519607"/>
                      <a:gd name="connsiteX3" fmla="*/ 1397798 w 1397798"/>
                      <a:gd name="connsiteY3" fmla="*/ 546176 h 1519607"/>
                      <a:gd name="connsiteX4" fmla="*/ 851622 w 1397798"/>
                      <a:gd name="connsiteY4" fmla="*/ 0 h 151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7798" h="1519607">
                        <a:moveTo>
                          <a:pt x="851622" y="0"/>
                        </a:moveTo>
                        <a:lnTo>
                          <a:pt x="0" y="867158"/>
                        </a:lnTo>
                        <a:lnTo>
                          <a:pt x="652450" y="1519607"/>
                        </a:lnTo>
                        <a:cubicBezTo>
                          <a:pt x="1050430" y="1356289"/>
                          <a:pt x="1342671" y="988093"/>
                          <a:pt x="1397798" y="546176"/>
                        </a:cubicBezTo>
                        <a:lnTo>
                          <a:pt x="8516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5C997213-ADA0-D471-5EEE-9194E22A3DAB}"/>
                      </a:ext>
                    </a:extLst>
                  </p:cNvPr>
                  <p:cNvSpPr/>
                  <p:nvPr/>
                </p:nvSpPr>
                <p:spPr>
                  <a:xfrm>
                    <a:off x="639557" y="4120229"/>
                    <a:ext cx="97801" cy="69422"/>
                  </a:xfrm>
                  <a:custGeom>
                    <a:avLst/>
                    <a:gdLst>
                      <a:gd name="connsiteX0" fmla="*/ 1249797 w 1338689"/>
                      <a:gd name="connsiteY0" fmla="*/ 0 h 950249"/>
                      <a:gd name="connsiteX1" fmla="*/ 634899 w 1338689"/>
                      <a:gd name="connsiteY1" fmla="*/ 614897 h 950249"/>
                      <a:gd name="connsiteX2" fmla="*/ 546929 w 1338689"/>
                      <a:gd name="connsiteY2" fmla="*/ 702868 h 950249"/>
                      <a:gd name="connsiteX3" fmla="*/ 475416 w 1338689"/>
                      <a:gd name="connsiteY3" fmla="*/ 774381 h 950249"/>
                      <a:gd name="connsiteX4" fmla="*/ 88893 w 1338689"/>
                      <a:gd name="connsiteY4" fmla="*/ 387858 h 950249"/>
                      <a:gd name="connsiteX5" fmla="*/ 0 w 1338689"/>
                      <a:gd name="connsiteY5" fmla="*/ 476775 h 950249"/>
                      <a:gd name="connsiteX6" fmla="*/ 475416 w 1338689"/>
                      <a:gd name="connsiteY6" fmla="*/ 948307 h 950249"/>
                      <a:gd name="connsiteX7" fmla="*/ 477334 w 1338689"/>
                      <a:gd name="connsiteY7" fmla="*/ 950249 h 950249"/>
                      <a:gd name="connsiteX8" fmla="*/ 478086 w 1338689"/>
                      <a:gd name="connsiteY8" fmla="*/ 949521 h 950249"/>
                      <a:gd name="connsiteX9" fmla="*/ 636186 w 1338689"/>
                      <a:gd name="connsiteY9" fmla="*/ 791397 h 950249"/>
                      <a:gd name="connsiteX10" fmla="*/ 723793 w 1338689"/>
                      <a:gd name="connsiteY10" fmla="*/ 703790 h 950249"/>
                      <a:gd name="connsiteX11" fmla="*/ 1338690 w 1338689"/>
                      <a:gd name="connsiteY11" fmla="*/ 88893 h 950249"/>
                      <a:gd name="connsiteX12" fmla="*/ 1249797 w 1338689"/>
                      <a:gd name="connsiteY12" fmla="*/ 0 h 95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38689" h="950249">
                        <a:moveTo>
                          <a:pt x="1249797" y="0"/>
                        </a:moveTo>
                        <a:lnTo>
                          <a:pt x="634899" y="614897"/>
                        </a:lnTo>
                        <a:lnTo>
                          <a:pt x="546929" y="702868"/>
                        </a:lnTo>
                        <a:lnTo>
                          <a:pt x="475416" y="774381"/>
                        </a:lnTo>
                        <a:lnTo>
                          <a:pt x="88893" y="387858"/>
                        </a:lnTo>
                        <a:lnTo>
                          <a:pt x="0" y="476775"/>
                        </a:lnTo>
                        <a:lnTo>
                          <a:pt x="475416" y="948307"/>
                        </a:lnTo>
                        <a:lnTo>
                          <a:pt x="477334" y="950249"/>
                        </a:lnTo>
                        <a:lnTo>
                          <a:pt x="478086" y="949521"/>
                        </a:lnTo>
                        <a:lnTo>
                          <a:pt x="636186" y="791397"/>
                        </a:lnTo>
                        <a:lnTo>
                          <a:pt x="723793" y="703790"/>
                        </a:lnTo>
                        <a:lnTo>
                          <a:pt x="1338690" y="88893"/>
                        </a:lnTo>
                        <a:lnTo>
                          <a:pt x="124979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sz="1100" dirty="0"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1E67C593-135D-3133-DA59-096751E45F80}"/>
                  </a:ext>
                </a:extLst>
              </p:cNvPr>
              <p:cNvSpPr/>
              <p:nvPr/>
            </p:nvSpPr>
            <p:spPr>
              <a:xfrm>
                <a:off x="1746250" y="4284390"/>
                <a:ext cx="6802330" cy="1716360"/>
              </a:xfrm>
              <a:prstGeom prst="roundRect">
                <a:avLst>
                  <a:gd name="adj" fmla="val 3360"/>
                </a:avLst>
              </a:prstGeom>
              <a:solidFill>
                <a:schemeClr val="tx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9F8F7D-1F0F-6833-2483-918E2383E133}"/>
                  </a:ext>
                </a:extLst>
              </p:cNvPr>
              <p:cNvSpPr txBox="1"/>
              <p:nvPr/>
            </p:nvSpPr>
            <p:spPr>
              <a:xfrm>
                <a:off x="910999" y="5006313"/>
                <a:ext cx="327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7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특징</a:t>
                </a:r>
                <a:endParaRPr lang="ko-KR" altLang="en-US" sz="1400" dirty="0"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E852F1-5431-C1CE-89D1-8F0245B8EE27}"/>
                  </a:ext>
                </a:extLst>
              </p:cNvPr>
              <p:cNvSpPr txBox="1"/>
              <p:nvPr/>
            </p:nvSpPr>
            <p:spPr>
              <a:xfrm>
                <a:off x="1886546" y="4816615"/>
                <a:ext cx="5964774" cy="60785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라운드 Regular" panose="020B0600000101010101" pitchFamily="50" charset="-127"/>
                    <a:ea typeface="나눔스퀘어라운드 Regular" panose="020B0600000101010101" pitchFamily="50" charset="-127"/>
                  </a:defRPr>
                </a:lvl1pPr>
              </a:lstStyle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2015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개정 도덕과 교육과정에서 자연과의 관계를 다루는 성취기준이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두 개의 성취기준으로 확대됨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두 성취기준은 도덕 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1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교과서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,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도덕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2 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교과서에 각각 배치됨</a:t>
                </a:r>
              </a:p>
              <a:p>
                <a:pPr marL="88900" indent="-88900">
                  <a:spcAft>
                    <a:spcPts val="300"/>
                  </a:spcAft>
                  <a:buClr>
                    <a:srgbClr val="398FDB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[9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도</a:t>
                </a:r>
                <a:r>
                  <a:rPr lang="en-US" altLang="ko-KR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04-02]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에서는</a:t>
                </a:r>
                <a:r>
                  <a:rPr lang="ko-KR" altLang="en-US" sz="1150" dirty="0"/>
                  <a:t> </a:t>
                </a:r>
                <a:r>
                  <a:rPr lang="ko-KR" altLang="en-US" sz="1150" dirty="0">
                    <a:solidFill>
                      <a:srgbClr val="FF9405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rPr>
                  <a:t>자연에 관한 동양과 서양의 주요 입장</a:t>
                </a:r>
                <a:r>
                  <a:rPr lang="ko-KR" altLang="en-US" sz="1150" dirty="0">
                    <a:latin typeface="나눔스퀘어라운드 Bold" panose="020B0600000101010101" pitchFamily="50" charset="-127"/>
                    <a:ea typeface="나눔스퀘어라운드 Bold" panose="020B0600000101010101" pitchFamily="50" charset="-127"/>
                  </a:rPr>
                  <a:t>을 다루고자 함</a:t>
                </a: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4C1ACC9-501E-3A90-BEAB-D4D498A58846}"/>
              </a:ext>
            </a:extLst>
          </p:cNvPr>
          <p:cNvGrpSpPr/>
          <p:nvPr/>
        </p:nvGrpSpPr>
        <p:grpSpPr>
          <a:xfrm>
            <a:off x="290322" y="297020"/>
            <a:ext cx="3240429" cy="655115"/>
            <a:chOff x="290322" y="297020"/>
            <a:chExt cx="3240429" cy="65511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899319-B982-3259-09A6-47C20FDD6FCB}"/>
                </a:ext>
              </a:extLst>
            </p:cNvPr>
            <p:cNvSpPr txBox="1"/>
            <p:nvPr/>
          </p:nvSpPr>
          <p:spPr>
            <a:xfrm>
              <a:off x="1033272" y="491210"/>
              <a:ext cx="862416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4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영역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0E3289-1F01-8F91-E867-76F2AC5079DB}"/>
                </a:ext>
              </a:extLst>
            </p:cNvPr>
            <p:cNvSpPr txBox="1"/>
            <p:nvPr/>
          </p:nvSpPr>
          <p:spPr>
            <a:xfrm>
              <a:off x="1033272" y="297020"/>
              <a:ext cx="249747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Ⅴ.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중학교 도덕과 내용 체계 및 성취기준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6E4728-0083-13AE-E86B-EE2603BD10A3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5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22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그룹 86">
            <a:extLst>
              <a:ext uri="{FF2B5EF4-FFF2-40B4-BE49-F238E27FC236}">
                <a16:creationId xmlns:a16="http://schemas.microsoft.com/office/drawing/2014/main" id="{9DCF38D9-ABB4-93C9-E387-C5436F924230}"/>
              </a:ext>
            </a:extLst>
          </p:cNvPr>
          <p:cNvGrpSpPr/>
          <p:nvPr/>
        </p:nvGrpSpPr>
        <p:grpSpPr>
          <a:xfrm>
            <a:off x="419101" y="1677527"/>
            <a:ext cx="8293099" cy="4038339"/>
            <a:chOff x="419101" y="1329611"/>
            <a:chExt cx="8293099" cy="4038339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668C826D-C7FF-F10D-0F9E-37BEC01C04B5}"/>
                </a:ext>
              </a:extLst>
            </p:cNvPr>
            <p:cNvGrpSpPr/>
            <p:nvPr/>
          </p:nvGrpSpPr>
          <p:grpSpPr>
            <a:xfrm>
              <a:off x="419101" y="2612181"/>
              <a:ext cx="1879599" cy="1473199"/>
              <a:chOff x="419101" y="2960096"/>
              <a:chExt cx="1879599" cy="1473199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16FB8A44-8BB2-7F6B-BABC-75A2F8E5817B}"/>
                  </a:ext>
                </a:extLst>
              </p:cNvPr>
              <p:cNvCxnSpPr>
                <a:cxnSpLocks/>
                <a:stCxn id="36" idx="6"/>
              </p:cNvCxnSpPr>
              <p:nvPr/>
            </p:nvCxnSpPr>
            <p:spPr>
              <a:xfrm>
                <a:off x="1892300" y="3696696"/>
                <a:ext cx="406400" cy="0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EC79393B-9545-2B33-3BB6-6E4D16FB575C}"/>
                  </a:ext>
                </a:extLst>
              </p:cNvPr>
              <p:cNvGrpSpPr/>
              <p:nvPr/>
            </p:nvGrpSpPr>
            <p:grpSpPr>
              <a:xfrm>
                <a:off x="419101" y="2960096"/>
                <a:ext cx="1473199" cy="1473199"/>
                <a:chOff x="419100" y="2466975"/>
                <a:chExt cx="1571625" cy="1571625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0DE31E2F-B8F9-45D1-ED0E-3BD4010922C3}"/>
                    </a:ext>
                  </a:extLst>
                </p:cNvPr>
                <p:cNvSpPr/>
                <p:nvPr/>
              </p:nvSpPr>
              <p:spPr>
                <a:xfrm>
                  <a:off x="419100" y="2466975"/>
                  <a:ext cx="1571625" cy="1571625"/>
                </a:xfrm>
                <a:prstGeom prst="ellipse">
                  <a:avLst/>
                </a:prstGeom>
                <a:gradFill>
                  <a:gsLst>
                    <a:gs pos="100000">
                      <a:srgbClr val="3F8DE2"/>
                    </a:gs>
                    <a:gs pos="32000">
                      <a:srgbClr val="019E95"/>
                    </a:gs>
                  </a:gsLst>
                  <a:lin ang="2700000" scaled="0"/>
                </a:gradFill>
                <a:ln w="38100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381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BEA4299-A17F-810E-FEB4-B80E38F782B6}"/>
                    </a:ext>
                  </a:extLst>
                </p:cNvPr>
                <p:cNvSpPr txBox="1"/>
                <p:nvPr/>
              </p:nvSpPr>
              <p:spPr>
                <a:xfrm>
                  <a:off x="574738" y="3001393"/>
                  <a:ext cx="1260346" cy="6566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20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교수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학습</a:t>
                  </a:r>
                </a:p>
                <a:p>
                  <a:r>
                    <a:rPr lang="ko-KR" altLang="en-US" dirty="0"/>
                    <a:t>방향</a:t>
                  </a:r>
                </a:p>
              </p:txBody>
            </p:sp>
          </p:grp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DF59E999-EDAD-3E21-5349-2399462821C0}"/>
                </a:ext>
              </a:extLst>
            </p:cNvPr>
            <p:cNvGrpSpPr/>
            <p:nvPr/>
          </p:nvGrpSpPr>
          <p:grpSpPr>
            <a:xfrm>
              <a:off x="2298700" y="1329611"/>
              <a:ext cx="6413500" cy="4038339"/>
              <a:chOff x="2298700" y="1329611"/>
              <a:chExt cx="6413500" cy="4038339"/>
            </a:xfrm>
          </p:grpSpPr>
          <p:sp>
            <p:nvSpPr>
              <p:cNvPr id="38" name="사각형: 둥근 모서리 55">
                <a:extLst>
                  <a:ext uri="{FF2B5EF4-FFF2-40B4-BE49-F238E27FC236}">
                    <a16:creationId xmlns:a16="http://schemas.microsoft.com/office/drawing/2014/main" id="{C61F88F5-0A7C-C9A5-02FA-667CF5768D9A}"/>
                  </a:ext>
                </a:extLst>
              </p:cNvPr>
              <p:cNvSpPr/>
              <p:nvPr/>
            </p:nvSpPr>
            <p:spPr>
              <a:xfrm>
                <a:off x="2298700" y="1609200"/>
                <a:ext cx="1473199" cy="3479159"/>
              </a:xfrm>
              <a:custGeom>
                <a:avLst/>
                <a:gdLst>
                  <a:gd name="connsiteX0" fmla="*/ 0 w 1473199"/>
                  <a:gd name="connsiteY0" fmla="*/ 143932 h 4177859"/>
                  <a:gd name="connsiteX1" fmla="*/ 143932 w 1473199"/>
                  <a:gd name="connsiteY1" fmla="*/ 0 h 4177859"/>
                  <a:gd name="connsiteX2" fmla="*/ 1329267 w 1473199"/>
                  <a:gd name="connsiteY2" fmla="*/ 0 h 4177859"/>
                  <a:gd name="connsiteX3" fmla="*/ 1473199 w 1473199"/>
                  <a:gd name="connsiteY3" fmla="*/ 143932 h 4177859"/>
                  <a:gd name="connsiteX4" fmla="*/ 1473199 w 1473199"/>
                  <a:gd name="connsiteY4" fmla="*/ 4033927 h 4177859"/>
                  <a:gd name="connsiteX5" fmla="*/ 1329267 w 1473199"/>
                  <a:gd name="connsiteY5" fmla="*/ 4177859 h 4177859"/>
                  <a:gd name="connsiteX6" fmla="*/ 143932 w 1473199"/>
                  <a:gd name="connsiteY6" fmla="*/ 4177859 h 4177859"/>
                  <a:gd name="connsiteX7" fmla="*/ 0 w 1473199"/>
                  <a:gd name="connsiteY7" fmla="*/ 4033927 h 4177859"/>
                  <a:gd name="connsiteX8" fmla="*/ 0 w 1473199"/>
                  <a:gd name="connsiteY8" fmla="*/ 143932 h 4177859"/>
                  <a:gd name="connsiteX0" fmla="*/ 1473199 w 1564639"/>
                  <a:gd name="connsiteY0" fmla="*/ 143932 h 4177859"/>
                  <a:gd name="connsiteX1" fmla="*/ 1473199 w 1564639"/>
                  <a:gd name="connsiteY1" fmla="*/ 4033927 h 4177859"/>
                  <a:gd name="connsiteX2" fmla="*/ 1329267 w 1564639"/>
                  <a:gd name="connsiteY2" fmla="*/ 4177859 h 4177859"/>
                  <a:gd name="connsiteX3" fmla="*/ 143932 w 1564639"/>
                  <a:gd name="connsiteY3" fmla="*/ 4177859 h 4177859"/>
                  <a:gd name="connsiteX4" fmla="*/ 0 w 1564639"/>
                  <a:gd name="connsiteY4" fmla="*/ 4033927 h 4177859"/>
                  <a:gd name="connsiteX5" fmla="*/ 0 w 1564639"/>
                  <a:gd name="connsiteY5" fmla="*/ 143932 h 4177859"/>
                  <a:gd name="connsiteX6" fmla="*/ 143932 w 1564639"/>
                  <a:gd name="connsiteY6" fmla="*/ 0 h 4177859"/>
                  <a:gd name="connsiteX7" fmla="*/ 1329267 w 1564639"/>
                  <a:gd name="connsiteY7" fmla="*/ 0 h 4177859"/>
                  <a:gd name="connsiteX8" fmla="*/ 1564639 w 1564639"/>
                  <a:gd name="connsiteY8" fmla="*/ 235372 h 4177859"/>
                  <a:gd name="connsiteX0" fmla="*/ 1473199 w 1473199"/>
                  <a:gd name="connsiteY0" fmla="*/ 143932 h 4177859"/>
                  <a:gd name="connsiteX1" fmla="*/ 1473199 w 1473199"/>
                  <a:gd name="connsiteY1" fmla="*/ 4033927 h 4177859"/>
                  <a:gd name="connsiteX2" fmla="*/ 1329267 w 1473199"/>
                  <a:gd name="connsiteY2" fmla="*/ 4177859 h 4177859"/>
                  <a:gd name="connsiteX3" fmla="*/ 143932 w 1473199"/>
                  <a:gd name="connsiteY3" fmla="*/ 4177859 h 4177859"/>
                  <a:gd name="connsiteX4" fmla="*/ 0 w 1473199"/>
                  <a:gd name="connsiteY4" fmla="*/ 4033927 h 4177859"/>
                  <a:gd name="connsiteX5" fmla="*/ 0 w 1473199"/>
                  <a:gd name="connsiteY5" fmla="*/ 143932 h 4177859"/>
                  <a:gd name="connsiteX6" fmla="*/ 143932 w 1473199"/>
                  <a:gd name="connsiteY6" fmla="*/ 0 h 4177859"/>
                  <a:gd name="connsiteX7" fmla="*/ 1329267 w 1473199"/>
                  <a:gd name="connsiteY7" fmla="*/ 0 h 4177859"/>
                  <a:gd name="connsiteX0" fmla="*/ 1473199 w 1473199"/>
                  <a:gd name="connsiteY0" fmla="*/ 4033927 h 4177859"/>
                  <a:gd name="connsiteX1" fmla="*/ 1329267 w 1473199"/>
                  <a:gd name="connsiteY1" fmla="*/ 4177859 h 4177859"/>
                  <a:gd name="connsiteX2" fmla="*/ 143932 w 1473199"/>
                  <a:gd name="connsiteY2" fmla="*/ 4177859 h 4177859"/>
                  <a:gd name="connsiteX3" fmla="*/ 0 w 1473199"/>
                  <a:gd name="connsiteY3" fmla="*/ 4033927 h 4177859"/>
                  <a:gd name="connsiteX4" fmla="*/ 0 w 1473199"/>
                  <a:gd name="connsiteY4" fmla="*/ 143932 h 4177859"/>
                  <a:gd name="connsiteX5" fmla="*/ 143932 w 1473199"/>
                  <a:gd name="connsiteY5" fmla="*/ 0 h 4177859"/>
                  <a:gd name="connsiteX6" fmla="*/ 1329267 w 1473199"/>
                  <a:gd name="connsiteY6" fmla="*/ 0 h 41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3199" h="4177859">
                    <a:moveTo>
                      <a:pt x="1473199" y="4033927"/>
                    </a:moveTo>
                    <a:cubicBezTo>
                      <a:pt x="1473199" y="4113418"/>
                      <a:pt x="1408758" y="4177859"/>
                      <a:pt x="1329267" y="4177859"/>
                    </a:cubicBezTo>
                    <a:lnTo>
                      <a:pt x="143932" y="4177859"/>
                    </a:lnTo>
                    <a:cubicBezTo>
                      <a:pt x="64441" y="4177859"/>
                      <a:pt x="0" y="4113418"/>
                      <a:pt x="0" y="4033927"/>
                    </a:cubicBezTo>
                    <a:lnTo>
                      <a:pt x="0" y="143932"/>
                    </a:lnTo>
                    <a:cubicBezTo>
                      <a:pt x="0" y="64441"/>
                      <a:pt x="64441" y="0"/>
                      <a:pt x="143932" y="0"/>
                    </a:cubicBezTo>
                    <a:lnTo>
                      <a:pt x="1329267" y="0"/>
                    </a:lnTo>
                  </a:path>
                </a:pathLst>
              </a:cu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77998401-90B3-B5A2-C917-907383ADF9AF}"/>
                  </a:ext>
                </a:extLst>
              </p:cNvPr>
              <p:cNvGrpSpPr/>
              <p:nvPr/>
            </p:nvGrpSpPr>
            <p:grpSpPr>
              <a:xfrm>
                <a:off x="2298704" y="1329611"/>
                <a:ext cx="6413496" cy="4038339"/>
                <a:chOff x="2298704" y="1329611"/>
                <a:chExt cx="6413496" cy="4038339"/>
              </a:xfrm>
            </p:grpSpPr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D48E9671-73D0-FF01-53F6-6585A939AA78}"/>
                    </a:ext>
                  </a:extLst>
                </p:cNvPr>
                <p:cNvGrpSpPr/>
                <p:nvPr/>
              </p:nvGrpSpPr>
              <p:grpSpPr>
                <a:xfrm>
                  <a:off x="2590800" y="1329611"/>
                  <a:ext cx="6121400" cy="559179"/>
                  <a:chOff x="2590800" y="1248013"/>
                  <a:chExt cx="6121400" cy="581884"/>
                </a:xfrm>
              </p:grpSpPr>
              <p:sp>
                <p:nvSpPr>
                  <p:cNvPr id="30" name="사각형: 둥근 모서리 29">
                    <a:extLst>
                      <a:ext uri="{FF2B5EF4-FFF2-40B4-BE49-F238E27FC236}">
                        <a16:creationId xmlns:a16="http://schemas.microsoft.com/office/drawing/2014/main" id="{0876F404-F081-2054-EB22-D8B3E7A1378F}"/>
                      </a:ext>
                    </a:extLst>
                  </p:cNvPr>
                  <p:cNvSpPr/>
                  <p:nvPr/>
                </p:nvSpPr>
                <p:spPr>
                  <a:xfrm>
                    <a:off x="2590800" y="1248013"/>
                    <a:ext cx="6121400" cy="581884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D3E6F8"/>
                      </a:gs>
                      <a:gs pos="100000">
                        <a:srgbClr val="C9E9EB"/>
                      </a:gs>
                    </a:gsLst>
                    <a:lin ang="2700000" scaled="0"/>
                  </a:gradFill>
                  <a:ln w="15875">
                    <a:noFill/>
                  </a:ln>
                  <a:effectLst>
                    <a:innerShdw dist="50800" dir="108000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AACA1A57-1496-73E0-68A7-993B0A14FC44}"/>
                      </a:ext>
                    </a:extLst>
                  </p:cNvPr>
                  <p:cNvSpPr txBox="1"/>
                  <p:nvPr/>
                </p:nvSpPr>
                <p:spPr>
                  <a:xfrm>
                    <a:off x="3450577" y="1426859"/>
                    <a:ext cx="4401846" cy="2241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학생의 발달 수준과 학습 환경에 적합하게 교육과정을 재구성</a:t>
                    </a:r>
                  </a:p>
                </p:txBody>
              </p:sp>
            </p:grp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1C4B5170-C4B7-7765-E6AF-6B96C1CD5677}"/>
                    </a:ext>
                  </a:extLst>
                </p:cNvPr>
                <p:cNvGrpSpPr/>
                <p:nvPr/>
              </p:nvGrpSpPr>
              <p:grpSpPr>
                <a:xfrm>
                  <a:off x="2298704" y="2025443"/>
                  <a:ext cx="6413496" cy="559179"/>
                  <a:chOff x="2298704" y="2025443"/>
                  <a:chExt cx="6413496" cy="559179"/>
                </a:xfrm>
              </p:grpSpPr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51B903C2-8837-D089-3718-B9785FC7EDFA}"/>
                      </a:ext>
                    </a:extLst>
                  </p:cNvPr>
                  <p:cNvCxnSpPr>
                    <a:cxnSpLocks/>
                    <a:stCxn id="28" idx="1"/>
                  </p:cNvCxnSpPr>
                  <p:nvPr/>
                </p:nvCxnSpPr>
                <p:spPr>
                  <a:xfrm flipH="1" flipV="1">
                    <a:off x="2298704" y="2305031"/>
                    <a:ext cx="292097" cy="1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2" name="그룹 11">
                    <a:extLst>
                      <a:ext uri="{FF2B5EF4-FFF2-40B4-BE49-F238E27FC236}">
                        <a16:creationId xmlns:a16="http://schemas.microsoft.com/office/drawing/2014/main" id="{C698395A-AD76-F14B-214A-2D12DE731A19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2025443"/>
                    <a:ext cx="6121400" cy="559179"/>
                    <a:chOff x="2590800" y="1972098"/>
                    <a:chExt cx="6121400" cy="581884"/>
                  </a:xfrm>
                </p:grpSpPr>
                <p:sp>
                  <p:nvSpPr>
                    <p:cNvPr id="28" name="사각형: 둥근 모서리 27">
                      <a:extLst>
                        <a:ext uri="{FF2B5EF4-FFF2-40B4-BE49-F238E27FC236}">
                          <a16:creationId xmlns:a16="http://schemas.microsoft.com/office/drawing/2014/main" id="{4343ADB4-F644-FCF7-BEC5-4654CA9CC8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1972098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9958903F-A43F-0A1F-2ED3-B54782CFE2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2876" y="2150942"/>
                      <a:ext cx="4937249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도덕적 탐구와 윤리적 성찰을 일상의 도덕적 실천과 유기적으로 통합</a:t>
                      </a:r>
                    </a:p>
                  </p:txBody>
                </p:sp>
              </p:grp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E0F97C13-2770-78CE-4E2E-CEDF067C974F}"/>
                    </a:ext>
                  </a:extLst>
                </p:cNvPr>
                <p:cNvGrpSpPr/>
                <p:nvPr/>
              </p:nvGrpSpPr>
              <p:grpSpPr>
                <a:xfrm>
                  <a:off x="2298704" y="2721275"/>
                  <a:ext cx="6413496" cy="559179"/>
                  <a:chOff x="2298704" y="2721275"/>
                  <a:chExt cx="6413496" cy="559179"/>
                </a:xfrm>
              </p:grpSpPr>
              <p:cxnSp>
                <p:nvCxnSpPr>
                  <p:cNvPr id="33" name="직선 연결선 32">
                    <a:extLst>
                      <a:ext uri="{FF2B5EF4-FFF2-40B4-BE49-F238E27FC236}">
                        <a16:creationId xmlns:a16="http://schemas.microsoft.com/office/drawing/2014/main" id="{3FE367C6-10F4-ABA3-DD8E-48CF9F1041BC}"/>
                      </a:ext>
                    </a:extLst>
                  </p:cNvPr>
                  <p:cNvCxnSpPr>
                    <a:cxnSpLocks/>
                    <a:stCxn id="26" idx="1"/>
                  </p:cNvCxnSpPr>
                  <p:nvPr/>
                </p:nvCxnSpPr>
                <p:spPr>
                  <a:xfrm flipH="1">
                    <a:off x="2298704" y="3000864"/>
                    <a:ext cx="292097" cy="0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4EF61627-872B-34BE-DC6B-41277ADFECDF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2721275"/>
                    <a:ext cx="6121400" cy="559179"/>
                    <a:chOff x="2590800" y="2696183"/>
                    <a:chExt cx="6121400" cy="581884"/>
                  </a:xfrm>
                </p:grpSpPr>
                <p:sp>
                  <p:nvSpPr>
                    <p:cNvPr id="26" name="사각형: 둥근 모서리 25">
                      <a:extLst>
                        <a:ext uri="{FF2B5EF4-FFF2-40B4-BE49-F238E27FC236}">
                          <a16:creationId xmlns:a16="http://schemas.microsoft.com/office/drawing/2014/main" id="{1C63B2FB-ADFE-DE42-4739-EC2D159875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2696183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1C2F6CAB-C662-8E99-B6A4-C239852316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15550" y="2875026"/>
                      <a:ext cx="5071901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도덕성의 인지적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정의적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행동적 요소를 골고루 갖춘 통합적 접근 지향</a:t>
                      </a:r>
                    </a:p>
                  </p:txBody>
                </p:sp>
              </p:grp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6C7068E5-C488-7F05-61C0-811842EDAE88}"/>
                    </a:ext>
                  </a:extLst>
                </p:cNvPr>
                <p:cNvGrpSpPr/>
                <p:nvPr/>
              </p:nvGrpSpPr>
              <p:grpSpPr>
                <a:xfrm>
                  <a:off x="2298704" y="3417107"/>
                  <a:ext cx="6413496" cy="559179"/>
                  <a:chOff x="2298704" y="3417107"/>
                  <a:chExt cx="6413496" cy="559179"/>
                </a:xfrm>
              </p:grpSpPr>
              <p:cxnSp>
                <p:nvCxnSpPr>
                  <p:cNvPr id="45" name="직선 연결선 44">
                    <a:extLst>
                      <a:ext uri="{FF2B5EF4-FFF2-40B4-BE49-F238E27FC236}">
                        <a16:creationId xmlns:a16="http://schemas.microsoft.com/office/drawing/2014/main" id="{082CD0C9-1429-4943-75D9-F103FF0912B1}"/>
                      </a:ext>
                    </a:extLst>
                  </p:cNvPr>
                  <p:cNvCxnSpPr>
                    <a:cxnSpLocks/>
                    <a:stCxn id="24" idx="1"/>
                  </p:cNvCxnSpPr>
                  <p:nvPr/>
                </p:nvCxnSpPr>
                <p:spPr>
                  <a:xfrm flipH="1" flipV="1">
                    <a:off x="2298704" y="3696696"/>
                    <a:ext cx="292096" cy="1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4" name="그룹 13">
                    <a:extLst>
                      <a:ext uri="{FF2B5EF4-FFF2-40B4-BE49-F238E27FC236}">
                        <a16:creationId xmlns:a16="http://schemas.microsoft.com/office/drawing/2014/main" id="{F59C44D9-BD64-D0EB-61CE-607CF7907033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3417107"/>
                    <a:ext cx="6121400" cy="559179"/>
                    <a:chOff x="2590800" y="3420269"/>
                    <a:chExt cx="6121400" cy="581884"/>
                  </a:xfrm>
                </p:grpSpPr>
                <p:sp>
                  <p:nvSpPr>
                    <p:cNvPr id="24" name="사각형: 둥근 모서리 23">
                      <a:extLst>
                        <a:ext uri="{FF2B5EF4-FFF2-40B4-BE49-F238E27FC236}">
                          <a16:creationId xmlns:a16="http://schemas.microsoft.com/office/drawing/2014/main" id="{88F86FF3-9934-B52D-9379-34D20C5D8C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3420269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932798AD-5F20-439D-503F-DB3A20F445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81972" y="3599110"/>
                      <a:ext cx="3339056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학생의 자율적 역량을 기르는 교수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· 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학습 구성</a:t>
                      </a:r>
                    </a:p>
                  </p:txBody>
                </p:sp>
              </p:grpSp>
            </p:grp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D70FB723-BC71-2B7C-594F-E7E8429C96AF}"/>
                    </a:ext>
                  </a:extLst>
                </p:cNvPr>
                <p:cNvGrpSpPr/>
                <p:nvPr/>
              </p:nvGrpSpPr>
              <p:grpSpPr>
                <a:xfrm>
                  <a:off x="2298704" y="4112939"/>
                  <a:ext cx="6413496" cy="559179"/>
                  <a:chOff x="2298704" y="4112939"/>
                  <a:chExt cx="6413496" cy="559179"/>
                </a:xfrm>
              </p:grpSpPr>
              <p:cxnSp>
                <p:nvCxnSpPr>
                  <p:cNvPr id="34" name="직선 연결선 33">
                    <a:extLst>
                      <a:ext uri="{FF2B5EF4-FFF2-40B4-BE49-F238E27FC236}">
                        <a16:creationId xmlns:a16="http://schemas.microsoft.com/office/drawing/2014/main" id="{02AC8AB1-681A-DE32-468B-E6355F758935}"/>
                      </a:ext>
                    </a:extLst>
                  </p:cNvPr>
                  <p:cNvCxnSpPr>
                    <a:cxnSpLocks/>
                    <a:stCxn id="22" idx="1"/>
                  </p:cNvCxnSpPr>
                  <p:nvPr/>
                </p:nvCxnSpPr>
                <p:spPr>
                  <a:xfrm flipH="1">
                    <a:off x="2298704" y="4392528"/>
                    <a:ext cx="292097" cy="0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5" name="그룹 14">
                    <a:extLst>
                      <a:ext uri="{FF2B5EF4-FFF2-40B4-BE49-F238E27FC236}">
                        <a16:creationId xmlns:a16="http://schemas.microsoft.com/office/drawing/2014/main" id="{185312B5-BB50-35BE-7A24-F24826267C1B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4112939"/>
                    <a:ext cx="6121400" cy="559179"/>
                    <a:chOff x="2590800" y="4144354"/>
                    <a:chExt cx="6121400" cy="581884"/>
                  </a:xfrm>
                </p:grpSpPr>
                <p:sp>
                  <p:nvSpPr>
                    <p:cNvPr id="22" name="사각형: 둥근 모서리 21">
                      <a:extLst>
                        <a:ext uri="{FF2B5EF4-FFF2-40B4-BE49-F238E27FC236}">
                          <a16:creationId xmlns:a16="http://schemas.microsoft.com/office/drawing/2014/main" id="{0DFBADFA-DD23-981A-655F-FCE946984D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4144354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DEA8C85A-987F-BF4F-2732-58D20527AA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32330" y="4323194"/>
                      <a:ext cx="4238340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온오프라인 교육 환경을 구축하여 개별화된 학습 경험 제공</a:t>
                      </a:r>
                    </a:p>
                  </p:txBody>
                </p:sp>
              </p:grp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BF3A7F48-B65B-FE03-92DD-3F12FEFA0695}"/>
                    </a:ext>
                  </a:extLst>
                </p:cNvPr>
                <p:cNvGrpSpPr/>
                <p:nvPr/>
              </p:nvGrpSpPr>
              <p:grpSpPr>
                <a:xfrm>
                  <a:off x="2590800" y="4808771"/>
                  <a:ext cx="6121400" cy="559179"/>
                  <a:chOff x="2590800" y="5592524"/>
                  <a:chExt cx="6121400" cy="581884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826CC389-01E8-37B4-52AE-113C5A97FE34}"/>
                      </a:ext>
                    </a:extLst>
                  </p:cNvPr>
                  <p:cNvSpPr/>
                  <p:nvPr/>
                </p:nvSpPr>
                <p:spPr>
                  <a:xfrm>
                    <a:off x="2590800" y="5592524"/>
                    <a:ext cx="6121400" cy="581884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D3E6F8"/>
                      </a:gs>
                      <a:gs pos="100000">
                        <a:srgbClr val="C9E9EB"/>
                      </a:gs>
                    </a:gsLst>
                    <a:lin ang="2700000" scaled="0"/>
                  </a:gradFill>
                  <a:ln w="15875">
                    <a:noFill/>
                  </a:ln>
                  <a:effectLst>
                    <a:innerShdw dist="50800" dir="108000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10C33A4-6EE3-6BA9-64F6-7F0DFBA10DE9}"/>
                      </a:ext>
                    </a:extLst>
                  </p:cNvPr>
                  <p:cNvSpPr txBox="1"/>
                  <p:nvPr/>
                </p:nvSpPr>
                <p:spPr>
                  <a:xfrm>
                    <a:off x="3429898" y="5771370"/>
                    <a:ext cx="4443204" cy="2241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자기 장학</a:t>
                    </a:r>
                    <a:r>
                      <a:rPr lang="en-US" altLang="ko-KR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동료 장학</a:t>
                    </a:r>
                    <a:r>
                      <a:rPr lang="en-US" altLang="ko-KR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, </a:t>
                    </a:r>
                    <a:r>
                      <a:rPr lang="ko-KR" altLang="en-US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학생의 반응을 반영하여 교수</a:t>
                    </a:r>
                    <a:r>
                      <a:rPr lang="en-US" altLang="ko-KR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 · </a:t>
                    </a:r>
                    <a:r>
                      <a:rPr lang="ko-KR" altLang="en-US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학습 개선</a:t>
                    </a:r>
                  </a:p>
                </p:txBody>
              </p:sp>
            </p:grpSp>
          </p:grp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C5724E-A98C-203A-E9C5-9202858D91A5}"/>
              </a:ext>
            </a:extLst>
          </p:cNvPr>
          <p:cNvGrpSpPr/>
          <p:nvPr/>
        </p:nvGrpSpPr>
        <p:grpSpPr>
          <a:xfrm>
            <a:off x="290322" y="297020"/>
            <a:ext cx="2216110" cy="655115"/>
            <a:chOff x="290322" y="297020"/>
            <a:chExt cx="2216110" cy="6551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258D79-1CDF-F296-4A08-35394922AE43}"/>
                </a:ext>
              </a:extLst>
            </p:cNvPr>
            <p:cNvSpPr txBox="1"/>
            <p:nvPr/>
          </p:nvSpPr>
          <p:spPr>
            <a:xfrm>
              <a:off x="1033272" y="491210"/>
              <a:ext cx="147316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교수 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·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학습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276F03-3AE3-CA83-9A45-5051C8137AD9}"/>
                </a:ext>
              </a:extLst>
            </p:cNvPr>
            <p:cNvSpPr txBox="1"/>
            <p:nvPr/>
          </p:nvSpPr>
          <p:spPr>
            <a:xfrm>
              <a:off x="1033272" y="297020"/>
              <a:ext cx="145232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 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Ⅵ.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교수 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·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학습 및 평가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02FF61-8566-F77B-F63A-7A172B2DB911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49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AA7DC8D9-1032-8F72-0CDC-6498AB455CEF}"/>
              </a:ext>
            </a:extLst>
          </p:cNvPr>
          <p:cNvGrpSpPr/>
          <p:nvPr/>
        </p:nvGrpSpPr>
        <p:grpSpPr>
          <a:xfrm>
            <a:off x="419101" y="1329611"/>
            <a:ext cx="8293099" cy="4734171"/>
            <a:chOff x="419101" y="1329611"/>
            <a:chExt cx="8293099" cy="4734171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F3ED70D1-090E-0A61-F046-7A64E7BF8145}"/>
                </a:ext>
              </a:extLst>
            </p:cNvPr>
            <p:cNvGrpSpPr/>
            <p:nvPr/>
          </p:nvGrpSpPr>
          <p:grpSpPr>
            <a:xfrm>
              <a:off x="1892300" y="1609200"/>
              <a:ext cx="1879599" cy="4177859"/>
              <a:chOff x="1892300" y="1623714"/>
              <a:chExt cx="1879599" cy="4177859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5B00C308-4CDB-B1B7-C525-4CE73B64B771}"/>
                  </a:ext>
                </a:extLst>
              </p:cNvPr>
              <p:cNvSpPr/>
              <p:nvPr/>
            </p:nvSpPr>
            <p:spPr>
              <a:xfrm>
                <a:off x="2298700" y="1623714"/>
                <a:ext cx="1473199" cy="4177859"/>
              </a:xfrm>
              <a:custGeom>
                <a:avLst/>
                <a:gdLst>
                  <a:gd name="connsiteX0" fmla="*/ 0 w 1473199"/>
                  <a:gd name="connsiteY0" fmla="*/ 143932 h 4177859"/>
                  <a:gd name="connsiteX1" fmla="*/ 143932 w 1473199"/>
                  <a:gd name="connsiteY1" fmla="*/ 0 h 4177859"/>
                  <a:gd name="connsiteX2" fmla="*/ 1329267 w 1473199"/>
                  <a:gd name="connsiteY2" fmla="*/ 0 h 4177859"/>
                  <a:gd name="connsiteX3" fmla="*/ 1473199 w 1473199"/>
                  <a:gd name="connsiteY3" fmla="*/ 143932 h 4177859"/>
                  <a:gd name="connsiteX4" fmla="*/ 1473199 w 1473199"/>
                  <a:gd name="connsiteY4" fmla="*/ 4033927 h 4177859"/>
                  <a:gd name="connsiteX5" fmla="*/ 1329267 w 1473199"/>
                  <a:gd name="connsiteY5" fmla="*/ 4177859 h 4177859"/>
                  <a:gd name="connsiteX6" fmla="*/ 143932 w 1473199"/>
                  <a:gd name="connsiteY6" fmla="*/ 4177859 h 4177859"/>
                  <a:gd name="connsiteX7" fmla="*/ 0 w 1473199"/>
                  <a:gd name="connsiteY7" fmla="*/ 4033927 h 4177859"/>
                  <a:gd name="connsiteX8" fmla="*/ 0 w 1473199"/>
                  <a:gd name="connsiteY8" fmla="*/ 143932 h 4177859"/>
                  <a:gd name="connsiteX0" fmla="*/ 1473199 w 1564639"/>
                  <a:gd name="connsiteY0" fmla="*/ 143932 h 4177859"/>
                  <a:gd name="connsiteX1" fmla="*/ 1473199 w 1564639"/>
                  <a:gd name="connsiteY1" fmla="*/ 4033927 h 4177859"/>
                  <a:gd name="connsiteX2" fmla="*/ 1329267 w 1564639"/>
                  <a:gd name="connsiteY2" fmla="*/ 4177859 h 4177859"/>
                  <a:gd name="connsiteX3" fmla="*/ 143932 w 1564639"/>
                  <a:gd name="connsiteY3" fmla="*/ 4177859 h 4177859"/>
                  <a:gd name="connsiteX4" fmla="*/ 0 w 1564639"/>
                  <a:gd name="connsiteY4" fmla="*/ 4033927 h 4177859"/>
                  <a:gd name="connsiteX5" fmla="*/ 0 w 1564639"/>
                  <a:gd name="connsiteY5" fmla="*/ 143932 h 4177859"/>
                  <a:gd name="connsiteX6" fmla="*/ 143932 w 1564639"/>
                  <a:gd name="connsiteY6" fmla="*/ 0 h 4177859"/>
                  <a:gd name="connsiteX7" fmla="*/ 1329267 w 1564639"/>
                  <a:gd name="connsiteY7" fmla="*/ 0 h 4177859"/>
                  <a:gd name="connsiteX8" fmla="*/ 1564639 w 1564639"/>
                  <a:gd name="connsiteY8" fmla="*/ 235372 h 4177859"/>
                  <a:gd name="connsiteX0" fmla="*/ 1473199 w 1473199"/>
                  <a:gd name="connsiteY0" fmla="*/ 143932 h 4177859"/>
                  <a:gd name="connsiteX1" fmla="*/ 1473199 w 1473199"/>
                  <a:gd name="connsiteY1" fmla="*/ 4033927 h 4177859"/>
                  <a:gd name="connsiteX2" fmla="*/ 1329267 w 1473199"/>
                  <a:gd name="connsiteY2" fmla="*/ 4177859 h 4177859"/>
                  <a:gd name="connsiteX3" fmla="*/ 143932 w 1473199"/>
                  <a:gd name="connsiteY3" fmla="*/ 4177859 h 4177859"/>
                  <a:gd name="connsiteX4" fmla="*/ 0 w 1473199"/>
                  <a:gd name="connsiteY4" fmla="*/ 4033927 h 4177859"/>
                  <a:gd name="connsiteX5" fmla="*/ 0 w 1473199"/>
                  <a:gd name="connsiteY5" fmla="*/ 143932 h 4177859"/>
                  <a:gd name="connsiteX6" fmla="*/ 143932 w 1473199"/>
                  <a:gd name="connsiteY6" fmla="*/ 0 h 4177859"/>
                  <a:gd name="connsiteX7" fmla="*/ 1329267 w 1473199"/>
                  <a:gd name="connsiteY7" fmla="*/ 0 h 4177859"/>
                  <a:gd name="connsiteX0" fmla="*/ 1473199 w 1473199"/>
                  <a:gd name="connsiteY0" fmla="*/ 4033927 h 4177859"/>
                  <a:gd name="connsiteX1" fmla="*/ 1329267 w 1473199"/>
                  <a:gd name="connsiteY1" fmla="*/ 4177859 h 4177859"/>
                  <a:gd name="connsiteX2" fmla="*/ 143932 w 1473199"/>
                  <a:gd name="connsiteY2" fmla="*/ 4177859 h 4177859"/>
                  <a:gd name="connsiteX3" fmla="*/ 0 w 1473199"/>
                  <a:gd name="connsiteY3" fmla="*/ 4033927 h 4177859"/>
                  <a:gd name="connsiteX4" fmla="*/ 0 w 1473199"/>
                  <a:gd name="connsiteY4" fmla="*/ 143932 h 4177859"/>
                  <a:gd name="connsiteX5" fmla="*/ 143932 w 1473199"/>
                  <a:gd name="connsiteY5" fmla="*/ 0 h 4177859"/>
                  <a:gd name="connsiteX6" fmla="*/ 1329267 w 1473199"/>
                  <a:gd name="connsiteY6" fmla="*/ 0 h 41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3199" h="4177859">
                    <a:moveTo>
                      <a:pt x="1473199" y="4033927"/>
                    </a:moveTo>
                    <a:cubicBezTo>
                      <a:pt x="1473199" y="4113418"/>
                      <a:pt x="1408758" y="4177859"/>
                      <a:pt x="1329267" y="4177859"/>
                    </a:cubicBezTo>
                    <a:lnTo>
                      <a:pt x="143932" y="4177859"/>
                    </a:lnTo>
                    <a:cubicBezTo>
                      <a:pt x="64441" y="4177859"/>
                      <a:pt x="0" y="4113418"/>
                      <a:pt x="0" y="4033927"/>
                    </a:cubicBezTo>
                    <a:lnTo>
                      <a:pt x="0" y="143932"/>
                    </a:lnTo>
                    <a:cubicBezTo>
                      <a:pt x="0" y="64441"/>
                      <a:pt x="64441" y="0"/>
                      <a:pt x="143932" y="0"/>
                    </a:cubicBezTo>
                    <a:lnTo>
                      <a:pt x="1329267" y="0"/>
                    </a:lnTo>
                  </a:path>
                </a:pathLst>
              </a:cu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1454364B-93F5-7AD6-F6B4-1BA4B4F74542}"/>
                  </a:ext>
                </a:extLst>
              </p:cNvPr>
              <p:cNvCxnSpPr>
                <a:stCxn id="6" idx="6"/>
                <a:endCxn id="12" idx="1"/>
              </p:cNvCxnSpPr>
              <p:nvPr/>
            </p:nvCxnSpPr>
            <p:spPr>
              <a:xfrm>
                <a:off x="1892300" y="3711210"/>
                <a:ext cx="698500" cy="1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0E5406C-874F-8E67-71B8-0CAC0326D562}"/>
                </a:ext>
              </a:extLst>
            </p:cNvPr>
            <p:cNvGrpSpPr/>
            <p:nvPr/>
          </p:nvGrpSpPr>
          <p:grpSpPr>
            <a:xfrm>
              <a:off x="419101" y="2960096"/>
              <a:ext cx="1473199" cy="1473199"/>
              <a:chOff x="419100" y="2466975"/>
              <a:chExt cx="1571625" cy="1571625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B2C45E7D-1287-A5D5-3C4F-9EEF62F97985}"/>
                  </a:ext>
                </a:extLst>
              </p:cNvPr>
              <p:cNvSpPr/>
              <p:nvPr/>
            </p:nvSpPr>
            <p:spPr>
              <a:xfrm>
                <a:off x="419100" y="2466975"/>
                <a:ext cx="1571625" cy="1571625"/>
              </a:xfrm>
              <a:prstGeom prst="ellipse">
                <a:avLst/>
              </a:prstGeom>
              <a:gradFill>
                <a:gsLst>
                  <a:gs pos="100000">
                    <a:srgbClr val="3F8DE2"/>
                  </a:gs>
                  <a:gs pos="32000">
                    <a:srgbClr val="019E95"/>
                  </a:gs>
                </a:gsLst>
                <a:lin ang="2700000" scaled="0"/>
              </a:gra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dist="38100" algn="t" rotWithShape="0">
                  <a:prstClr val="black">
                    <a:alpha val="2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6A79D0-3335-8C32-F3A9-8247E8746B2C}"/>
                  </a:ext>
                </a:extLst>
              </p:cNvPr>
              <p:cNvSpPr txBox="1"/>
              <p:nvPr/>
            </p:nvSpPr>
            <p:spPr>
              <a:xfrm>
                <a:off x="574737" y="3001393"/>
                <a:ext cx="1260346" cy="65667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교수</a:t>
                </a:r>
                <a:r>
                  <a:rPr lang="en-US" altLang="ko-KR" dirty="0"/>
                  <a:t> · </a:t>
                </a:r>
                <a:r>
                  <a:rPr lang="ko-KR" altLang="en-US" dirty="0"/>
                  <a:t>학습</a:t>
                </a:r>
              </a:p>
              <a:p>
                <a:r>
                  <a:rPr lang="ko-KR" altLang="en-US" dirty="0"/>
                  <a:t>방법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72908DA9-829B-028A-9351-A48060D5BA00}"/>
                </a:ext>
              </a:extLst>
            </p:cNvPr>
            <p:cNvGrpSpPr/>
            <p:nvPr/>
          </p:nvGrpSpPr>
          <p:grpSpPr>
            <a:xfrm>
              <a:off x="2298704" y="1329611"/>
              <a:ext cx="6413496" cy="4734171"/>
              <a:chOff x="2298704" y="1248013"/>
              <a:chExt cx="6413496" cy="4926395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9FE48245-E954-AACF-A8E4-E241A9CB2381}"/>
                  </a:ext>
                </a:extLst>
              </p:cNvPr>
              <p:cNvGrpSpPr/>
              <p:nvPr/>
            </p:nvGrpSpPr>
            <p:grpSpPr>
              <a:xfrm>
                <a:off x="2298704" y="2263039"/>
                <a:ext cx="292097" cy="2896342"/>
                <a:chOff x="2200275" y="2263039"/>
                <a:chExt cx="256225" cy="2896342"/>
              </a:xfrm>
            </p:grpSpPr>
            <p:cxnSp>
              <p:nvCxnSpPr>
                <p:cNvPr id="24" name="직선 연결선 23">
                  <a:extLst>
                    <a:ext uri="{FF2B5EF4-FFF2-40B4-BE49-F238E27FC236}">
                      <a16:creationId xmlns:a16="http://schemas.microsoft.com/office/drawing/2014/main" id="{49A5A8D3-8B9E-D433-FCA8-E0CD8EA0C9AF}"/>
                    </a:ext>
                  </a:extLst>
                </p:cNvPr>
                <p:cNvCxnSpPr>
                  <a:cxnSpLocks/>
                  <a:stCxn id="10" idx="1"/>
                </p:cNvCxnSpPr>
                <p:nvPr/>
              </p:nvCxnSpPr>
              <p:spPr>
                <a:xfrm flipH="1" flipV="1">
                  <a:off x="2200275" y="2263039"/>
                  <a:ext cx="256225" cy="1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직선 연결선 24">
                  <a:extLst>
                    <a:ext uri="{FF2B5EF4-FFF2-40B4-BE49-F238E27FC236}">
                      <a16:creationId xmlns:a16="http://schemas.microsoft.com/office/drawing/2014/main" id="{EBCE0C6B-6DBC-F7A5-D5E3-61AB96AA6FA0}"/>
                    </a:ext>
                  </a:extLst>
                </p:cNvPr>
                <p:cNvCxnSpPr>
                  <a:cxnSpLocks/>
                  <a:stCxn id="11" idx="1"/>
                </p:cNvCxnSpPr>
                <p:nvPr/>
              </p:nvCxnSpPr>
              <p:spPr>
                <a:xfrm flipH="1">
                  <a:off x="2200275" y="2987125"/>
                  <a:ext cx="256225" cy="0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28277859-42A8-997B-10AF-5D63D3231D3A}"/>
                    </a:ext>
                  </a:extLst>
                </p:cNvPr>
                <p:cNvCxnSpPr>
                  <a:cxnSpLocks/>
                  <a:stCxn id="13" idx="1"/>
                </p:cNvCxnSpPr>
                <p:nvPr/>
              </p:nvCxnSpPr>
              <p:spPr>
                <a:xfrm flipH="1">
                  <a:off x="2200275" y="4435296"/>
                  <a:ext cx="256225" cy="0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>
                  <a:extLst>
                    <a:ext uri="{FF2B5EF4-FFF2-40B4-BE49-F238E27FC236}">
                      <a16:creationId xmlns:a16="http://schemas.microsoft.com/office/drawing/2014/main" id="{5A63B194-BEAA-6E19-92BA-1F7C613CA6A8}"/>
                    </a:ext>
                  </a:extLst>
                </p:cNvPr>
                <p:cNvCxnSpPr>
                  <a:cxnSpLocks/>
                  <a:stCxn id="14" idx="1"/>
                </p:cNvCxnSpPr>
                <p:nvPr/>
              </p:nvCxnSpPr>
              <p:spPr>
                <a:xfrm flipH="1" flipV="1">
                  <a:off x="2200275" y="5159380"/>
                  <a:ext cx="256225" cy="1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AB31A50B-751B-EF70-C7FA-771F640BF12C}"/>
                  </a:ext>
                </a:extLst>
              </p:cNvPr>
              <p:cNvGrpSpPr/>
              <p:nvPr/>
            </p:nvGrpSpPr>
            <p:grpSpPr>
              <a:xfrm>
                <a:off x="2590800" y="1248013"/>
                <a:ext cx="6121400" cy="581884"/>
                <a:chOff x="2590800" y="1248013"/>
                <a:chExt cx="6121400" cy="581884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068A870C-A12B-2917-BF3F-7EB5411127B8}"/>
                    </a:ext>
                  </a:extLst>
                </p:cNvPr>
                <p:cNvSpPr/>
                <p:nvPr/>
              </p:nvSpPr>
              <p:spPr>
                <a:xfrm>
                  <a:off x="2590800" y="1248013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D4D2E5A-128E-E5E7-A7C8-D49D866DD266}"/>
                    </a:ext>
                  </a:extLst>
                </p:cNvPr>
                <p:cNvSpPr txBox="1"/>
                <p:nvPr/>
              </p:nvSpPr>
              <p:spPr>
                <a:xfrm>
                  <a:off x="2899144" y="1426859"/>
                  <a:ext cx="5504712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지식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이해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과정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기능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가치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태도의 범주에 적합한 교수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방법 활용</a:t>
                  </a: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A24BE118-378D-2500-4C12-2D76077F0E1B}"/>
                  </a:ext>
                </a:extLst>
              </p:cNvPr>
              <p:cNvGrpSpPr/>
              <p:nvPr/>
            </p:nvGrpSpPr>
            <p:grpSpPr>
              <a:xfrm>
                <a:off x="2590800" y="1972098"/>
                <a:ext cx="6121400" cy="581884"/>
                <a:chOff x="2590800" y="1972098"/>
                <a:chExt cx="6121400" cy="581884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B4145B5A-CA66-D2E1-9673-6443049F0F54}"/>
                    </a:ext>
                  </a:extLst>
                </p:cNvPr>
                <p:cNvSpPr/>
                <p:nvPr/>
              </p:nvSpPr>
              <p:spPr>
                <a:xfrm>
                  <a:off x="2590800" y="1972098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C31AD4D-8078-123F-529E-E667C9484C8E}"/>
                    </a:ext>
                  </a:extLst>
                </p:cNvPr>
                <p:cNvSpPr txBox="1"/>
                <p:nvPr/>
              </p:nvSpPr>
              <p:spPr>
                <a:xfrm>
                  <a:off x="2962463" y="2150942"/>
                  <a:ext cx="5378075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내용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학생의 발달 수준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삶의 맥락 등을 고려한 교수 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방법 활용</a:t>
                  </a: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48D752C6-BA0A-31BD-9894-A2DB83F1908E}"/>
                  </a:ext>
                </a:extLst>
              </p:cNvPr>
              <p:cNvGrpSpPr/>
              <p:nvPr/>
            </p:nvGrpSpPr>
            <p:grpSpPr>
              <a:xfrm>
                <a:off x="2590800" y="2696183"/>
                <a:ext cx="6121400" cy="581884"/>
                <a:chOff x="2590800" y="2696183"/>
                <a:chExt cx="6121400" cy="581884"/>
              </a:xfrm>
            </p:grpSpPr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B53D1393-FDAC-E524-C656-DC918F04EA98}"/>
                    </a:ext>
                  </a:extLst>
                </p:cNvPr>
                <p:cNvSpPr/>
                <p:nvPr/>
              </p:nvSpPr>
              <p:spPr>
                <a:xfrm>
                  <a:off x="2590800" y="2696183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2546F2E-2912-31A6-B856-BB26F329451B}"/>
                    </a:ext>
                  </a:extLst>
                </p:cNvPr>
                <p:cNvSpPr txBox="1"/>
                <p:nvPr/>
              </p:nvSpPr>
              <p:spPr>
                <a:xfrm>
                  <a:off x="2870290" y="2875026"/>
                  <a:ext cx="5562420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서로의 생각과 감정을 이해하고 공감하기 위한 역할교환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관점 채택 등을 활용</a:t>
                  </a: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756D3100-4A55-B084-FB92-A4E14B0AD7F1}"/>
                  </a:ext>
                </a:extLst>
              </p:cNvPr>
              <p:cNvGrpSpPr/>
              <p:nvPr/>
            </p:nvGrpSpPr>
            <p:grpSpPr>
              <a:xfrm>
                <a:off x="2590800" y="3420269"/>
                <a:ext cx="6121400" cy="581884"/>
                <a:chOff x="2590800" y="3420269"/>
                <a:chExt cx="6121400" cy="581884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E5D362B6-7076-F963-A8BE-2EFC7C56679A}"/>
                    </a:ext>
                  </a:extLst>
                </p:cNvPr>
                <p:cNvSpPr/>
                <p:nvPr/>
              </p:nvSpPr>
              <p:spPr>
                <a:xfrm>
                  <a:off x="2590800" y="3420269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962651B-72DC-AA74-EB7C-1E6B52BAA8F6}"/>
                    </a:ext>
                  </a:extLst>
                </p:cNvPr>
                <p:cNvSpPr txBox="1"/>
                <p:nvPr/>
              </p:nvSpPr>
              <p:spPr>
                <a:xfrm>
                  <a:off x="2780522" y="3599110"/>
                  <a:ext cx="5741956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실생활과 관련된 도덕 이야기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문학 및 예술 작품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영화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딜레마 등을 활용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113A72FD-FA6A-E37D-ED81-E4CDD1047AE3}"/>
                  </a:ext>
                </a:extLst>
              </p:cNvPr>
              <p:cNvGrpSpPr/>
              <p:nvPr/>
            </p:nvGrpSpPr>
            <p:grpSpPr>
              <a:xfrm>
                <a:off x="2590800" y="4144354"/>
                <a:ext cx="6121400" cy="581884"/>
                <a:chOff x="2590800" y="4144354"/>
                <a:chExt cx="6121400" cy="581884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DBBFA3AA-50F2-A145-E290-4E2BDB5E37E5}"/>
                    </a:ext>
                  </a:extLst>
                </p:cNvPr>
                <p:cNvSpPr/>
                <p:nvPr/>
              </p:nvSpPr>
              <p:spPr>
                <a:xfrm>
                  <a:off x="2590800" y="4144354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F60FF2DD-15B8-852F-622B-F91E48EA7383}"/>
                    </a:ext>
                  </a:extLst>
                </p:cNvPr>
                <p:cNvSpPr txBox="1"/>
                <p:nvPr/>
              </p:nvSpPr>
              <p:spPr>
                <a:xfrm>
                  <a:off x="2784529" y="4323194"/>
                  <a:ext cx="5733942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문제 상황에서 도덕적 정서 능력을 신장할 수 있는 교수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방법 활용</a:t>
                  </a: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D1DAD11B-EA77-0294-CEE4-6811AB1A477D}"/>
                  </a:ext>
                </a:extLst>
              </p:cNvPr>
              <p:cNvGrpSpPr/>
              <p:nvPr/>
            </p:nvGrpSpPr>
            <p:grpSpPr>
              <a:xfrm>
                <a:off x="2590800" y="4868439"/>
                <a:ext cx="6121400" cy="581884"/>
                <a:chOff x="2590800" y="4868439"/>
                <a:chExt cx="6121400" cy="581884"/>
              </a:xfrm>
            </p:grpSpPr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184897EB-837A-2D1E-B291-81798E03B5A2}"/>
                    </a:ext>
                  </a:extLst>
                </p:cNvPr>
                <p:cNvSpPr/>
                <p:nvPr/>
              </p:nvSpPr>
              <p:spPr>
                <a:xfrm>
                  <a:off x="2590800" y="4868439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1A5EE2D-69CC-8F5C-ECDD-1526DE103073}"/>
                    </a:ext>
                  </a:extLst>
                </p:cNvPr>
                <p:cNvSpPr txBox="1"/>
                <p:nvPr/>
              </p:nvSpPr>
              <p:spPr>
                <a:xfrm>
                  <a:off x="2992920" y="5047278"/>
                  <a:ext cx="5317161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자신의 도덕적 이야기를 구성하고 공유할 수 있는 교수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 · 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 과정을 구성</a:t>
                  </a:r>
                </a:p>
              </p:txBody>
            </p:sp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B8B468FE-FBAA-8D0F-DAC6-4E17DADE2989}"/>
                  </a:ext>
                </a:extLst>
              </p:cNvPr>
              <p:cNvGrpSpPr/>
              <p:nvPr/>
            </p:nvGrpSpPr>
            <p:grpSpPr>
              <a:xfrm>
                <a:off x="2590800" y="5592524"/>
                <a:ext cx="6121400" cy="581884"/>
                <a:chOff x="2590800" y="5592524"/>
                <a:chExt cx="6121400" cy="581884"/>
              </a:xfrm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AB6C2EB5-BA2E-5698-FD59-5B7E856F5BDF}"/>
                    </a:ext>
                  </a:extLst>
                </p:cNvPr>
                <p:cNvSpPr/>
                <p:nvPr/>
              </p:nvSpPr>
              <p:spPr>
                <a:xfrm>
                  <a:off x="2590800" y="5592524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86CE578-0666-0187-6F5A-F214FA9315E3}"/>
                    </a:ext>
                  </a:extLst>
                </p:cNvPr>
                <p:cNvSpPr txBox="1"/>
                <p:nvPr/>
              </p:nvSpPr>
              <p:spPr>
                <a:xfrm>
                  <a:off x="2748943" y="5771370"/>
                  <a:ext cx="5805115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/>
                    <a:t> 초등학교의 경우 </a:t>
                  </a:r>
                  <a:r>
                    <a:rPr lang="en-US" altLang="ko-KR" dirty="0"/>
                    <a:t>3-4</a:t>
                  </a:r>
                  <a:r>
                    <a:rPr lang="ko-KR" altLang="en-US" dirty="0"/>
                    <a:t>학년군</a:t>
                  </a:r>
                  <a:r>
                    <a:rPr lang="en-US" altLang="ko-KR" dirty="0"/>
                    <a:t>, 5-6</a:t>
                  </a:r>
                  <a:r>
                    <a:rPr lang="ko-KR" altLang="en-US" dirty="0"/>
                    <a:t>학년군의 발달 수준에 맞는 교수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학습 방법 활용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7621AC7-ACD2-B9B6-5779-C4E0A718251F}"/>
              </a:ext>
            </a:extLst>
          </p:cNvPr>
          <p:cNvGrpSpPr/>
          <p:nvPr/>
        </p:nvGrpSpPr>
        <p:grpSpPr>
          <a:xfrm>
            <a:off x="290322" y="297020"/>
            <a:ext cx="2216110" cy="655115"/>
            <a:chOff x="290322" y="297020"/>
            <a:chExt cx="2216110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3F8ED87-7221-BBFC-ADC3-88C80A9F3C37}"/>
                </a:ext>
              </a:extLst>
            </p:cNvPr>
            <p:cNvSpPr txBox="1"/>
            <p:nvPr/>
          </p:nvSpPr>
          <p:spPr>
            <a:xfrm>
              <a:off x="1033272" y="491210"/>
              <a:ext cx="147316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교수 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· </a:t>
              </a:r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학습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973B6AE-D59D-23F0-78FD-9883101CF95E}"/>
                </a:ext>
              </a:extLst>
            </p:cNvPr>
            <p:cNvSpPr txBox="1"/>
            <p:nvPr/>
          </p:nvSpPr>
          <p:spPr>
            <a:xfrm>
              <a:off x="1033272" y="297020"/>
              <a:ext cx="145232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 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Ⅵ.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교수 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·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학습 및 평가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9A02DA-83A7-A745-288E-BD2FB40C4EEB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1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039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AA7DC8D9-1032-8F72-0CDC-6498AB455CEF}"/>
              </a:ext>
            </a:extLst>
          </p:cNvPr>
          <p:cNvGrpSpPr/>
          <p:nvPr/>
        </p:nvGrpSpPr>
        <p:grpSpPr>
          <a:xfrm>
            <a:off x="419101" y="1329611"/>
            <a:ext cx="8293099" cy="4734171"/>
            <a:chOff x="419101" y="1329611"/>
            <a:chExt cx="8293099" cy="4734171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F3ED70D1-090E-0A61-F046-7A64E7BF8145}"/>
                </a:ext>
              </a:extLst>
            </p:cNvPr>
            <p:cNvGrpSpPr/>
            <p:nvPr/>
          </p:nvGrpSpPr>
          <p:grpSpPr>
            <a:xfrm>
              <a:off x="1892300" y="1609200"/>
              <a:ext cx="1879599" cy="4177859"/>
              <a:chOff x="1892300" y="1623714"/>
              <a:chExt cx="1879599" cy="4177859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5B00C308-4CDB-B1B7-C525-4CE73B64B771}"/>
                  </a:ext>
                </a:extLst>
              </p:cNvPr>
              <p:cNvSpPr/>
              <p:nvPr/>
            </p:nvSpPr>
            <p:spPr>
              <a:xfrm>
                <a:off x="2298700" y="1623714"/>
                <a:ext cx="1473199" cy="4177859"/>
              </a:xfrm>
              <a:custGeom>
                <a:avLst/>
                <a:gdLst>
                  <a:gd name="connsiteX0" fmla="*/ 0 w 1473199"/>
                  <a:gd name="connsiteY0" fmla="*/ 143932 h 4177859"/>
                  <a:gd name="connsiteX1" fmla="*/ 143932 w 1473199"/>
                  <a:gd name="connsiteY1" fmla="*/ 0 h 4177859"/>
                  <a:gd name="connsiteX2" fmla="*/ 1329267 w 1473199"/>
                  <a:gd name="connsiteY2" fmla="*/ 0 h 4177859"/>
                  <a:gd name="connsiteX3" fmla="*/ 1473199 w 1473199"/>
                  <a:gd name="connsiteY3" fmla="*/ 143932 h 4177859"/>
                  <a:gd name="connsiteX4" fmla="*/ 1473199 w 1473199"/>
                  <a:gd name="connsiteY4" fmla="*/ 4033927 h 4177859"/>
                  <a:gd name="connsiteX5" fmla="*/ 1329267 w 1473199"/>
                  <a:gd name="connsiteY5" fmla="*/ 4177859 h 4177859"/>
                  <a:gd name="connsiteX6" fmla="*/ 143932 w 1473199"/>
                  <a:gd name="connsiteY6" fmla="*/ 4177859 h 4177859"/>
                  <a:gd name="connsiteX7" fmla="*/ 0 w 1473199"/>
                  <a:gd name="connsiteY7" fmla="*/ 4033927 h 4177859"/>
                  <a:gd name="connsiteX8" fmla="*/ 0 w 1473199"/>
                  <a:gd name="connsiteY8" fmla="*/ 143932 h 4177859"/>
                  <a:gd name="connsiteX0" fmla="*/ 1473199 w 1564639"/>
                  <a:gd name="connsiteY0" fmla="*/ 143932 h 4177859"/>
                  <a:gd name="connsiteX1" fmla="*/ 1473199 w 1564639"/>
                  <a:gd name="connsiteY1" fmla="*/ 4033927 h 4177859"/>
                  <a:gd name="connsiteX2" fmla="*/ 1329267 w 1564639"/>
                  <a:gd name="connsiteY2" fmla="*/ 4177859 h 4177859"/>
                  <a:gd name="connsiteX3" fmla="*/ 143932 w 1564639"/>
                  <a:gd name="connsiteY3" fmla="*/ 4177859 h 4177859"/>
                  <a:gd name="connsiteX4" fmla="*/ 0 w 1564639"/>
                  <a:gd name="connsiteY4" fmla="*/ 4033927 h 4177859"/>
                  <a:gd name="connsiteX5" fmla="*/ 0 w 1564639"/>
                  <a:gd name="connsiteY5" fmla="*/ 143932 h 4177859"/>
                  <a:gd name="connsiteX6" fmla="*/ 143932 w 1564639"/>
                  <a:gd name="connsiteY6" fmla="*/ 0 h 4177859"/>
                  <a:gd name="connsiteX7" fmla="*/ 1329267 w 1564639"/>
                  <a:gd name="connsiteY7" fmla="*/ 0 h 4177859"/>
                  <a:gd name="connsiteX8" fmla="*/ 1564639 w 1564639"/>
                  <a:gd name="connsiteY8" fmla="*/ 235372 h 4177859"/>
                  <a:gd name="connsiteX0" fmla="*/ 1473199 w 1473199"/>
                  <a:gd name="connsiteY0" fmla="*/ 143932 h 4177859"/>
                  <a:gd name="connsiteX1" fmla="*/ 1473199 w 1473199"/>
                  <a:gd name="connsiteY1" fmla="*/ 4033927 h 4177859"/>
                  <a:gd name="connsiteX2" fmla="*/ 1329267 w 1473199"/>
                  <a:gd name="connsiteY2" fmla="*/ 4177859 h 4177859"/>
                  <a:gd name="connsiteX3" fmla="*/ 143932 w 1473199"/>
                  <a:gd name="connsiteY3" fmla="*/ 4177859 h 4177859"/>
                  <a:gd name="connsiteX4" fmla="*/ 0 w 1473199"/>
                  <a:gd name="connsiteY4" fmla="*/ 4033927 h 4177859"/>
                  <a:gd name="connsiteX5" fmla="*/ 0 w 1473199"/>
                  <a:gd name="connsiteY5" fmla="*/ 143932 h 4177859"/>
                  <a:gd name="connsiteX6" fmla="*/ 143932 w 1473199"/>
                  <a:gd name="connsiteY6" fmla="*/ 0 h 4177859"/>
                  <a:gd name="connsiteX7" fmla="*/ 1329267 w 1473199"/>
                  <a:gd name="connsiteY7" fmla="*/ 0 h 4177859"/>
                  <a:gd name="connsiteX0" fmla="*/ 1473199 w 1473199"/>
                  <a:gd name="connsiteY0" fmla="*/ 4033927 h 4177859"/>
                  <a:gd name="connsiteX1" fmla="*/ 1329267 w 1473199"/>
                  <a:gd name="connsiteY1" fmla="*/ 4177859 h 4177859"/>
                  <a:gd name="connsiteX2" fmla="*/ 143932 w 1473199"/>
                  <a:gd name="connsiteY2" fmla="*/ 4177859 h 4177859"/>
                  <a:gd name="connsiteX3" fmla="*/ 0 w 1473199"/>
                  <a:gd name="connsiteY3" fmla="*/ 4033927 h 4177859"/>
                  <a:gd name="connsiteX4" fmla="*/ 0 w 1473199"/>
                  <a:gd name="connsiteY4" fmla="*/ 143932 h 4177859"/>
                  <a:gd name="connsiteX5" fmla="*/ 143932 w 1473199"/>
                  <a:gd name="connsiteY5" fmla="*/ 0 h 4177859"/>
                  <a:gd name="connsiteX6" fmla="*/ 1329267 w 1473199"/>
                  <a:gd name="connsiteY6" fmla="*/ 0 h 41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3199" h="4177859">
                    <a:moveTo>
                      <a:pt x="1473199" y="4033927"/>
                    </a:moveTo>
                    <a:cubicBezTo>
                      <a:pt x="1473199" y="4113418"/>
                      <a:pt x="1408758" y="4177859"/>
                      <a:pt x="1329267" y="4177859"/>
                    </a:cubicBezTo>
                    <a:lnTo>
                      <a:pt x="143932" y="4177859"/>
                    </a:lnTo>
                    <a:cubicBezTo>
                      <a:pt x="64441" y="4177859"/>
                      <a:pt x="0" y="4113418"/>
                      <a:pt x="0" y="4033927"/>
                    </a:cubicBezTo>
                    <a:lnTo>
                      <a:pt x="0" y="143932"/>
                    </a:lnTo>
                    <a:cubicBezTo>
                      <a:pt x="0" y="64441"/>
                      <a:pt x="64441" y="0"/>
                      <a:pt x="143932" y="0"/>
                    </a:cubicBezTo>
                    <a:lnTo>
                      <a:pt x="1329267" y="0"/>
                    </a:lnTo>
                  </a:path>
                </a:pathLst>
              </a:cu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1454364B-93F5-7AD6-F6B4-1BA4B4F74542}"/>
                  </a:ext>
                </a:extLst>
              </p:cNvPr>
              <p:cNvCxnSpPr>
                <a:stCxn id="6" idx="6"/>
                <a:endCxn id="12" idx="1"/>
              </p:cNvCxnSpPr>
              <p:nvPr/>
            </p:nvCxnSpPr>
            <p:spPr>
              <a:xfrm>
                <a:off x="1892300" y="3711210"/>
                <a:ext cx="698500" cy="1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0E5406C-874F-8E67-71B8-0CAC0326D562}"/>
                </a:ext>
              </a:extLst>
            </p:cNvPr>
            <p:cNvGrpSpPr/>
            <p:nvPr/>
          </p:nvGrpSpPr>
          <p:grpSpPr>
            <a:xfrm>
              <a:off x="419101" y="2960096"/>
              <a:ext cx="1473199" cy="1473199"/>
              <a:chOff x="419100" y="2466975"/>
              <a:chExt cx="1571625" cy="1571625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B2C45E7D-1287-A5D5-3C4F-9EEF62F97985}"/>
                  </a:ext>
                </a:extLst>
              </p:cNvPr>
              <p:cNvSpPr/>
              <p:nvPr/>
            </p:nvSpPr>
            <p:spPr>
              <a:xfrm>
                <a:off x="419100" y="2466975"/>
                <a:ext cx="1571625" cy="1571625"/>
              </a:xfrm>
              <a:prstGeom prst="ellipse">
                <a:avLst/>
              </a:prstGeom>
              <a:gradFill>
                <a:gsLst>
                  <a:gs pos="100000">
                    <a:srgbClr val="3F8DE2"/>
                  </a:gs>
                  <a:gs pos="32000">
                    <a:srgbClr val="019E95"/>
                  </a:gs>
                </a:gsLst>
                <a:lin ang="2700000" scaled="0"/>
              </a:gra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dist="38100" algn="t" rotWithShape="0">
                  <a:prstClr val="black">
                    <a:alpha val="2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6A79D0-3335-8C32-F3A9-8247E8746B2C}"/>
                  </a:ext>
                </a:extLst>
              </p:cNvPr>
              <p:cNvSpPr txBox="1"/>
              <p:nvPr/>
            </p:nvSpPr>
            <p:spPr>
              <a:xfrm>
                <a:off x="980889" y="2957281"/>
                <a:ext cx="448047" cy="5910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평가</a:t>
                </a:r>
                <a:endParaRPr lang="en-US" altLang="ko-KR" dirty="0"/>
              </a:p>
              <a:p>
                <a:r>
                  <a:rPr lang="ko-KR" altLang="en-US" dirty="0"/>
                  <a:t>방향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72908DA9-829B-028A-9351-A48060D5BA00}"/>
                </a:ext>
              </a:extLst>
            </p:cNvPr>
            <p:cNvGrpSpPr/>
            <p:nvPr/>
          </p:nvGrpSpPr>
          <p:grpSpPr>
            <a:xfrm>
              <a:off x="2298704" y="1329611"/>
              <a:ext cx="6413496" cy="4734171"/>
              <a:chOff x="2298704" y="1248013"/>
              <a:chExt cx="6413496" cy="4926395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9FE48245-E954-AACF-A8E4-E241A9CB2381}"/>
                  </a:ext>
                </a:extLst>
              </p:cNvPr>
              <p:cNvGrpSpPr/>
              <p:nvPr/>
            </p:nvGrpSpPr>
            <p:grpSpPr>
              <a:xfrm>
                <a:off x="2298704" y="2263039"/>
                <a:ext cx="292097" cy="2896342"/>
                <a:chOff x="2200275" y="2263039"/>
                <a:chExt cx="256225" cy="2896342"/>
              </a:xfrm>
            </p:grpSpPr>
            <p:cxnSp>
              <p:nvCxnSpPr>
                <p:cNvPr id="24" name="직선 연결선 23">
                  <a:extLst>
                    <a:ext uri="{FF2B5EF4-FFF2-40B4-BE49-F238E27FC236}">
                      <a16:creationId xmlns:a16="http://schemas.microsoft.com/office/drawing/2014/main" id="{49A5A8D3-8B9E-D433-FCA8-E0CD8EA0C9AF}"/>
                    </a:ext>
                  </a:extLst>
                </p:cNvPr>
                <p:cNvCxnSpPr>
                  <a:cxnSpLocks/>
                  <a:stCxn id="10" idx="1"/>
                </p:cNvCxnSpPr>
                <p:nvPr/>
              </p:nvCxnSpPr>
              <p:spPr>
                <a:xfrm flipH="1" flipV="1">
                  <a:off x="2200275" y="2263039"/>
                  <a:ext cx="256225" cy="1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직선 연결선 24">
                  <a:extLst>
                    <a:ext uri="{FF2B5EF4-FFF2-40B4-BE49-F238E27FC236}">
                      <a16:creationId xmlns:a16="http://schemas.microsoft.com/office/drawing/2014/main" id="{EBCE0C6B-6DBC-F7A5-D5E3-61AB96AA6FA0}"/>
                    </a:ext>
                  </a:extLst>
                </p:cNvPr>
                <p:cNvCxnSpPr>
                  <a:cxnSpLocks/>
                  <a:stCxn id="11" idx="1"/>
                </p:cNvCxnSpPr>
                <p:nvPr/>
              </p:nvCxnSpPr>
              <p:spPr>
                <a:xfrm flipH="1">
                  <a:off x="2200275" y="2987125"/>
                  <a:ext cx="256225" cy="0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28277859-42A8-997B-10AF-5D63D3231D3A}"/>
                    </a:ext>
                  </a:extLst>
                </p:cNvPr>
                <p:cNvCxnSpPr>
                  <a:cxnSpLocks/>
                  <a:stCxn id="13" idx="1"/>
                </p:cNvCxnSpPr>
                <p:nvPr/>
              </p:nvCxnSpPr>
              <p:spPr>
                <a:xfrm flipH="1">
                  <a:off x="2200275" y="4435296"/>
                  <a:ext cx="256225" cy="0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>
                  <a:extLst>
                    <a:ext uri="{FF2B5EF4-FFF2-40B4-BE49-F238E27FC236}">
                      <a16:creationId xmlns:a16="http://schemas.microsoft.com/office/drawing/2014/main" id="{5A63B194-BEAA-6E19-92BA-1F7C613CA6A8}"/>
                    </a:ext>
                  </a:extLst>
                </p:cNvPr>
                <p:cNvCxnSpPr>
                  <a:cxnSpLocks/>
                  <a:stCxn id="14" idx="1"/>
                </p:cNvCxnSpPr>
                <p:nvPr/>
              </p:nvCxnSpPr>
              <p:spPr>
                <a:xfrm flipH="1" flipV="1">
                  <a:off x="2200275" y="5159380"/>
                  <a:ext cx="256225" cy="1"/>
                </a:xfrm>
                <a:prstGeom prst="line">
                  <a:avLst/>
                </a:prstGeom>
                <a:ln w="222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AB31A50B-751B-EF70-C7FA-771F640BF12C}"/>
                  </a:ext>
                </a:extLst>
              </p:cNvPr>
              <p:cNvGrpSpPr/>
              <p:nvPr/>
            </p:nvGrpSpPr>
            <p:grpSpPr>
              <a:xfrm>
                <a:off x="2590800" y="1248013"/>
                <a:ext cx="6121400" cy="581884"/>
                <a:chOff x="2590800" y="1248013"/>
                <a:chExt cx="6121400" cy="581884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068A870C-A12B-2917-BF3F-7EB5411127B8}"/>
                    </a:ext>
                  </a:extLst>
                </p:cNvPr>
                <p:cNvSpPr/>
                <p:nvPr/>
              </p:nvSpPr>
              <p:spPr>
                <a:xfrm>
                  <a:off x="2590800" y="1248013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D4D2E5A-128E-E5E7-A7C8-D49D866DD266}"/>
                    </a:ext>
                  </a:extLst>
                </p:cNvPr>
                <p:cNvSpPr txBox="1"/>
                <p:nvPr/>
              </p:nvSpPr>
              <p:spPr>
                <a:xfrm>
                  <a:off x="3532330" y="1426859"/>
                  <a:ext cx="4238340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성취기준을 평가의 준거로 하여 학생의 도덕성 변화를 평가</a:t>
                  </a: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A24BE118-378D-2500-4C12-2D76077F0E1B}"/>
                  </a:ext>
                </a:extLst>
              </p:cNvPr>
              <p:cNvGrpSpPr/>
              <p:nvPr/>
            </p:nvGrpSpPr>
            <p:grpSpPr>
              <a:xfrm>
                <a:off x="2590800" y="1972098"/>
                <a:ext cx="6121400" cy="581884"/>
                <a:chOff x="2590800" y="1972098"/>
                <a:chExt cx="6121400" cy="581884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B4145B5A-CA66-D2E1-9673-6443049F0F54}"/>
                    </a:ext>
                  </a:extLst>
                </p:cNvPr>
                <p:cNvSpPr/>
                <p:nvPr/>
              </p:nvSpPr>
              <p:spPr>
                <a:xfrm>
                  <a:off x="2590800" y="1972098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C31AD4D-8078-123F-529E-E667C9484C8E}"/>
                    </a:ext>
                  </a:extLst>
                </p:cNvPr>
                <p:cNvSpPr txBox="1"/>
                <p:nvPr/>
              </p:nvSpPr>
              <p:spPr>
                <a:xfrm>
                  <a:off x="3904227" y="2150942"/>
                  <a:ext cx="3494546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도덕적 지식과 실천의 요소들을 통합적으로 평가</a:t>
                  </a: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48D752C6-BA0A-31BD-9894-A2DB83F1908E}"/>
                  </a:ext>
                </a:extLst>
              </p:cNvPr>
              <p:cNvGrpSpPr/>
              <p:nvPr/>
            </p:nvGrpSpPr>
            <p:grpSpPr>
              <a:xfrm>
                <a:off x="2590800" y="2696183"/>
                <a:ext cx="6121400" cy="581884"/>
                <a:chOff x="2590800" y="2696183"/>
                <a:chExt cx="6121400" cy="581884"/>
              </a:xfrm>
            </p:grpSpPr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B53D1393-FDAC-E524-C656-DC918F04EA98}"/>
                    </a:ext>
                  </a:extLst>
                </p:cNvPr>
                <p:cNvSpPr/>
                <p:nvPr/>
              </p:nvSpPr>
              <p:spPr>
                <a:xfrm>
                  <a:off x="2590800" y="2696183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2546F2E-2912-31A6-B856-BB26F329451B}"/>
                    </a:ext>
                  </a:extLst>
                </p:cNvPr>
                <p:cNvSpPr txBox="1"/>
                <p:nvPr/>
              </p:nvSpPr>
              <p:spPr>
                <a:xfrm>
                  <a:off x="3301498" y="2875026"/>
                  <a:ext cx="4700005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일상의 도덕 문제를 해결할 수 있는 도덕적 문제 해결 능력을 평가</a:t>
                  </a: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756D3100-4A55-B084-FB92-A4E14B0AD7F1}"/>
                  </a:ext>
                </a:extLst>
              </p:cNvPr>
              <p:cNvGrpSpPr/>
              <p:nvPr/>
            </p:nvGrpSpPr>
            <p:grpSpPr>
              <a:xfrm>
                <a:off x="2590800" y="3420269"/>
                <a:ext cx="6121400" cy="581884"/>
                <a:chOff x="2590800" y="3420269"/>
                <a:chExt cx="6121400" cy="581884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E5D362B6-7076-F963-A8BE-2EFC7C56679A}"/>
                    </a:ext>
                  </a:extLst>
                </p:cNvPr>
                <p:cNvSpPr/>
                <p:nvPr/>
              </p:nvSpPr>
              <p:spPr>
                <a:xfrm>
                  <a:off x="2590800" y="3420269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962651B-72DC-AA74-EB7C-1E6B52BAA8F6}"/>
                    </a:ext>
                  </a:extLst>
                </p:cNvPr>
                <p:cNvSpPr txBox="1"/>
                <p:nvPr/>
              </p:nvSpPr>
              <p:spPr>
                <a:xfrm>
                  <a:off x="2974485" y="3599110"/>
                  <a:ext cx="5354030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학습의 결과뿐만 아니라 학습의 과정을 평가할 수 있는 수행평가 방법 활용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113A72FD-FA6A-E37D-ED81-E4CDD1047AE3}"/>
                  </a:ext>
                </a:extLst>
              </p:cNvPr>
              <p:cNvGrpSpPr/>
              <p:nvPr/>
            </p:nvGrpSpPr>
            <p:grpSpPr>
              <a:xfrm>
                <a:off x="2590800" y="4144354"/>
                <a:ext cx="6121400" cy="581884"/>
                <a:chOff x="2590800" y="4144354"/>
                <a:chExt cx="6121400" cy="581884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DBBFA3AA-50F2-A145-E290-4E2BDB5E37E5}"/>
                    </a:ext>
                  </a:extLst>
                </p:cNvPr>
                <p:cNvSpPr/>
                <p:nvPr/>
              </p:nvSpPr>
              <p:spPr>
                <a:xfrm>
                  <a:off x="2590800" y="4144354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F60FF2DD-15B8-852F-622B-F91E48EA7383}"/>
                    </a:ext>
                  </a:extLst>
                </p:cNvPr>
                <p:cNvSpPr txBox="1"/>
                <p:nvPr/>
              </p:nvSpPr>
              <p:spPr>
                <a:xfrm>
                  <a:off x="3019369" y="4323194"/>
                  <a:ext cx="5264262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교육공동체는 교사의 평가 전문성을 신뢰하고 존중하는 학교 문화를 구축</a:t>
                  </a: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D1DAD11B-EA77-0294-CEE4-6811AB1A477D}"/>
                  </a:ext>
                </a:extLst>
              </p:cNvPr>
              <p:cNvGrpSpPr/>
              <p:nvPr/>
            </p:nvGrpSpPr>
            <p:grpSpPr>
              <a:xfrm>
                <a:off x="2590800" y="4868439"/>
                <a:ext cx="6121400" cy="581884"/>
                <a:chOff x="2590800" y="4868439"/>
                <a:chExt cx="6121400" cy="581884"/>
              </a:xfrm>
            </p:grpSpPr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184897EB-837A-2D1E-B291-81798E03B5A2}"/>
                    </a:ext>
                  </a:extLst>
                </p:cNvPr>
                <p:cNvSpPr/>
                <p:nvPr/>
              </p:nvSpPr>
              <p:spPr>
                <a:xfrm>
                  <a:off x="2590800" y="4868439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1A5EE2D-69CC-8F5C-ECDD-1526DE103073}"/>
                    </a:ext>
                  </a:extLst>
                </p:cNvPr>
                <p:cNvSpPr txBox="1"/>
                <p:nvPr/>
              </p:nvSpPr>
              <p:spPr>
                <a:xfrm>
                  <a:off x="3346382" y="5047278"/>
                  <a:ext cx="4610236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rPr>
                    <a:t>평가의 과정 및 결과를 분석하고 학생에게 맞춤형 피드백을 제공</a:t>
                  </a:r>
                </a:p>
              </p:txBody>
            </p:sp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B8B468FE-FBAA-8D0F-DAC6-4E17DADE2989}"/>
                  </a:ext>
                </a:extLst>
              </p:cNvPr>
              <p:cNvGrpSpPr/>
              <p:nvPr/>
            </p:nvGrpSpPr>
            <p:grpSpPr>
              <a:xfrm>
                <a:off x="2590800" y="5592524"/>
                <a:ext cx="6121400" cy="581884"/>
                <a:chOff x="2590800" y="5592524"/>
                <a:chExt cx="6121400" cy="581884"/>
              </a:xfrm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AB6C2EB5-BA2E-5698-FD59-5B7E856F5BDF}"/>
                    </a:ext>
                  </a:extLst>
                </p:cNvPr>
                <p:cNvSpPr/>
                <p:nvPr/>
              </p:nvSpPr>
              <p:spPr>
                <a:xfrm>
                  <a:off x="2590800" y="5592524"/>
                  <a:ext cx="6121400" cy="58188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3E6F8"/>
                    </a:gs>
                    <a:gs pos="100000">
                      <a:srgbClr val="C9E9EB"/>
                    </a:gs>
                  </a:gsLst>
                  <a:lin ang="2700000" scaled="0"/>
                </a:gradFill>
                <a:ln w="15875">
                  <a:noFill/>
                </a:ln>
                <a:effectLst>
                  <a:innerShdw dist="50800" dir="10800000">
                    <a:srgbClr val="2273BC">
                      <a:alpha val="20000"/>
                    </a:srgb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86CE578-0666-0187-6F5A-F214FA9315E3}"/>
                    </a:ext>
                  </a:extLst>
                </p:cNvPr>
                <p:cNvSpPr txBox="1"/>
                <p:nvPr/>
              </p:nvSpPr>
              <p:spPr>
                <a:xfrm>
                  <a:off x="3287071" y="5771370"/>
                  <a:ext cx="4728859" cy="2241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4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라운드 Bold" panose="020B0600000101010101" pitchFamily="50" charset="-127"/>
                      <a:ea typeface="나눔스퀘어라운드 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pc="0" dirty="0"/>
                    <a:t>초등학교 도덕과 평가는 담임교사가 중심이 되어 통합적으로 평가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8A3A07B1-0596-7772-72C3-0CFF8DA607CE}"/>
              </a:ext>
            </a:extLst>
          </p:cNvPr>
          <p:cNvGrpSpPr/>
          <p:nvPr/>
        </p:nvGrpSpPr>
        <p:grpSpPr>
          <a:xfrm>
            <a:off x="290322" y="297020"/>
            <a:ext cx="2195271" cy="655115"/>
            <a:chOff x="290322" y="297020"/>
            <a:chExt cx="2195271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8E512F-9231-D60D-747E-F0BD2F4BCD11}"/>
                </a:ext>
              </a:extLst>
            </p:cNvPr>
            <p:cNvSpPr txBox="1"/>
            <p:nvPr/>
          </p:nvSpPr>
          <p:spPr>
            <a:xfrm>
              <a:off x="1033272" y="491210"/>
              <a:ext cx="58349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평가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2D592-30EF-3532-3ED5-435F60B251B0}"/>
                </a:ext>
              </a:extLst>
            </p:cNvPr>
            <p:cNvSpPr txBox="1"/>
            <p:nvPr/>
          </p:nvSpPr>
          <p:spPr>
            <a:xfrm>
              <a:off x="1033272" y="297020"/>
              <a:ext cx="145232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 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Ⅵ.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교수 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·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학습 및 평가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2BC6A4-B009-FAC3-5DC0-BEC4069518AF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69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>
            <a:extLst>
              <a:ext uri="{FF2B5EF4-FFF2-40B4-BE49-F238E27FC236}">
                <a16:creationId xmlns:a16="http://schemas.microsoft.com/office/drawing/2014/main" id="{0121E8C7-EADA-350C-34E4-2F83E09DB2BE}"/>
              </a:ext>
            </a:extLst>
          </p:cNvPr>
          <p:cNvGrpSpPr/>
          <p:nvPr/>
        </p:nvGrpSpPr>
        <p:grpSpPr>
          <a:xfrm>
            <a:off x="419101" y="1817322"/>
            <a:ext cx="8293099" cy="3758749"/>
            <a:chOff x="419101" y="1329611"/>
            <a:chExt cx="8293099" cy="3758749"/>
          </a:xfrm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209CFC24-3EE7-CE79-B787-3719C91509FC}"/>
                </a:ext>
              </a:extLst>
            </p:cNvPr>
            <p:cNvGrpSpPr/>
            <p:nvPr/>
          </p:nvGrpSpPr>
          <p:grpSpPr>
            <a:xfrm>
              <a:off x="419101" y="2472386"/>
              <a:ext cx="1879599" cy="1473199"/>
              <a:chOff x="419101" y="2960096"/>
              <a:chExt cx="1879599" cy="1473199"/>
            </a:xfrm>
          </p:grpSpPr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E924B3AA-E0AA-25B4-7299-901CAB8631F4}"/>
                  </a:ext>
                </a:extLst>
              </p:cNvPr>
              <p:cNvCxnSpPr>
                <a:cxnSpLocks/>
                <a:stCxn id="36" idx="6"/>
              </p:cNvCxnSpPr>
              <p:nvPr/>
            </p:nvCxnSpPr>
            <p:spPr>
              <a:xfrm>
                <a:off x="1892300" y="3696696"/>
                <a:ext cx="406400" cy="0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9E9837CB-DB9D-81F2-8968-445E4829168B}"/>
                  </a:ext>
                </a:extLst>
              </p:cNvPr>
              <p:cNvGrpSpPr/>
              <p:nvPr/>
            </p:nvGrpSpPr>
            <p:grpSpPr>
              <a:xfrm>
                <a:off x="419101" y="2960096"/>
                <a:ext cx="1473199" cy="1473199"/>
                <a:chOff x="419100" y="2466975"/>
                <a:chExt cx="1571625" cy="1571625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387593EA-DBFC-802C-005E-D0CD95950642}"/>
                    </a:ext>
                  </a:extLst>
                </p:cNvPr>
                <p:cNvSpPr/>
                <p:nvPr/>
              </p:nvSpPr>
              <p:spPr>
                <a:xfrm>
                  <a:off x="419100" y="2466975"/>
                  <a:ext cx="1571625" cy="1571625"/>
                </a:xfrm>
                <a:prstGeom prst="ellipse">
                  <a:avLst/>
                </a:prstGeom>
                <a:gradFill>
                  <a:gsLst>
                    <a:gs pos="100000">
                      <a:srgbClr val="3F8DE2"/>
                    </a:gs>
                    <a:gs pos="32000">
                      <a:srgbClr val="019E95"/>
                    </a:gs>
                  </a:gsLst>
                  <a:lin ang="2700000" scaled="0"/>
                </a:gradFill>
                <a:ln w="38100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dist="38100" algn="t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8029B75-CB34-6FAC-7592-E71105334267}"/>
                    </a:ext>
                  </a:extLst>
                </p:cNvPr>
                <p:cNvSpPr txBox="1"/>
                <p:nvPr/>
              </p:nvSpPr>
              <p:spPr>
                <a:xfrm>
                  <a:off x="955238" y="2924448"/>
                  <a:ext cx="499350" cy="6566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평가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스퀘어라운드 ExtraBold" panose="020B0600000101010101" pitchFamily="50" charset="-127"/>
                    <a:ea typeface="나눔스퀘어라운드 ExtraBold" panose="020B0600000101010101" pitchFamily="50" charset="-127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라운드 ExtraBold" panose="020B0600000101010101" pitchFamily="50" charset="-127"/>
                      <a:ea typeface="나눔스퀘어라운드 ExtraBold" panose="020B0600000101010101" pitchFamily="50" charset="-127"/>
                    </a:rPr>
                    <a:t>방법</a:t>
                  </a:r>
                </a:p>
              </p:txBody>
            </p:sp>
          </p:grp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283D7EF8-DFFE-4DBE-238E-B5BB12CFDC49}"/>
                </a:ext>
              </a:extLst>
            </p:cNvPr>
            <p:cNvGrpSpPr/>
            <p:nvPr/>
          </p:nvGrpSpPr>
          <p:grpSpPr>
            <a:xfrm>
              <a:off x="2298700" y="1329611"/>
              <a:ext cx="6413500" cy="3758749"/>
              <a:chOff x="2298700" y="1329611"/>
              <a:chExt cx="6413500" cy="3758749"/>
            </a:xfrm>
          </p:grpSpPr>
          <p:sp>
            <p:nvSpPr>
              <p:cNvPr id="7" name="사각형: 둥근 모서리 55">
                <a:extLst>
                  <a:ext uri="{FF2B5EF4-FFF2-40B4-BE49-F238E27FC236}">
                    <a16:creationId xmlns:a16="http://schemas.microsoft.com/office/drawing/2014/main" id="{7A403139-6084-A709-C3DC-AAA313EFCAB3}"/>
                  </a:ext>
                </a:extLst>
              </p:cNvPr>
              <p:cNvSpPr/>
              <p:nvPr/>
            </p:nvSpPr>
            <p:spPr>
              <a:xfrm>
                <a:off x="2298700" y="1609201"/>
                <a:ext cx="1473199" cy="3216800"/>
              </a:xfrm>
              <a:custGeom>
                <a:avLst/>
                <a:gdLst>
                  <a:gd name="connsiteX0" fmla="*/ 0 w 1473199"/>
                  <a:gd name="connsiteY0" fmla="*/ 93136 h 3216800"/>
                  <a:gd name="connsiteX1" fmla="*/ 93136 w 1473199"/>
                  <a:gd name="connsiteY1" fmla="*/ 0 h 3216800"/>
                  <a:gd name="connsiteX2" fmla="*/ 1380063 w 1473199"/>
                  <a:gd name="connsiteY2" fmla="*/ 0 h 3216800"/>
                  <a:gd name="connsiteX3" fmla="*/ 1473199 w 1473199"/>
                  <a:gd name="connsiteY3" fmla="*/ 93136 h 3216800"/>
                  <a:gd name="connsiteX4" fmla="*/ 1473199 w 1473199"/>
                  <a:gd name="connsiteY4" fmla="*/ 3123664 h 3216800"/>
                  <a:gd name="connsiteX5" fmla="*/ 1380063 w 1473199"/>
                  <a:gd name="connsiteY5" fmla="*/ 3216800 h 3216800"/>
                  <a:gd name="connsiteX6" fmla="*/ 93136 w 1473199"/>
                  <a:gd name="connsiteY6" fmla="*/ 3216800 h 3216800"/>
                  <a:gd name="connsiteX7" fmla="*/ 0 w 1473199"/>
                  <a:gd name="connsiteY7" fmla="*/ 3123664 h 3216800"/>
                  <a:gd name="connsiteX8" fmla="*/ 0 w 1473199"/>
                  <a:gd name="connsiteY8" fmla="*/ 93136 h 3216800"/>
                  <a:gd name="connsiteX0" fmla="*/ 1473199 w 1564639"/>
                  <a:gd name="connsiteY0" fmla="*/ 93136 h 3216800"/>
                  <a:gd name="connsiteX1" fmla="*/ 1473199 w 1564639"/>
                  <a:gd name="connsiteY1" fmla="*/ 3123664 h 3216800"/>
                  <a:gd name="connsiteX2" fmla="*/ 1380063 w 1564639"/>
                  <a:gd name="connsiteY2" fmla="*/ 3216800 h 3216800"/>
                  <a:gd name="connsiteX3" fmla="*/ 93136 w 1564639"/>
                  <a:gd name="connsiteY3" fmla="*/ 3216800 h 3216800"/>
                  <a:gd name="connsiteX4" fmla="*/ 0 w 1564639"/>
                  <a:gd name="connsiteY4" fmla="*/ 3123664 h 3216800"/>
                  <a:gd name="connsiteX5" fmla="*/ 0 w 1564639"/>
                  <a:gd name="connsiteY5" fmla="*/ 93136 h 3216800"/>
                  <a:gd name="connsiteX6" fmla="*/ 93136 w 1564639"/>
                  <a:gd name="connsiteY6" fmla="*/ 0 h 3216800"/>
                  <a:gd name="connsiteX7" fmla="*/ 1380063 w 1564639"/>
                  <a:gd name="connsiteY7" fmla="*/ 0 h 3216800"/>
                  <a:gd name="connsiteX8" fmla="*/ 1564639 w 1564639"/>
                  <a:gd name="connsiteY8" fmla="*/ 184576 h 3216800"/>
                  <a:gd name="connsiteX0" fmla="*/ 1473199 w 1473199"/>
                  <a:gd name="connsiteY0" fmla="*/ 93136 h 3216800"/>
                  <a:gd name="connsiteX1" fmla="*/ 1473199 w 1473199"/>
                  <a:gd name="connsiteY1" fmla="*/ 3123664 h 3216800"/>
                  <a:gd name="connsiteX2" fmla="*/ 1380063 w 1473199"/>
                  <a:gd name="connsiteY2" fmla="*/ 3216800 h 3216800"/>
                  <a:gd name="connsiteX3" fmla="*/ 93136 w 1473199"/>
                  <a:gd name="connsiteY3" fmla="*/ 3216800 h 3216800"/>
                  <a:gd name="connsiteX4" fmla="*/ 0 w 1473199"/>
                  <a:gd name="connsiteY4" fmla="*/ 3123664 h 3216800"/>
                  <a:gd name="connsiteX5" fmla="*/ 0 w 1473199"/>
                  <a:gd name="connsiteY5" fmla="*/ 93136 h 3216800"/>
                  <a:gd name="connsiteX6" fmla="*/ 93136 w 1473199"/>
                  <a:gd name="connsiteY6" fmla="*/ 0 h 3216800"/>
                  <a:gd name="connsiteX7" fmla="*/ 1380063 w 1473199"/>
                  <a:gd name="connsiteY7" fmla="*/ 0 h 3216800"/>
                  <a:gd name="connsiteX0" fmla="*/ 1473199 w 1473199"/>
                  <a:gd name="connsiteY0" fmla="*/ 3123664 h 3216800"/>
                  <a:gd name="connsiteX1" fmla="*/ 1380063 w 1473199"/>
                  <a:gd name="connsiteY1" fmla="*/ 3216800 h 3216800"/>
                  <a:gd name="connsiteX2" fmla="*/ 93136 w 1473199"/>
                  <a:gd name="connsiteY2" fmla="*/ 3216800 h 3216800"/>
                  <a:gd name="connsiteX3" fmla="*/ 0 w 1473199"/>
                  <a:gd name="connsiteY3" fmla="*/ 3123664 h 3216800"/>
                  <a:gd name="connsiteX4" fmla="*/ 0 w 1473199"/>
                  <a:gd name="connsiteY4" fmla="*/ 93136 h 3216800"/>
                  <a:gd name="connsiteX5" fmla="*/ 93136 w 1473199"/>
                  <a:gd name="connsiteY5" fmla="*/ 0 h 3216800"/>
                  <a:gd name="connsiteX6" fmla="*/ 1380063 w 1473199"/>
                  <a:gd name="connsiteY6" fmla="*/ 0 h 321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3199" h="3216800">
                    <a:moveTo>
                      <a:pt x="1473199" y="3123664"/>
                    </a:moveTo>
                    <a:cubicBezTo>
                      <a:pt x="1473199" y="3175102"/>
                      <a:pt x="1431501" y="3216800"/>
                      <a:pt x="1380063" y="3216800"/>
                    </a:cubicBezTo>
                    <a:lnTo>
                      <a:pt x="93136" y="3216800"/>
                    </a:lnTo>
                    <a:cubicBezTo>
                      <a:pt x="41698" y="3216800"/>
                      <a:pt x="0" y="3175102"/>
                      <a:pt x="0" y="3123664"/>
                    </a:cubicBezTo>
                    <a:lnTo>
                      <a:pt x="0" y="93136"/>
                    </a:lnTo>
                    <a:cubicBezTo>
                      <a:pt x="0" y="41698"/>
                      <a:pt x="41698" y="0"/>
                      <a:pt x="93136" y="0"/>
                    </a:cubicBezTo>
                    <a:lnTo>
                      <a:pt x="1380063" y="0"/>
                    </a:lnTo>
                  </a:path>
                </a:pathLst>
              </a:custGeom>
              <a:ln w="222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스퀘어라운드 Bold" panose="020B0600000101010101" pitchFamily="50" charset="-127"/>
                  <a:ea typeface="나눔스퀘어라운드 Bold" panose="020B0600000101010101" pitchFamily="50" charset="-127"/>
                </a:endParaRP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C16BA3F7-3707-D466-4A9E-A0BAB0790A2E}"/>
                  </a:ext>
                </a:extLst>
              </p:cNvPr>
              <p:cNvGrpSpPr/>
              <p:nvPr/>
            </p:nvGrpSpPr>
            <p:grpSpPr>
              <a:xfrm>
                <a:off x="2298704" y="1329611"/>
                <a:ext cx="6413496" cy="3758749"/>
                <a:chOff x="2298704" y="1329611"/>
                <a:chExt cx="6413496" cy="3758749"/>
              </a:xfrm>
            </p:grpSpPr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B041CB56-3057-3CF4-1784-5276BAD89C2A}"/>
                    </a:ext>
                  </a:extLst>
                </p:cNvPr>
                <p:cNvGrpSpPr/>
                <p:nvPr/>
              </p:nvGrpSpPr>
              <p:grpSpPr>
                <a:xfrm>
                  <a:off x="2590800" y="1329611"/>
                  <a:ext cx="6121400" cy="559179"/>
                  <a:chOff x="2590800" y="1248013"/>
                  <a:chExt cx="6121400" cy="581884"/>
                </a:xfrm>
              </p:grpSpPr>
              <p:sp>
                <p:nvSpPr>
                  <p:cNvPr id="34" name="사각형: 둥근 모서리 33">
                    <a:extLst>
                      <a:ext uri="{FF2B5EF4-FFF2-40B4-BE49-F238E27FC236}">
                        <a16:creationId xmlns:a16="http://schemas.microsoft.com/office/drawing/2014/main" id="{38D770A5-F9F7-4E86-8E6E-414F88DB22FB}"/>
                      </a:ext>
                    </a:extLst>
                  </p:cNvPr>
                  <p:cNvSpPr/>
                  <p:nvPr/>
                </p:nvSpPr>
                <p:spPr>
                  <a:xfrm>
                    <a:off x="2590800" y="1248013"/>
                    <a:ext cx="6121400" cy="581884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D3E6F8"/>
                      </a:gs>
                      <a:gs pos="100000">
                        <a:srgbClr val="C9E9EB"/>
                      </a:gs>
                    </a:gsLst>
                    <a:lin ang="2700000" scaled="0"/>
                  </a:gradFill>
                  <a:ln w="15875">
                    <a:noFill/>
                  </a:ln>
                  <a:effectLst>
                    <a:innerShdw dist="50800" dir="108000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C56A915-CEC4-687D-8847-073BC587F228}"/>
                      </a:ext>
                    </a:extLst>
                  </p:cNvPr>
                  <p:cNvSpPr txBox="1"/>
                  <p:nvPr/>
                </p:nvSpPr>
                <p:spPr>
                  <a:xfrm>
                    <a:off x="2779560" y="1426859"/>
                    <a:ext cx="5743880" cy="2241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pc="-60" dirty="0">
                        <a:solidFill>
                          <a:srgbClr val="F6820E"/>
                        </a:solidFill>
                      </a:rPr>
                      <a:t>논술평가</a:t>
                    </a:r>
                    <a:r>
                      <a:rPr lang="ko-KR" altLang="en-US" spc="-6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를 통해 자신의 주장을 합리적으로 표현할 수 있는 도덕적 글쓰기 능력 평가</a:t>
                    </a:r>
                  </a:p>
                </p:txBody>
              </p: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C1007F35-E044-5663-24F3-5F84D1A7853F}"/>
                    </a:ext>
                  </a:extLst>
                </p:cNvPr>
                <p:cNvGrpSpPr/>
                <p:nvPr/>
              </p:nvGrpSpPr>
              <p:grpSpPr>
                <a:xfrm>
                  <a:off x="2298704" y="2129503"/>
                  <a:ext cx="6413496" cy="559179"/>
                  <a:chOff x="2298704" y="2025443"/>
                  <a:chExt cx="6413496" cy="559179"/>
                </a:xfrm>
              </p:grpSpPr>
              <p:cxnSp>
                <p:nvCxnSpPr>
                  <p:cNvPr id="30" name="직선 연결선 29">
                    <a:extLst>
                      <a:ext uri="{FF2B5EF4-FFF2-40B4-BE49-F238E27FC236}">
                        <a16:creationId xmlns:a16="http://schemas.microsoft.com/office/drawing/2014/main" id="{87AB9111-54AC-7C77-D7EA-DFAC2488BE95}"/>
                      </a:ext>
                    </a:extLst>
                  </p:cNvPr>
                  <p:cNvCxnSpPr>
                    <a:cxnSpLocks/>
                    <a:stCxn id="32" idx="1"/>
                  </p:cNvCxnSpPr>
                  <p:nvPr/>
                </p:nvCxnSpPr>
                <p:spPr>
                  <a:xfrm flipH="1" flipV="1">
                    <a:off x="2298704" y="2305031"/>
                    <a:ext cx="292097" cy="1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65FEF2D4-461B-7202-4355-91DAA5BCE42D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2025443"/>
                    <a:ext cx="6121400" cy="559179"/>
                    <a:chOff x="2590800" y="1972098"/>
                    <a:chExt cx="6121400" cy="581884"/>
                  </a:xfrm>
                </p:grpSpPr>
                <p:sp>
                  <p:nvSpPr>
                    <p:cNvPr id="32" name="사각형: 둥근 모서리 31">
                      <a:extLst>
                        <a:ext uri="{FF2B5EF4-FFF2-40B4-BE49-F238E27FC236}">
                          <a16:creationId xmlns:a16="http://schemas.microsoft.com/office/drawing/2014/main" id="{FC32B1C6-B5EA-5148-55D5-B300E49000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1972098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8DB6529D-30BC-F784-6C4C-D5D41FA0AC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1668" y="2150942"/>
                      <a:ext cx="5799665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pc="-60" dirty="0">
                          <a:solidFill>
                            <a:srgbClr val="F6820E"/>
                          </a:solidFill>
                        </a:rPr>
                        <a:t>토론과정의 관찰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을 통해 도덕적 의사소통 능력과 도덕적 태도를 종합적으로 평가</a:t>
                      </a:r>
                    </a:p>
                  </p:txBody>
                </p:sp>
              </p:grpSp>
            </p:grp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9EEE8A3F-D788-41B8-904E-E4D83C7B22E0}"/>
                    </a:ext>
                  </a:extLst>
                </p:cNvPr>
                <p:cNvGrpSpPr/>
                <p:nvPr/>
              </p:nvGrpSpPr>
              <p:grpSpPr>
                <a:xfrm>
                  <a:off x="2298704" y="2929395"/>
                  <a:ext cx="6413496" cy="559179"/>
                  <a:chOff x="2298704" y="2721275"/>
                  <a:chExt cx="6413496" cy="559179"/>
                </a:xfrm>
              </p:grpSpPr>
              <p:cxnSp>
                <p:nvCxnSpPr>
                  <p:cNvPr id="26" name="직선 연결선 25">
                    <a:extLst>
                      <a:ext uri="{FF2B5EF4-FFF2-40B4-BE49-F238E27FC236}">
                        <a16:creationId xmlns:a16="http://schemas.microsoft.com/office/drawing/2014/main" id="{5C2B702F-B271-A380-123B-78E85A61100C}"/>
                      </a:ext>
                    </a:extLst>
                  </p:cNvPr>
                  <p:cNvCxnSpPr>
                    <a:cxnSpLocks/>
                    <a:stCxn id="28" idx="1"/>
                  </p:cNvCxnSpPr>
                  <p:nvPr/>
                </p:nvCxnSpPr>
                <p:spPr>
                  <a:xfrm flipH="1">
                    <a:off x="2298704" y="3000864"/>
                    <a:ext cx="292097" cy="0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7" name="그룹 26">
                    <a:extLst>
                      <a:ext uri="{FF2B5EF4-FFF2-40B4-BE49-F238E27FC236}">
                        <a16:creationId xmlns:a16="http://schemas.microsoft.com/office/drawing/2014/main" id="{F1D36A03-90AD-8E20-FF70-613306C7CE00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2721275"/>
                    <a:ext cx="6121400" cy="559179"/>
                    <a:chOff x="2590800" y="2696183"/>
                    <a:chExt cx="6121400" cy="581884"/>
                  </a:xfrm>
                </p:grpSpPr>
                <p:sp>
                  <p:nvSpPr>
                    <p:cNvPr id="28" name="사각형: 둥근 모서리 27">
                      <a:extLst>
                        <a:ext uri="{FF2B5EF4-FFF2-40B4-BE49-F238E27FC236}">
                          <a16:creationId xmlns:a16="http://schemas.microsoft.com/office/drawing/2014/main" id="{FF719611-B28C-1164-FE8C-992DBA5AC6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2696183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41C7FC00-274B-FD81-E0A0-0C3439B515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20276" y="2875026"/>
                      <a:ext cx="5662448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 spc="-6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rgbClr val="F6820E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rPr>
                        <a:t>프로젝트 평가</a:t>
                      </a:r>
                      <a:r>
                        <a:rPr lang="ko-KR" altLang="en-US" dirty="0"/>
                        <a:t>를 통해 도덕적 문제 인식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해결을 위한 협업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결과의 발표 능력을 평가</a:t>
                      </a:r>
                    </a:p>
                  </p:txBody>
                </p:sp>
              </p:grpSp>
            </p:grp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9F05912B-3644-11FC-052D-13AE2B1C7700}"/>
                    </a:ext>
                  </a:extLst>
                </p:cNvPr>
                <p:cNvGrpSpPr/>
                <p:nvPr/>
              </p:nvGrpSpPr>
              <p:grpSpPr>
                <a:xfrm>
                  <a:off x="2298704" y="3729287"/>
                  <a:ext cx="6413496" cy="559179"/>
                  <a:chOff x="2298704" y="3417107"/>
                  <a:chExt cx="6413496" cy="559179"/>
                </a:xfrm>
              </p:grpSpPr>
              <p:cxnSp>
                <p:nvCxnSpPr>
                  <p:cNvPr id="22" name="직선 연결선 21">
                    <a:extLst>
                      <a:ext uri="{FF2B5EF4-FFF2-40B4-BE49-F238E27FC236}">
                        <a16:creationId xmlns:a16="http://schemas.microsoft.com/office/drawing/2014/main" id="{49D0AE1A-F82E-4A43-F6DD-4F33CCFB2268}"/>
                      </a:ext>
                    </a:extLst>
                  </p:cNvPr>
                  <p:cNvCxnSpPr>
                    <a:cxnSpLocks/>
                    <a:stCxn id="24" idx="1"/>
                  </p:cNvCxnSpPr>
                  <p:nvPr/>
                </p:nvCxnSpPr>
                <p:spPr>
                  <a:xfrm flipH="1" flipV="1">
                    <a:off x="2298704" y="3696696"/>
                    <a:ext cx="292096" cy="1"/>
                  </a:xfrm>
                  <a:prstGeom prst="line">
                    <a:avLst/>
                  </a:prstGeom>
                  <a:ln w="222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3" name="그룹 22">
                    <a:extLst>
                      <a:ext uri="{FF2B5EF4-FFF2-40B4-BE49-F238E27FC236}">
                        <a16:creationId xmlns:a16="http://schemas.microsoft.com/office/drawing/2014/main" id="{16CAE4EF-6BE8-949F-01FA-8EA81EF7BA3A}"/>
                      </a:ext>
                    </a:extLst>
                  </p:cNvPr>
                  <p:cNvGrpSpPr/>
                  <p:nvPr/>
                </p:nvGrpSpPr>
                <p:grpSpPr>
                  <a:xfrm>
                    <a:off x="2590800" y="3417107"/>
                    <a:ext cx="6121400" cy="559179"/>
                    <a:chOff x="2590800" y="3420269"/>
                    <a:chExt cx="6121400" cy="581884"/>
                  </a:xfrm>
                </p:grpSpPr>
                <p:sp>
                  <p:nvSpPr>
                    <p:cNvPr id="24" name="사각형: 둥근 모서리 23">
                      <a:extLst>
                        <a:ext uri="{FF2B5EF4-FFF2-40B4-BE49-F238E27FC236}">
                          <a16:creationId xmlns:a16="http://schemas.microsoft.com/office/drawing/2014/main" id="{A1552BF8-87D8-6D08-680D-91DFD7B036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90800" y="3420269"/>
                      <a:ext cx="6121400" cy="581884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D3E6F8"/>
                        </a:gs>
                        <a:gs pos="100000">
                          <a:srgbClr val="C9E9EB"/>
                        </a:gs>
                      </a:gsLst>
                      <a:lin ang="2700000" scaled="0"/>
                    </a:gradFill>
                    <a:ln w="15875">
                      <a:noFill/>
                    </a:ln>
                    <a:effectLst>
                      <a:innerShdw dist="50800" dir="10800000">
                        <a:srgbClr val="2273BC">
                          <a:alpha val="20000"/>
                        </a:srgb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D2985FF1-E7D9-06E5-EC36-06AE85D111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2732" y="3599110"/>
                      <a:ext cx="5517536" cy="2241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4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스퀘어라운드 ExtraBold" panose="020B0600000101010101" pitchFamily="50" charset="-127"/>
                          <a:ea typeface="나눔스퀘어라운드 ExtraBold" panose="020B060000010101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pc="-60" dirty="0">
                          <a:solidFill>
                            <a:srgbClr val="F6820E"/>
                          </a:solidFill>
                        </a:rPr>
                        <a:t>포트폴리오 평가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를 통해 일정 기간 수행한 학습 과정과 결과를 누적하여 평가</a:t>
                      </a:r>
                    </a:p>
                  </p:txBody>
                </p:sp>
              </p:grp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2E707F44-0E32-6D61-BDA8-1EB98AB674D6}"/>
                    </a:ext>
                  </a:extLst>
                </p:cNvPr>
                <p:cNvGrpSpPr/>
                <p:nvPr/>
              </p:nvGrpSpPr>
              <p:grpSpPr>
                <a:xfrm>
                  <a:off x="2590800" y="4529181"/>
                  <a:ext cx="6121400" cy="559179"/>
                  <a:chOff x="2590800" y="5592524"/>
                  <a:chExt cx="6121400" cy="581884"/>
                </a:xfrm>
              </p:grpSpPr>
              <p:sp>
                <p:nvSpPr>
                  <p:cNvPr id="16" name="사각형: 둥근 모서리 15">
                    <a:extLst>
                      <a:ext uri="{FF2B5EF4-FFF2-40B4-BE49-F238E27FC236}">
                        <a16:creationId xmlns:a16="http://schemas.microsoft.com/office/drawing/2014/main" id="{C7C1445C-D682-DC4C-08D6-71190F43A489}"/>
                      </a:ext>
                    </a:extLst>
                  </p:cNvPr>
                  <p:cNvSpPr/>
                  <p:nvPr/>
                </p:nvSpPr>
                <p:spPr>
                  <a:xfrm>
                    <a:off x="2590800" y="5592524"/>
                    <a:ext cx="6121400" cy="581884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D3E6F8"/>
                      </a:gs>
                      <a:gs pos="100000">
                        <a:srgbClr val="C9E9EB"/>
                      </a:gs>
                    </a:gsLst>
                    <a:lin ang="2700000" scaled="0"/>
                  </a:gradFill>
                  <a:ln w="15875">
                    <a:noFill/>
                  </a:ln>
                  <a:effectLst>
                    <a:innerShdw dist="50800" dir="10800000">
                      <a:srgbClr val="2273BC">
                        <a:alpha val="2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40C5B6F-594D-AEBF-1536-6D90D1047C4A}"/>
                      </a:ext>
                    </a:extLst>
                  </p:cNvPr>
                  <p:cNvSpPr txBox="1"/>
                  <p:nvPr/>
                </p:nvSpPr>
                <p:spPr>
                  <a:xfrm>
                    <a:off x="3051429" y="5771370"/>
                    <a:ext cx="5200142" cy="2241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라운드 ExtraBold" panose="020B0600000101010101" pitchFamily="50" charset="-127"/>
                        <a:ea typeface="나눔스퀘어라운드 ExtraBold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pc="-60" dirty="0">
                        <a:solidFill>
                          <a:srgbClr val="F6820E"/>
                        </a:solidFill>
                      </a:rPr>
                      <a:t>온라인 공간</a:t>
                    </a:r>
                    <a:r>
                      <a:rPr lang="ko-KR" altLang="en-US" spc="-3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rPr>
                      <a:t>에서 이용할 수 있는 다양한 평가 방법과 도구를 개발하여 활용</a:t>
                    </a: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11EFDC9-4349-30A8-43E3-EED8C54F9B94}"/>
              </a:ext>
            </a:extLst>
          </p:cNvPr>
          <p:cNvGrpSpPr/>
          <p:nvPr/>
        </p:nvGrpSpPr>
        <p:grpSpPr>
          <a:xfrm>
            <a:off x="290322" y="297020"/>
            <a:ext cx="2195271" cy="655115"/>
            <a:chOff x="290322" y="297020"/>
            <a:chExt cx="2195271" cy="65511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ABF72D-7F9D-6156-8FE5-846E1C2F9649}"/>
                </a:ext>
              </a:extLst>
            </p:cNvPr>
            <p:cNvSpPr txBox="1"/>
            <p:nvPr/>
          </p:nvSpPr>
          <p:spPr>
            <a:xfrm>
              <a:off x="1033272" y="491210"/>
              <a:ext cx="58349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평가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41788C-ADAD-D313-0C4B-20717DFBDCB2}"/>
                </a:ext>
              </a:extLst>
            </p:cNvPr>
            <p:cNvSpPr txBox="1"/>
            <p:nvPr/>
          </p:nvSpPr>
          <p:spPr>
            <a:xfrm>
              <a:off x="1033272" y="297020"/>
              <a:ext cx="145232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 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Ⅵ.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교수 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· 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ADADAD"/>
                  </a:solidFill>
                  <a:latin typeface="나눔스퀘어라운드 Regular" panose="020B0600000101010101" pitchFamily="50" charset="-127"/>
                  <a:ea typeface="나눔스퀘어라운드 Regular" panose="020B0600000101010101" pitchFamily="50" charset="-127"/>
                </a:rPr>
                <a:t>학습 및 평가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BCBAC0-4534-A1A4-9201-B722DEA8F905}"/>
                </a:ext>
              </a:extLst>
            </p:cNvPr>
            <p:cNvSpPr txBox="1"/>
            <p:nvPr/>
          </p:nvSpPr>
          <p:spPr>
            <a:xfrm>
              <a:off x="290322" y="459692"/>
              <a:ext cx="50975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64D3C2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0</a:t>
              </a:r>
              <a:r>
                <a:rPr lang="en-US" altLang="ko-KR" sz="3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2</a:t>
              </a:r>
              <a:endParaRPr lang="ko-KR" altLang="en-US" sz="3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43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Arial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2274</TotalTime>
  <Words>7154</Words>
  <Application>Microsoft Office PowerPoint</Application>
  <PresentationFormat>화면 슬라이드 쇼(4:3)</PresentationFormat>
  <Paragraphs>1670</Paragraphs>
  <Slides>70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6" baseType="lpstr">
      <vt:lpstr>나눔스퀘어라운드 Bold</vt:lpstr>
      <vt:lpstr>맑은 고딕</vt:lpstr>
      <vt:lpstr>나눔스퀘어라운드 ExtraBold</vt:lpstr>
      <vt:lpstr>Arial</vt:lpstr>
      <vt:lpstr>나눔스퀘어라운드 Regular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93</cp:revision>
  <dcterms:created xsi:type="dcterms:W3CDTF">2023-10-31T08:50:27Z</dcterms:created>
  <dcterms:modified xsi:type="dcterms:W3CDTF">2024-02-27T09:05:45Z</dcterms:modified>
</cp:coreProperties>
</file>